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5"/>
    <p:sldMasterId id="2147483685" r:id="rId6"/>
    <p:sldMasterId id="2147483711" r:id="rId7"/>
  </p:sldMasterIdLst>
  <p:notesMasterIdLst>
    <p:notesMasterId r:id="rId21"/>
  </p:notesMasterIdLst>
  <p:sldIdLst>
    <p:sldId id="2145704809" r:id="rId8"/>
    <p:sldId id="2145704810" r:id="rId9"/>
    <p:sldId id="2145704777" r:id="rId10"/>
    <p:sldId id="5154" r:id="rId11"/>
    <p:sldId id="2145704778" r:id="rId12"/>
    <p:sldId id="2145704761" r:id="rId13"/>
    <p:sldId id="5152" r:id="rId14"/>
    <p:sldId id="5153" r:id="rId15"/>
    <p:sldId id="2145704773" r:id="rId16"/>
    <p:sldId id="5151" r:id="rId17"/>
    <p:sldId id="2145704774" r:id="rId18"/>
    <p:sldId id="5155" r:id="rId19"/>
    <p:sldId id="5133" r:id="rId20"/>
  </p:sldIdLst>
  <p:sldSz cx="12192000" cy="6858000"/>
  <p:notesSz cx="6858000" cy="9144000"/>
  <p:embeddedFontLst>
    <p:embeddedFont>
      <p:font typeface="Cera Pro Medium" panose="00000600000000000000" pitchFamily="2" charset="0"/>
      <p:regular r:id="rId22"/>
    </p:embeddedFont>
    <p:embeddedFont>
      <p:font typeface="Lexend Deca" pitchFamily="2" charset="0"/>
      <p:regular r:id="rId23"/>
      <p:bold r:id="rId24"/>
    </p:embeddedFont>
    <p:embeddedFont>
      <p:font typeface="Lexend Deca Light" pitchFamily="2" charset="0"/>
      <p:regular r:id="rId25"/>
    </p:embeddedFont>
    <p:embeddedFont>
      <p:font typeface="Lexend Deca SemiBold" pitchFamily="2" charset="0"/>
      <p:bold r:id="rId26"/>
    </p:embeddedFont>
    <p:embeddedFont>
      <p:font typeface="Lora SemiBold" pitchFamily="2" charset="0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ositivity" id="{696E61D7-6FE0-4CAE-A004-ECD982B81A00}">
          <p14:sldIdLst>
            <p14:sldId id="2145704809"/>
            <p14:sldId id="2145704810"/>
            <p14:sldId id="2145704777"/>
            <p14:sldId id="5154"/>
            <p14:sldId id="2145704778"/>
            <p14:sldId id="2145704761"/>
            <p14:sldId id="5152"/>
            <p14:sldId id="5153"/>
            <p14:sldId id="2145704773"/>
            <p14:sldId id="5151"/>
            <p14:sldId id="2145704774"/>
            <p14:sldId id="5155"/>
            <p14:sldId id="513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BC59"/>
    <a:srgbClr val="ED1066"/>
    <a:srgbClr val="1EBAAD"/>
    <a:srgbClr val="C8E8C6"/>
    <a:srgbClr val="FAB4CF"/>
    <a:srgbClr val="F781AE"/>
    <a:srgbClr val="000000"/>
    <a:srgbClr val="30373F"/>
    <a:srgbClr val="8781BD"/>
    <a:srgbClr val="4B5E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D9F6CD-7414-444D-BCB9-63C81DD9027F}" v="1" dt="2024-09-24T10:25:33.720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45" autoAdjust="0"/>
    <p:restoredTop sz="77778" autoAdjust="0"/>
  </p:normalViewPr>
  <p:slideViewPr>
    <p:cSldViewPr snapToGrid="0">
      <p:cViewPr varScale="1">
        <p:scale>
          <a:sx n="86" d="100"/>
          <a:sy n="86" d="100"/>
        </p:scale>
        <p:origin x="17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4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font" Target="fonts/font3.fntdata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eth Jones" userId="1df24133-20b6-4195-96c6-3f102268981c" providerId="ADAL" clId="{3AD9F6CD-7414-444D-BCB9-63C81DD9027F}"/>
    <pc:docChg chg="custSel addSld delSld modSld delSection modSection">
      <pc:chgData name="Gareth Jones" userId="1df24133-20b6-4195-96c6-3f102268981c" providerId="ADAL" clId="{3AD9F6CD-7414-444D-BCB9-63C81DD9027F}" dt="2024-09-24T10:31:11.560" v="246" actId="17851"/>
      <pc:docMkLst>
        <pc:docMk/>
      </pc:docMkLst>
      <pc:sldChg chg="del">
        <pc:chgData name="Gareth Jones" userId="1df24133-20b6-4195-96c6-3f102268981c" providerId="ADAL" clId="{3AD9F6CD-7414-444D-BCB9-63C81DD9027F}" dt="2024-09-24T10:22:05.706" v="0" actId="47"/>
        <pc:sldMkLst>
          <pc:docMk/>
          <pc:sldMk cId="537459813" sldId="256"/>
        </pc:sldMkLst>
      </pc:sldChg>
      <pc:sldChg chg="del">
        <pc:chgData name="Gareth Jones" userId="1df24133-20b6-4195-96c6-3f102268981c" providerId="ADAL" clId="{3AD9F6CD-7414-444D-BCB9-63C81DD9027F}" dt="2024-09-24T10:30:34.965" v="238" actId="47"/>
        <pc:sldMkLst>
          <pc:docMk/>
          <pc:sldMk cId="241201362" sldId="319"/>
        </pc:sldMkLst>
      </pc:sldChg>
      <pc:sldChg chg="del">
        <pc:chgData name="Gareth Jones" userId="1df24133-20b6-4195-96c6-3f102268981c" providerId="ADAL" clId="{3AD9F6CD-7414-444D-BCB9-63C81DD9027F}" dt="2024-09-24T10:30:34.965" v="238" actId="47"/>
        <pc:sldMkLst>
          <pc:docMk/>
          <pc:sldMk cId="825918691" sldId="320"/>
        </pc:sldMkLst>
      </pc:sldChg>
      <pc:sldChg chg="del">
        <pc:chgData name="Gareth Jones" userId="1df24133-20b6-4195-96c6-3f102268981c" providerId="ADAL" clId="{3AD9F6CD-7414-444D-BCB9-63C81DD9027F}" dt="2024-09-24T10:30:34.965" v="238" actId="47"/>
        <pc:sldMkLst>
          <pc:docMk/>
          <pc:sldMk cId="3570418467" sldId="321"/>
        </pc:sldMkLst>
      </pc:sldChg>
      <pc:sldChg chg="del">
        <pc:chgData name="Gareth Jones" userId="1df24133-20b6-4195-96c6-3f102268981c" providerId="ADAL" clId="{3AD9F6CD-7414-444D-BCB9-63C81DD9027F}" dt="2024-09-24T10:30:34.965" v="238" actId="47"/>
        <pc:sldMkLst>
          <pc:docMk/>
          <pc:sldMk cId="3004541327" sldId="5134"/>
        </pc:sldMkLst>
      </pc:sldChg>
      <pc:sldChg chg="del">
        <pc:chgData name="Gareth Jones" userId="1df24133-20b6-4195-96c6-3f102268981c" providerId="ADAL" clId="{3AD9F6CD-7414-444D-BCB9-63C81DD9027F}" dt="2024-09-24T10:30:34.965" v="238" actId="47"/>
        <pc:sldMkLst>
          <pc:docMk/>
          <pc:sldMk cId="3849224189" sldId="5135"/>
        </pc:sldMkLst>
      </pc:sldChg>
      <pc:sldChg chg="del">
        <pc:chgData name="Gareth Jones" userId="1df24133-20b6-4195-96c6-3f102268981c" providerId="ADAL" clId="{3AD9F6CD-7414-444D-BCB9-63C81DD9027F}" dt="2024-09-24T10:30:34.965" v="238" actId="47"/>
        <pc:sldMkLst>
          <pc:docMk/>
          <pc:sldMk cId="104516176" sldId="5137"/>
        </pc:sldMkLst>
      </pc:sldChg>
      <pc:sldChg chg="del">
        <pc:chgData name="Gareth Jones" userId="1df24133-20b6-4195-96c6-3f102268981c" providerId="ADAL" clId="{3AD9F6CD-7414-444D-BCB9-63C81DD9027F}" dt="2024-09-24T10:30:34.965" v="238" actId="47"/>
        <pc:sldMkLst>
          <pc:docMk/>
          <pc:sldMk cId="1422448470" sldId="5140"/>
        </pc:sldMkLst>
      </pc:sldChg>
      <pc:sldChg chg="del">
        <pc:chgData name="Gareth Jones" userId="1df24133-20b6-4195-96c6-3f102268981c" providerId="ADAL" clId="{3AD9F6CD-7414-444D-BCB9-63C81DD9027F}" dt="2024-09-24T10:30:34.965" v="238" actId="47"/>
        <pc:sldMkLst>
          <pc:docMk/>
          <pc:sldMk cId="2667971919" sldId="5141"/>
        </pc:sldMkLst>
      </pc:sldChg>
      <pc:sldChg chg="del">
        <pc:chgData name="Gareth Jones" userId="1df24133-20b6-4195-96c6-3f102268981c" providerId="ADAL" clId="{3AD9F6CD-7414-444D-BCB9-63C81DD9027F}" dt="2024-09-24T10:30:34.965" v="238" actId="47"/>
        <pc:sldMkLst>
          <pc:docMk/>
          <pc:sldMk cId="826314219" sldId="5142"/>
        </pc:sldMkLst>
      </pc:sldChg>
      <pc:sldChg chg="del">
        <pc:chgData name="Gareth Jones" userId="1df24133-20b6-4195-96c6-3f102268981c" providerId="ADAL" clId="{3AD9F6CD-7414-444D-BCB9-63C81DD9027F}" dt="2024-09-24T10:30:34.965" v="238" actId="47"/>
        <pc:sldMkLst>
          <pc:docMk/>
          <pc:sldMk cId="3993436679" sldId="5143"/>
        </pc:sldMkLst>
      </pc:sldChg>
      <pc:sldChg chg="del">
        <pc:chgData name="Gareth Jones" userId="1df24133-20b6-4195-96c6-3f102268981c" providerId="ADAL" clId="{3AD9F6CD-7414-444D-BCB9-63C81DD9027F}" dt="2024-09-24T10:30:34.965" v="238" actId="47"/>
        <pc:sldMkLst>
          <pc:docMk/>
          <pc:sldMk cId="1605325047" sldId="5144"/>
        </pc:sldMkLst>
      </pc:sldChg>
      <pc:sldChg chg="del">
        <pc:chgData name="Gareth Jones" userId="1df24133-20b6-4195-96c6-3f102268981c" providerId="ADAL" clId="{3AD9F6CD-7414-444D-BCB9-63C81DD9027F}" dt="2024-09-24T10:30:49.807" v="239" actId="47"/>
        <pc:sldMkLst>
          <pc:docMk/>
          <pc:sldMk cId="3224436643" sldId="5146"/>
        </pc:sldMkLst>
      </pc:sldChg>
      <pc:sldChg chg="del">
        <pc:chgData name="Gareth Jones" userId="1df24133-20b6-4195-96c6-3f102268981c" providerId="ADAL" clId="{3AD9F6CD-7414-444D-BCB9-63C81DD9027F}" dt="2024-09-24T10:30:49.807" v="239" actId="47"/>
        <pc:sldMkLst>
          <pc:docMk/>
          <pc:sldMk cId="1393122554" sldId="5147"/>
        </pc:sldMkLst>
      </pc:sldChg>
      <pc:sldChg chg="del">
        <pc:chgData name="Gareth Jones" userId="1df24133-20b6-4195-96c6-3f102268981c" providerId="ADAL" clId="{3AD9F6CD-7414-444D-BCB9-63C81DD9027F}" dt="2024-09-24T10:30:49.807" v="239" actId="47"/>
        <pc:sldMkLst>
          <pc:docMk/>
          <pc:sldMk cId="293953613" sldId="5148"/>
        </pc:sldMkLst>
      </pc:sldChg>
      <pc:sldChg chg="del">
        <pc:chgData name="Gareth Jones" userId="1df24133-20b6-4195-96c6-3f102268981c" providerId="ADAL" clId="{3AD9F6CD-7414-444D-BCB9-63C81DD9027F}" dt="2024-09-24T10:30:49.807" v="239" actId="47"/>
        <pc:sldMkLst>
          <pc:docMk/>
          <pc:sldMk cId="3993754634" sldId="5149"/>
        </pc:sldMkLst>
      </pc:sldChg>
      <pc:sldChg chg="del">
        <pc:chgData name="Gareth Jones" userId="1df24133-20b6-4195-96c6-3f102268981c" providerId="ADAL" clId="{3AD9F6CD-7414-444D-BCB9-63C81DD9027F}" dt="2024-09-24T10:30:34.965" v="238" actId="47"/>
        <pc:sldMkLst>
          <pc:docMk/>
          <pc:sldMk cId="4199010366" sldId="5157"/>
        </pc:sldMkLst>
      </pc:sldChg>
      <pc:sldChg chg="del">
        <pc:chgData name="Gareth Jones" userId="1df24133-20b6-4195-96c6-3f102268981c" providerId="ADAL" clId="{3AD9F6CD-7414-444D-BCB9-63C81DD9027F}" dt="2024-09-24T10:30:34.965" v="238" actId="47"/>
        <pc:sldMkLst>
          <pc:docMk/>
          <pc:sldMk cId="348838939" sldId="5158"/>
        </pc:sldMkLst>
      </pc:sldChg>
      <pc:sldChg chg="del">
        <pc:chgData name="Gareth Jones" userId="1df24133-20b6-4195-96c6-3f102268981c" providerId="ADAL" clId="{3AD9F6CD-7414-444D-BCB9-63C81DD9027F}" dt="2024-09-24T10:30:34.965" v="238" actId="47"/>
        <pc:sldMkLst>
          <pc:docMk/>
          <pc:sldMk cId="3365211804" sldId="5159"/>
        </pc:sldMkLst>
      </pc:sldChg>
      <pc:sldChg chg="del">
        <pc:chgData name="Gareth Jones" userId="1df24133-20b6-4195-96c6-3f102268981c" providerId="ADAL" clId="{3AD9F6CD-7414-444D-BCB9-63C81DD9027F}" dt="2024-09-24T10:30:49.807" v="239" actId="47"/>
        <pc:sldMkLst>
          <pc:docMk/>
          <pc:sldMk cId="2512231685" sldId="5161"/>
        </pc:sldMkLst>
      </pc:sldChg>
      <pc:sldChg chg="del">
        <pc:chgData name="Gareth Jones" userId="1df24133-20b6-4195-96c6-3f102268981c" providerId="ADAL" clId="{3AD9F6CD-7414-444D-BCB9-63C81DD9027F}" dt="2024-09-24T10:30:34.965" v="238" actId="47"/>
        <pc:sldMkLst>
          <pc:docMk/>
          <pc:sldMk cId="976527430" sldId="2142532312"/>
        </pc:sldMkLst>
      </pc:sldChg>
      <pc:sldChg chg="del">
        <pc:chgData name="Gareth Jones" userId="1df24133-20b6-4195-96c6-3f102268981c" providerId="ADAL" clId="{3AD9F6CD-7414-444D-BCB9-63C81DD9027F}" dt="2024-09-24T10:30:34.965" v="238" actId="47"/>
        <pc:sldMkLst>
          <pc:docMk/>
          <pc:sldMk cId="617435454" sldId="2145704048"/>
        </pc:sldMkLst>
      </pc:sldChg>
      <pc:sldChg chg="del">
        <pc:chgData name="Gareth Jones" userId="1df24133-20b6-4195-96c6-3f102268981c" providerId="ADAL" clId="{3AD9F6CD-7414-444D-BCB9-63C81DD9027F}" dt="2024-09-24T10:30:34.965" v="238" actId="47"/>
        <pc:sldMkLst>
          <pc:docMk/>
          <pc:sldMk cId="648559213" sldId="2145704061"/>
        </pc:sldMkLst>
      </pc:sldChg>
      <pc:sldChg chg="del">
        <pc:chgData name="Gareth Jones" userId="1df24133-20b6-4195-96c6-3f102268981c" providerId="ADAL" clId="{3AD9F6CD-7414-444D-BCB9-63C81DD9027F}" dt="2024-09-24T10:30:34.965" v="238" actId="47"/>
        <pc:sldMkLst>
          <pc:docMk/>
          <pc:sldMk cId="3826473378" sldId="2145704062"/>
        </pc:sldMkLst>
      </pc:sldChg>
      <pc:sldChg chg="del">
        <pc:chgData name="Gareth Jones" userId="1df24133-20b6-4195-96c6-3f102268981c" providerId="ADAL" clId="{3AD9F6CD-7414-444D-BCB9-63C81DD9027F}" dt="2024-09-24T10:30:49.807" v="239" actId="47"/>
        <pc:sldMkLst>
          <pc:docMk/>
          <pc:sldMk cId="3439558838" sldId="2145704765"/>
        </pc:sldMkLst>
      </pc:sldChg>
      <pc:sldChg chg="del">
        <pc:chgData name="Gareth Jones" userId="1df24133-20b6-4195-96c6-3f102268981c" providerId="ADAL" clId="{3AD9F6CD-7414-444D-BCB9-63C81DD9027F}" dt="2024-09-24T10:30:49.807" v="239" actId="47"/>
        <pc:sldMkLst>
          <pc:docMk/>
          <pc:sldMk cId="3410684438" sldId="2145704766"/>
        </pc:sldMkLst>
      </pc:sldChg>
      <pc:sldChg chg="del">
        <pc:chgData name="Gareth Jones" userId="1df24133-20b6-4195-96c6-3f102268981c" providerId="ADAL" clId="{3AD9F6CD-7414-444D-BCB9-63C81DD9027F}" dt="2024-09-24T10:30:49.807" v="239" actId="47"/>
        <pc:sldMkLst>
          <pc:docMk/>
          <pc:sldMk cId="1238088140" sldId="2145704767"/>
        </pc:sldMkLst>
      </pc:sldChg>
      <pc:sldChg chg="del">
        <pc:chgData name="Gareth Jones" userId="1df24133-20b6-4195-96c6-3f102268981c" providerId="ADAL" clId="{3AD9F6CD-7414-444D-BCB9-63C81DD9027F}" dt="2024-09-24T10:30:49.807" v="239" actId="47"/>
        <pc:sldMkLst>
          <pc:docMk/>
          <pc:sldMk cId="3128222729" sldId="2145704769"/>
        </pc:sldMkLst>
      </pc:sldChg>
      <pc:sldChg chg="del">
        <pc:chgData name="Gareth Jones" userId="1df24133-20b6-4195-96c6-3f102268981c" providerId="ADAL" clId="{3AD9F6CD-7414-444D-BCB9-63C81DD9027F}" dt="2024-09-24T10:30:49.807" v="239" actId="47"/>
        <pc:sldMkLst>
          <pc:docMk/>
          <pc:sldMk cId="1785168724" sldId="2145704770"/>
        </pc:sldMkLst>
      </pc:sldChg>
      <pc:sldChg chg="del">
        <pc:chgData name="Gareth Jones" userId="1df24133-20b6-4195-96c6-3f102268981c" providerId="ADAL" clId="{3AD9F6CD-7414-444D-BCB9-63C81DD9027F}" dt="2024-09-24T10:30:49.807" v="239" actId="47"/>
        <pc:sldMkLst>
          <pc:docMk/>
          <pc:sldMk cId="1161406949" sldId="2145704771"/>
        </pc:sldMkLst>
      </pc:sldChg>
      <pc:sldChg chg="del">
        <pc:chgData name="Gareth Jones" userId="1df24133-20b6-4195-96c6-3f102268981c" providerId="ADAL" clId="{3AD9F6CD-7414-444D-BCB9-63C81DD9027F}" dt="2024-09-24T10:30:49.807" v="239" actId="47"/>
        <pc:sldMkLst>
          <pc:docMk/>
          <pc:sldMk cId="1000671852" sldId="2145704772"/>
        </pc:sldMkLst>
      </pc:sldChg>
      <pc:sldChg chg="del">
        <pc:chgData name="Gareth Jones" userId="1df24133-20b6-4195-96c6-3f102268981c" providerId="ADAL" clId="{3AD9F6CD-7414-444D-BCB9-63C81DD9027F}" dt="2024-09-24T10:30:49.807" v="239" actId="47"/>
        <pc:sldMkLst>
          <pc:docMk/>
          <pc:sldMk cId="3703977900" sldId="2145704775"/>
        </pc:sldMkLst>
      </pc:sldChg>
      <pc:sldChg chg="del">
        <pc:chgData name="Gareth Jones" userId="1df24133-20b6-4195-96c6-3f102268981c" providerId="ADAL" clId="{3AD9F6CD-7414-444D-BCB9-63C81DD9027F}" dt="2024-09-24T10:30:49.807" v="239" actId="47"/>
        <pc:sldMkLst>
          <pc:docMk/>
          <pc:sldMk cId="2258402569" sldId="2145704776"/>
        </pc:sldMkLst>
      </pc:sldChg>
      <pc:sldChg chg="del">
        <pc:chgData name="Gareth Jones" userId="1df24133-20b6-4195-96c6-3f102268981c" providerId="ADAL" clId="{3AD9F6CD-7414-444D-BCB9-63C81DD9027F}" dt="2024-09-24T10:30:34.965" v="238" actId="47"/>
        <pc:sldMkLst>
          <pc:docMk/>
          <pc:sldMk cId="467573020" sldId="2145704779"/>
        </pc:sldMkLst>
      </pc:sldChg>
      <pc:sldChg chg="del">
        <pc:chgData name="Gareth Jones" userId="1df24133-20b6-4195-96c6-3f102268981c" providerId="ADAL" clId="{3AD9F6CD-7414-444D-BCB9-63C81DD9027F}" dt="2024-09-24T10:30:34.965" v="238" actId="47"/>
        <pc:sldMkLst>
          <pc:docMk/>
          <pc:sldMk cId="877100224" sldId="2145704781"/>
        </pc:sldMkLst>
      </pc:sldChg>
      <pc:sldChg chg="del">
        <pc:chgData name="Gareth Jones" userId="1df24133-20b6-4195-96c6-3f102268981c" providerId="ADAL" clId="{3AD9F6CD-7414-444D-BCB9-63C81DD9027F}" dt="2024-09-24T10:30:34.965" v="238" actId="47"/>
        <pc:sldMkLst>
          <pc:docMk/>
          <pc:sldMk cId="1209768936" sldId="2145704782"/>
        </pc:sldMkLst>
      </pc:sldChg>
      <pc:sldChg chg="del">
        <pc:chgData name="Gareth Jones" userId="1df24133-20b6-4195-96c6-3f102268981c" providerId="ADAL" clId="{3AD9F6CD-7414-444D-BCB9-63C81DD9027F}" dt="2024-09-24T10:30:34.965" v="238" actId="47"/>
        <pc:sldMkLst>
          <pc:docMk/>
          <pc:sldMk cId="247834917" sldId="2145704783"/>
        </pc:sldMkLst>
      </pc:sldChg>
      <pc:sldChg chg="del">
        <pc:chgData name="Gareth Jones" userId="1df24133-20b6-4195-96c6-3f102268981c" providerId="ADAL" clId="{3AD9F6CD-7414-444D-BCB9-63C81DD9027F}" dt="2024-09-24T10:30:34.965" v="238" actId="47"/>
        <pc:sldMkLst>
          <pc:docMk/>
          <pc:sldMk cId="3328164397" sldId="2145704784"/>
        </pc:sldMkLst>
      </pc:sldChg>
      <pc:sldChg chg="del">
        <pc:chgData name="Gareth Jones" userId="1df24133-20b6-4195-96c6-3f102268981c" providerId="ADAL" clId="{3AD9F6CD-7414-444D-BCB9-63C81DD9027F}" dt="2024-09-24T10:30:34.965" v="238" actId="47"/>
        <pc:sldMkLst>
          <pc:docMk/>
          <pc:sldMk cId="3500636845" sldId="2145704785"/>
        </pc:sldMkLst>
      </pc:sldChg>
      <pc:sldChg chg="del">
        <pc:chgData name="Gareth Jones" userId="1df24133-20b6-4195-96c6-3f102268981c" providerId="ADAL" clId="{3AD9F6CD-7414-444D-BCB9-63C81DD9027F}" dt="2024-09-24T10:30:34.965" v="238" actId="47"/>
        <pc:sldMkLst>
          <pc:docMk/>
          <pc:sldMk cId="1566559141" sldId="2145704786"/>
        </pc:sldMkLst>
      </pc:sldChg>
      <pc:sldChg chg="del">
        <pc:chgData name="Gareth Jones" userId="1df24133-20b6-4195-96c6-3f102268981c" providerId="ADAL" clId="{3AD9F6CD-7414-444D-BCB9-63C81DD9027F}" dt="2024-09-24T10:30:34.965" v="238" actId="47"/>
        <pc:sldMkLst>
          <pc:docMk/>
          <pc:sldMk cId="2159527536" sldId="2145704787"/>
        </pc:sldMkLst>
      </pc:sldChg>
      <pc:sldChg chg="del">
        <pc:chgData name="Gareth Jones" userId="1df24133-20b6-4195-96c6-3f102268981c" providerId="ADAL" clId="{3AD9F6CD-7414-444D-BCB9-63C81DD9027F}" dt="2024-09-24T10:30:34.965" v="238" actId="47"/>
        <pc:sldMkLst>
          <pc:docMk/>
          <pc:sldMk cId="4113478619" sldId="2145704789"/>
        </pc:sldMkLst>
      </pc:sldChg>
      <pc:sldChg chg="del">
        <pc:chgData name="Gareth Jones" userId="1df24133-20b6-4195-96c6-3f102268981c" providerId="ADAL" clId="{3AD9F6CD-7414-444D-BCB9-63C81DD9027F}" dt="2024-09-24T10:30:34.965" v="238" actId="47"/>
        <pc:sldMkLst>
          <pc:docMk/>
          <pc:sldMk cId="3069041038" sldId="2145704790"/>
        </pc:sldMkLst>
      </pc:sldChg>
      <pc:sldChg chg="del">
        <pc:chgData name="Gareth Jones" userId="1df24133-20b6-4195-96c6-3f102268981c" providerId="ADAL" clId="{3AD9F6CD-7414-444D-BCB9-63C81DD9027F}" dt="2024-09-24T10:30:34.965" v="238" actId="47"/>
        <pc:sldMkLst>
          <pc:docMk/>
          <pc:sldMk cId="1602894395" sldId="2145704791"/>
        </pc:sldMkLst>
      </pc:sldChg>
      <pc:sldChg chg="del">
        <pc:chgData name="Gareth Jones" userId="1df24133-20b6-4195-96c6-3f102268981c" providerId="ADAL" clId="{3AD9F6CD-7414-444D-BCB9-63C81DD9027F}" dt="2024-09-24T10:30:34.965" v="238" actId="47"/>
        <pc:sldMkLst>
          <pc:docMk/>
          <pc:sldMk cId="2568135497" sldId="2145704792"/>
        </pc:sldMkLst>
      </pc:sldChg>
      <pc:sldChg chg="del">
        <pc:chgData name="Gareth Jones" userId="1df24133-20b6-4195-96c6-3f102268981c" providerId="ADAL" clId="{3AD9F6CD-7414-444D-BCB9-63C81DD9027F}" dt="2024-09-24T10:30:34.965" v="238" actId="47"/>
        <pc:sldMkLst>
          <pc:docMk/>
          <pc:sldMk cId="1018301202" sldId="2145704793"/>
        </pc:sldMkLst>
      </pc:sldChg>
      <pc:sldChg chg="del">
        <pc:chgData name="Gareth Jones" userId="1df24133-20b6-4195-96c6-3f102268981c" providerId="ADAL" clId="{3AD9F6CD-7414-444D-BCB9-63C81DD9027F}" dt="2024-09-24T10:30:34.965" v="238" actId="47"/>
        <pc:sldMkLst>
          <pc:docMk/>
          <pc:sldMk cId="2070261116" sldId="2145704794"/>
        </pc:sldMkLst>
      </pc:sldChg>
      <pc:sldChg chg="del">
        <pc:chgData name="Gareth Jones" userId="1df24133-20b6-4195-96c6-3f102268981c" providerId="ADAL" clId="{3AD9F6CD-7414-444D-BCB9-63C81DD9027F}" dt="2024-09-24T10:30:34.965" v="238" actId="47"/>
        <pc:sldMkLst>
          <pc:docMk/>
          <pc:sldMk cId="1072619464" sldId="2145704795"/>
        </pc:sldMkLst>
      </pc:sldChg>
      <pc:sldChg chg="del">
        <pc:chgData name="Gareth Jones" userId="1df24133-20b6-4195-96c6-3f102268981c" providerId="ADAL" clId="{3AD9F6CD-7414-444D-BCB9-63C81DD9027F}" dt="2024-09-24T10:30:34.965" v="238" actId="47"/>
        <pc:sldMkLst>
          <pc:docMk/>
          <pc:sldMk cId="2579818255" sldId="2145704796"/>
        </pc:sldMkLst>
      </pc:sldChg>
      <pc:sldChg chg="del">
        <pc:chgData name="Gareth Jones" userId="1df24133-20b6-4195-96c6-3f102268981c" providerId="ADAL" clId="{3AD9F6CD-7414-444D-BCB9-63C81DD9027F}" dt="2024-09-24T10:30:34.965" v="238" actId="47"/>
        <pc:sldMkLst>
          <pc:docMk/>
          <pc:sldMk cId="3572797024" sldId="2145704798"/>
        </pc:sldMkLst>
      </pc:sldChg>
      <pc:sldChg chg="del">
        <pc:chgData name="Gareth Jones" userId="1df24133-20b6-4195-96c6-3f102268981c" providerId="ADAL" clId="{3AD9F6CD-7414-444D-BCB9-63C81DD9027F}" dt="2024-09-24T10:30:34.965" v="238" actId="47"/>
        <pc:sldMkLst>
          <pc:docMk/>
          <pc:sldMk cId="3894595714" sldId="2145704799"/>
        </pc:sldMkLst>
      </pc:sldChg>
      <pc:sldChg chg="del">
        <pc:chgData name="Gareth Jones" userId="1df24133-20b6-4195-96c6-3f102268981c" providerId="ADAL" clId="{3AD9F6CD-7414-444D-BCB9-63C81DD9027F}" dt="2024-09-24T10:30:34.965" v="238" actId="47"/>
        <pc:sldMkLst>
          <pc:docMk/>
          <pc:sldMk cId="912482502" sldId="2145704800"/>
        </pc:sldMkLst>
      </pc:sldChg>
      <pc:sldChg chg="del">
        <pc:chgData name="Gareth Jones" userId="1df24133-20b6-4195-96c6-3f102268981c" providerId="ADAL" clId="{3AD9F6CD-7414-444D-BCB9-63C81DD9027F}" dt="2024-09-24T10:30:34.965" v="238" actId="47"/>
        <pc:sldMkLst>
          <pc:docMk/>
          <pc:sldMk cId="678729476" sldId="2145704801"/>
        </pc:sldMkLst>
      </pc:sldChg>
      <pc:sldChg chg="del">
        <pc:chgData name="Gareth Jones" userId="1df24133-20b6-4195-96c6-3f102268981c" providerId="ADAL" clId="{3AD9F6CD-7414-444D-BCB9-63C81DD9027F}" dt="2024-09-24T10:30:34.965" v="238" actId="47"/>
        <pc:sldMkLst>
          <pc:docMk/>
          <pc:sldMk cId="2558164117" sldId="2145704802"/>
        </pc:sldMkLst>
      </pc:sldChg>
      <pc:sldChg chg="del">
        <pc:chgData name="Gareth Jones" userId="1df24133-20b6-4195-96c6-3f102268981c" providerId="ADAL" clId="{3AD9F6CD-7414-444D-BCB9-63C81DD9027F}" dt="2024-09-24T10:30:34.965" v="238" actId="47"/>
        <pc:sldMkLst>
          <pc:docMk/>
          <pc:sldMk cId="3371786162" sldId="2145704803"/>
        </pc:sldMkLst>
      </pc:sldChg>
      <pc:sldChg chg="del">
        <pc:chgData name="Gareth Jones" userId="1df24133-20b6-4195-96c6-3f102268981c" providerId="ADAL" clId="{3AD9F6CD-7414-444D-BCB9-63C81DD9027F}" dt="2024-09-24T10:30:34.965" v="238" actId="47"/>
        <pc:sldMkLst>
          <pc:docMk/>
          <pc:sldMk cId="785162420" sldId="2145704804"/>
        </pc:sldMkLst>
      </pc:sldChg>
      <pc:sldChg chg="del">
        <pc:chgData name="Gareth Jones" userId="1df24133-20b6-4195-96c6-3f102268981c" providerId="ADAL" clId="{3AD9F6CD-7414-444D-BCB9-63C81DD9027F}" dt="2024-09-24T10:30:34.965" v="238" actId="47"/>
        <pc:sldMkLst>
          <pc:docMk/>
          <pc:sldMk cId="4293108241" sldId="2145704805"/>
        </pc:sldMkLst>
      </pc:sldChg>
      <pc:sldChg chg="del">
        <pc:chgData name="Gareth Jones" userId="1df24133-20b6-4195-96c6-3f102268981c" providerId="ADAL" clId="{3AD9F6CD-7414-444D-BCB9-63C81DD9027F}" dt="2024-09-24T10:30:34.965" v="238" actId="47"/>
        <pc:sldMkLst>
          <pc:docMk/>
          <pc:sldMk cId="531513765" sldId="2145704806"/>
        </pc:sldMkLst>
      </pc:sldChg>
      <pc:sldChg chg="del">
        <pc:chgData name="Gareth Jones" userId="1df24133-20b6-4195-96c6-3f102268981c" providerId="ADAL" clId="{3AD9F6CD-7414-444D-BCB9-63C81DD9027F}" dt="2024-09-24T10:30:49.807" v="239" actId="47"/>
        <pc:sldMkLst>
          <pc:docMk/>
          <pc:sldMk cId="1548353335" sldId="2145704807"/>
        </pc:sldMkLst>
      </pc:sldChg>
      <pc:sldChg chg="del">
        <pc:chgData name="Gareth Jones" userId="1df24133-20b6-4195-96c6-3f102268981c" providerId="ADAL" clId="{3AD9F6CD-7414-444D-BCB9-63C81DD9027F}" dt="2024-09-24T10:30:49.807" v="239" actId="47"/>
        <pc:sldMkLst>
          <pc:docMk/>
          <pc:sldMk cId="1208375395" sldId="2145704808"/>
        </pc:sldMkLst>
      </pc:sldChg>
      <pc:sldChg chg="modSp add mod">
        <pc:chgData name="Gareth Jones" userId="1df24133-20b6-4195-96c6-3f102268981c" providerId="ADAL" clId="{3AD9F6CD-7414-444D-BCB9-63C81DD9027F}" dt="2024-09-24T10:30:12.390" v="237" actId="207"/>
        <pc:sldMkLst>
          <pc:docMk/>
          <pc:sldMk cId="3986319205" sldId="2145704810"/>
        </pc:sldMkLst>
        <pc:spChg chg="mod">
          <ac:chgData name="Gareth Jones" userId="1df24133-20b6-4195-96c6-3f102268981c" providerId="ADAL" clId="{3AD9F6CD-7414-444D-BCB9-63C81DD9027F}" dt="2024-09-24T10:26:00.322" v="40" actId="20577"/>
          <ac:spMkLst>
            <pc:docMk/>
            <pc:sldMk cId="3986319205" sldId="2145704810"/>
            <ac:spMk id="2" creationId="{26425951-4E47-5EA5-0EAE-ABEE035E96DC}"/>
          </ac:spMkLst>
        </pc:spChg>
        <pc:graphicFrameChg chg="modGraphic">
          <ac:chgData name="Gareth Jones" userId="1df24133-20b6-4195-96c6-3f102268981c" providerId="ADAL" clId="{3AD9F6CD-7414-444D-BCB9-63C81DD9027F}" dt="2024-09-24T10:30:12.390" v="237" actId="207"/>
          <ac:graphicFrameMkLst>
            <pc:docMk/>
            <pc:sldMk cId="3986319205" sldId="2145704810"/>
            <ac:graphicFrameMk id="10" creationId="{E2971945-56D0-EB5B-F7A2-6E9890774CC7}"/>
          </ac:graphicFrameMkLst>
        </pc:graphicFrameChg>
        <pc:graphicFrameChg chg="modGraphic">
          <ac:chgData name="Gareth Jones" userId="1df24133-20b6-4195-96c6-3f102268981c" providerId="ADAL" clId="{3AD9F6CD-7414-444D-BCB9-63C81DD9027F}" dt="2024-09-24T10:30:04.542" v="236" actId="207"/>
          <ac:graphicFrameMkLst>
            <pc:docMk/>
            <pc:sldMk cId="3986319205" sldId="2145704810"/>
            <ac:graphicFrameMk id="11" creationId="{01EAF0CF-7888-986C-B262-B72707B31537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tx1"/>
                </a:solidFill>
              </a:rPr>
              <a:t>Helps me to relax and unwind - % agree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CB9-4060-81CF-5D5423CB4CC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CB9-4060-81CF-5D5423CB4CC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TV</c:v>
                </c:pt>
                <c:pt idx="1">
                  <c:v>Magazines in print/online</c:v>
                </c:pt>
                <c:pt idx="2">
                  <c:v>Radio</c:v>
                </c:pt>
                <c:pt idx="3">
                  <c:v>Browsing when online</c:v>
                </c:pt>
                <c:pt idx="4">
                  <c:v>Newspapers in print/online</c:v>
                </c:pt>
                <c:pt idx="5">
                  <c:v>Social media</c:v>
                </c:pt>
                <c:pt idx="6">
                  <c:v>Cinema</c:v>
                </c:pt>
                <c:pt idx="7">
                  <c:v>Posters and billboards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0.59</c:v>
                </c:pt>
                <c:pt idx="1">
                  <c:v>0.43</c:v>
                </c:pt>
                <c:pt idx="2">
                  <c:v>0.35</c:v>
                </c:pt>
                <c:pt idx="3">
                  <c:v>0.27</c:v>
                </c:pt>
                <c:pt idx="4">
                  <c:v>0.22</c:v>
                </c:pt>
                <c:pt idx="5">
                  <c:v>0.16</c:v>
                </c:pt>
                <c:pt idx="6">
                  <c:v>0.16</c:v>
                </c:pt>
                <c:pt idx="7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CB9-4060-81CF-5D5423CB4C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95436815"/>
        <c:axId val="1895439215"/>
      </c:barChart>
      <c:catAx>
        <c:axId val="1895436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5439215"/>
        <c:crosses val="autoZero"/>
        <c:auto val="1"/>
        <c:lblAlgn val="ctr"/>
        <c:lblOffset val="100"/>
        <c:noMultiLvlLbl val="0"/>
      </c:catAx>
      <c:valAx>
        <c:axId val="1895439215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5436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372-4CF4-A401-483DBE1CA64F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372-4CF4-A401-483DBE1CA64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Magazines</c:v>
                </c:pt>
                <c:pt idx="1">
                  <c:v>Newspapers</c:v>
                </c:pt>
                <c:pt idx="2">
                  <c:v>Cinema</c:v>
                </c:pt>
                <c:pt idx="3">
                  <c:v>Social</c:v>
                </c:pt>
                <c:pt idx="4">
                  <c:v>TV</c:v>
                </c:pt>
                <c:pt idx="5">
                  <c:v>Digital display (websites)</c:v>
                </c:pt>
                <c:pt idx="6">
                  <c:v>Commercial radio</c:v>
                </c:pt>
                <c:pt idx="7">
                  <c:v>OOH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0.3</c:v>
                </c:pt>
                <c:pt idx="1">
                  <c:v>0.21</c:v>
                </c:pt>
                <c:pt idx="2">
                  <c:v>0.2</c:v>
                </c:pt>
                <c:pt idx="3">
                  <c:v>0.15</c:v>
                </c:pt>
                <c:pt idx="4">
                  <c:v>0.15</c:v>
                </c:pt>
                <c:pt idx="5">
                  <c:v>0.14000000000000001</c:v>
                </c:pt>
                <c:pt idx="6">
                  <c:v>0.13</c:v>
                </c:pt>
                <c:pt idx="7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72-4CF4-A401-483DBE1CA6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95436815"/>
        <c:axId val="1895439215"/>
      </c:barChart>
      <c:catAx>
        <c:axId val="1895436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5439215"/>
        <c:crosses val="autoZero"/>
        <c:auto val="1"/>
        <c:lblAlgn val="ctr"/>
        <c:lblOffset val="100"/>
        <c:noMultiLvlLbl val="0"/>
      </c:catAx>
      <c:valAx>
        <c:axId val="1895439215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5436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E7013-9E22-4652-844F-0CF7426FB8E2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DD7C7-DB8C-495B-B915-07257FE5B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245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4" Type="http://schemas.openxmlformats.org/officeDocument/2006/relationships/image" Target="../media/image5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5" Type="http://schemas.openxmlformats.org/officeDocument/2006/relationships/image" Target="../media/image6.jpeg"/><Relationship Id="rId4" Type="http://schemas.openxmlformats.org/officeDocument/2006/relationships/image" Target="../media/image5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Relationship Id="rId4" Type="http://schemas.openxmlformats.org/officeDocument/2006/relationships/image" Target="../media/image8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5" Type="http://schemas.openxmlformats.org/officeDocument/2006/relationships/image" Target="../media/image6.jpeg"/><Relationship Id="rId4" Type="http://schemas.openxmlformats.org/officeDocument/2006/relationships/image" Target="../media/image8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5AB140D-0801-F3FB-4810-41392895FA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-1"/>
            <a:ext cx="6085935" cy="685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7CAA9F-E276-ED63-47CC-FFD93BDCB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567" y="2766217"/>
            <a:ext cx="6085935" cy="1325563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577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E88BE1-D9FF-F473-0D1C-B4B74B3D45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525" y="1846053"/>
            <a:ext cx="5705475" cy="470556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3000"/>
              </a:spcBef>
              <a:buClr>
                <a:schemeClr val="accent1"/>
              </a:buClr>
              <a:buFont typeface="Lora SemiBold" pitchFamily="2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1pPr>
            <a:lvl2pPr marL="685800" indent="-228600">
              <a:lnSpc>
                <a:spcPct val="150000"/>
              </a:lnSpc>
              <a:buClr>
                <a:schemeClr val="accent1"/>
              </a:buClr>
              <a:buFont typeface="Lexend Deca SemiBold" pitchFamily="2" charset="0"/>
              <a:buChar char="−"/>
              <a:defRPr sz="20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chemeClr val="accent1"/>
              </a:buClr>
              <a:buFont typeface="Lexend Deca SemiBold" pitchFamily="2" charset="0"/>
              <a:buChar char="‐"/>
              <a:defRPr sz="18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buClr>
                <a:schemeClr val="accent1"/>
              </a:buClr>
              <a:defRPr sz="16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itle 24">
            <a:extLst>
              <a:ext uri="{FF2B5EF4-FFF2-40B4-BE49-F238E27FC236}">
                <a16:creationId xmlns:a16="http://schemas.microsoft.com/office/drawing/2014/main" id="{7E2DD255-100B-41F1-A3BB-A0564F812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365125"/>
            <a:ext cx="10169106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2EFCE3CC-E7EE-7102-E09D-A7C5662E3EC7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1307763" y="439738"/>
            <a:ext cx="493712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66559CE5-72A6-1F50-7DAD-D88D217EDD9B}"/>
              </a:ext>
            </a:extLst>
          </p:cNvPr>
          <p:cNvSpPr>
            <a:spLocks/>
          </p:cNvSpPr>
          <p:nvPr userDrawn="1"/>
        </p:nvSpPr>
        <p:spPr bwMode="auto">
          <a:xfrm>
            <a:off x="11307763" y="365125"/>
            <a:ext cx="493712" cy="661987"/>
          </a:xfrm>
          <a:custGeom>
            <a:avLst/>
            <a:gdLst>
              <a:gd name="T0" fmla="*/ 463 w 852"/>
              <a:gd name="T1" fmla="*/ 0 h 1139"/>
              <a:gd name="T2" fmla="*/ 852 w 852"/>
              <a:gd name="T3" fmla="*/ 339 h 1139"/>
              <a:gd name="T4" fmla="*/ 463 w 852"/>
              <a:gd name="T5" fmla="*/ 677 h 1139"/>
              <a:gd name="T6" fmla="*/ 441 w 852"/>
              <a:gd name="T7" fmla="*/ 677 h 1139"/>
              <a:gd name="T8" fmla="*/ 441 w 852"/>
              <a:gd name="T9" fmla="*/ 1139 h 1139"/>
              <a:gd name="T10" fmla="*/ 275 w 852"/>
              <a:gd name="T11" fmla="*/ 1139 h 1139"/>
              <a:gd name="T12" fmla="*/ 275 w 852"/>
              <a:gd name="T13" fmla="*/ 146 h 1139"/>
              <a:gd name="T14" fmla="*/ 165 w 852"/>
              <a:gd name="T15" fmla="*/ 146 h 1139"/>
              <a:gd name="T16" fmla="*/ 165 w 852"/>
              <a:gd name="T17" fmla="*/ 1139 h 1139"/>
              <a:gd name="T18" fmla="*/ 0 w 852"/>
              <a:gd name="T19" fmla="*/ 1139 h 1139"/>
              <a:gd name="T20" fmla="*/ 0 w 852"/>
              <a:gd name="T21" fmla="*/ 0 h 1139"/>
              <a:gd name="T22" fmla="*/ 463 w 852"/>
              <a:gd name="T23" fmla="*/ 0 h 1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52" h="1139">
                <a:moveTo>
                  <a:pt x="463" y="0"/>
                </a:moveTo>
                <a:cubicBezTo>
                  <a:pt x="732" y="0"/>
                  <a:pt x="852" y="154"/>
                  <a:pt x="852" y="339"/>
                </a:cubicBezTo>
                <a:cubicBezTo>
                  <a:pt x="852" y="525"/>
                  <a:pt x="734" y="677"/>
                  <a:pt x="463" y="677"/>
                </a:cubicBezTo>
                <a:cubicBezTo>
                  <a:pt x="441" y="677"/>
                  <a:pt x="441" y="677"/>
                  <a:pt x="441" y="677"/>
                </a:cubicBezTo>
                <a:cubicBezTo>
                  <a:pt x="441" y="1139"/>
                  <a:pt x="441" y="1139"/>
                  <a:pt x="441" y="1139"/>
                </a:cubicBezTo>
                <a:cubicBezTo>
                  <a:pt x="275" y="1139"/>
                  <a:pt x="275" y="1139"/>
                  <a:pt x="275" y="1139"/>
                </a:cubicBezTo>
                <a:cubicBezTo>
                  <a:pt x="275" y="146"/>
                  <a:pt x="275" y="146"/>
                  <a:pt x="275" y="146"/>
                </a:cubicBezTo>
                <a:cubicBezTo>
                  <a:pt x="165" y="146"/>
                  <a:pt x="165" y="146"/>
                  <a:pt x="165" y="146"/>
                </a:cubicBezTo>
                <a:cubicBezTo>
                  <a:pt x="165" y="1139"/>
                  <a:pt x="165" y="1139"/>
                  <a:pt x="165" y="1139"/>
                </a:cubicBezTo>
                <a:cubicBezTo>
                  <a:pt x="0" y="1139"/>
                  <a:pt x="0" y="1139"/>
                  <a:pt x="0" y="1139"/>
                </a:cubicBezTo>
                <a:cubicBezTo>
                  <a:pt x="0" y="0"/>
                  <a:pt x="0" y="0"/>
                  <a:pt x="0" y="0"/>
                </a:cubicBezTo>
                <a:lnTo>
                  <a:pt x="46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663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 slid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A4933C52-E4D7-2D7E-450B-DB3325F03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365125"/>
            <a:ext cx="10169106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BC6B5480-3138-6767-B8D9-7A2C097B217B}"/>
              </a:ext>
            </a:extLst>
          </p:cNvPr>
          <p:cNvSpPr>
            <a:spLocks/>
          </p:cNvSpPr>
          <p:nvPr userDrawn="1"/>
        </p:nvSpPr>
        <p:spPr bwMode="auto">
          <a:xfrm>
            <a:off x="11307763" y="365125"/>
            <a:ext cx="493712" cy="661987"/>
          </a:xfrm>
          <a:custGeom>
            <a:avLst/>
            <a:gdLst>
              <a:gd name="T0" fmla="*/ 463 w 852"/>
              <a:gd name="T1" fmla="*/ 0 h 1139"/>
              <a:gd name="T2" fmla="*/ 852 w 852"/>
              <a:gd name="T3" fmla="*/ 339 h 1139"/>
              <a:gd name="T4" fmla="*/ 463 w 852"/>
              <a:gd name="T5" fmla="*/ 677 h 1139"/>
              <a:gd name="T6" fmla="*/ 441 w 852"/>
              <a:gd name="T7" fmla="*/ 677 h 1139"/>
              <a:gd name="T8" fmla="*/ 441 w 852"/>
              <a:gd name="T9" fmla="*/ 1139 h 1139"/>
              <a:gd name="T10" fmla="*/ 275 w 852"/>
              <a:gd name="T11" fmla="*/ 1139 h 1139"/>
              <a:gd name="T12" fmla="*/ 275 w 852"/>
              <a:gd name="T13" fmla="*/ 146 h 1139"/>
              <a:gd name="T14" fmla="*/ 165 w 852"/>
              <a:gd name="T15" fmla="*/ 146 h 1139"/>
              <a:gd name="T16" fmla="*/ 165 w 852"/>
              <a:gd name="T17" fmla="*/ 1139 h 1139"/>
              <a:gd name="T18" fmla="*/ 0 w 852"/>
              <a:gd name="T19" fmla="*/ 1139 h 1139"/>
              <a:gd name="T20" fmla="*/ 0 w 852"/>
              <a:gd name="T21" fmla="*/ 0 h 1139"/>
              <a:gd name="T22" fmla="*/ 463 w 852"/>
              <a:gd name="T23" fmla="*/ 0 h 1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52" h="1139">
                <a:moveTo>
                  <a:pt x="463" y="0"/>
                </a:moveTo>
                <a:cubicBezTo>
                  <a:pt x="732" y="0"/>
                  <a:pt x="852" y="154"/>
                  <a:pt x="852" y="339"/>
                </a:cubicBezTo>
                <a:cubicBezTo>
                  <a:pt x="852" y="525"/>
                  <a:pt x="734" y="677"/>
                  <a:pt x="463" y="677"/>
                </a:cubicBezTo>
                <a:cubicBezTo>
                  <a:pt x="441" y="677"/>
                  <a:pt x="441" y="677"/>
                  <a:pt x="441" y="677"/>
                </a:cubicBezTo>
                <a:cubicBezTo>
                  <a:pt x="441" y="1139"/>
                  <a:pt x="441" y="1139"/>
                  <a:pt x="441" y="1139"/>
                </a:cubicBezTo>
                <a:cubicBezTo>
                  <a:pt x="275" y="1139"/>
                  <a:pt x="275" y="1139"/>
                  <a:pt x="275" y="1139"/>
                </a:cubicBezTo>
                <a:cubicBezTo>
                  <a:pt x="275" y="146"/>
                  <a:pt x="275" y="146"/>
                  <a:pt x="275" y="146"/>
                </a:cubicBezTo>
                <a:cubicBezTo>
                  <a:pt x="165" y="146"/>
                  <a:pt x="165" y="146"/>
                  <a:pt x="165" y="146"/>
                </a:cubicBezTo>
                <a:cubicBezTo>
                  <a:pt x="165" y="1139"/>
                  <a:pt x="165" y="1139"/>
                  <a:pt x="165" y="1139"/>
                </a:cubicBezTo>
                <a:cubicBezTo>
                  <a:pt x="0" y="1139"/>
                  <a:pt x="0" y="1139"/>
                  <a:pt x="0" y="1139"/>
                </a:cubicBezTo>
                <a:cubicBezTo>
                  <a:pt x="0" y="0"/>
                  <a:pt x="0" y="0"/>
                  <a:pt x="0" y="0"/>
                </a:cubicBezTo>
                <a:lnTo>
                  <a:pt x="46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05C8577A-8F03-D4F6-9FB7-5B1C709908F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90525" y="1690688"/>
            <a:ext cx="11410950" cy="4595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ADC6EA-1A44-5F55-89B8-6494E49644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4800" y="6400800"/>
            <a:ext cx="3876675" cy="371475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200"/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294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C89CE353-2604-EC6A-EEE4-CD5A0A2F28C1}"/>
              </a:ext>
            </a:extLst>
          </p:cNvPr>
          <p:cNvSpPr>
            <a:spLocks/>
          </p:cNvSpPr>
          <p:nvPr userDrawn="1"/>
        </p:nvSpPr>
        <p:spPr bwMode="auto">
          <a:xfrm>
            <a:off x="11307763" y="365919"/>
            <a:ext cx="493712" cy="661987"/>
          </a:xfrm>
          <a:custGeom>
            <a:avLst/>
            <a:gdLst>
              <a:gd name="T0" fmla="*/ 463 w 852"/>
              <a:gd name="T1" fmla="*/ 0 h 1139"/>
              <a:gd name="T2" fmla="*/ 852 w 852"/>
              <a:gd name="T3" fmla="*/ 339 h 1139"/>
              <a:gd name="T4" fmla="*/ 463 w 852"/>
              <a:gd name="T5" fmla="*/ 677 h 1139"/>
              <a:gd name="T6" fmla="*/ 441 w 852"/>
              <a:gd name="T7" fmla="*/ 677 h 1139"/>
              <a:gd name="T8" fmla="*/ 441 w 852"/>
              <a:gd name="T9" fmla="*/ 1139 h 1139"/>
              <a:gd name="T10" fmla="*/ 275 w 852"/>
              <a:gd name="T11" fmla="*/ 1139 h 1139"/>
              <a:gd name="T12" fmla="*/ 275 w 852"/>
              <a:gd name="T13" fmla="*/ 146 h 1139"/>
              <a:gd name="T14" fmla="*/ 165 w 852"/>
              <a:gd name="T15" fmla="*/ 146 h 1139"/>
              <a:gd name="T16" fmla="*/ 165 w 852"/>
              <a:gd name="T17" fmla="*/ 1139 h 1139"/>
              <a:gd name="T18" fmla="*/ 0 w 852"/>
              <a:gd name="T19" fmla="*/ 1139 h 1139"/>
              <a:gd name="T20" fmla="*/ 0 w 852"/>
              <a:gd name="T21" fmla="*/ 0 h 1139"/>
              <a:gd name="T22" fmla="*/ 463 w 852"/>
              <a:gd name="T23" fmla="*/ 0 h 1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52" h="1139">
                <a:moveTo>
                  <a:pt x="463" y="0"/>
                </a:moveTo>
                <a:cubicBezTo>
                  <a:pt x="732" y="0"/>
                  <a:pt x="852" y="154"/>
                  <a:pt x="852" y="339"/>
                </a:cubicBezTo>
                <a:cubicBezTo>
                  <a:pt x="852" y="525"/>
                  <a:pt x="734" y="677"/>
                  <a:pt x="463" y="677"/>
                </a:cubicBezTo>
                <a:cubicBezTo>
                  <a:pt x="441" y="677"/>
                  <a:pt x="441" y="677"/>
                  <a:pt x="441" y="677"/>
                </a:cubicBezTo>
                <a:cubicBezTo>
                  <a:pt x="441" y="1139"/>
                  <a:pt x="441" y="1139"/>
                  <a:pt x="441" y="1139"/>
                </a:cubicBezTo>
                <a:cubicBezTo>
                  <a:pt x="275" y="1139"/>
                  <a:pt x="275" y="1139"/>
                  <a:pt x="275" y="1139"/>
                </a:cubicBezTo>
                <a:cubicBezTo>
                  <a:pt x="275" y="146"/>
                  <a:pt x="275" y="146"/>
                  <a:pt x="275" y="146"/>
                </a:cubicBezTo>
                <a:cubicBezTo>
                  <a:pt x="165" y="146"/>
                  <a:pt x="165" y="146"/>
                  <a:pt x="165" y="146"/>
                </a:cubicBezTo>
                <a:cubicBezTo>
                  <a:pt x="165" y="1139"/>
                  <a:pt x="165" y="1139"/>
                  <a:pt x="165" y="1139"/>
                </a:cubicBezTo>
                <a:cubicBezTo>
                  <a:pt x="0" y="1139"/>
                  <a:pt x="0" y="1139"/>
                  <a:pt x="0" y="1139"/>
                </a:cubicBezTo>
                <a:cubicBezTo>
                  <a:pt x="0" y="0"/>
                  <a:pt x="0" y="0"/>
                  <a:pt x="0" y="0"/>
                </a:cubicBezTo>
                <a:lnTo>
                  <a:pt x="46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itle 24">
            <a:extLst>
              <a:ext uri="{FF2B5EF4-FFF2-40B4-BE49-F238E27FC236}">
                <a16:creationId xmlns:a16="http://schemas.microsoft.com/office/drawing/2014/main" id="{8A5AAD95-B588-D5BC-BA3F-B79936A5A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365125"/>
            <a:ext cx="10169106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617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slide with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E88BE1-D9FF-F473-0D1C-B4B74B3D45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525" y="1846053"/>
            <a:ext cx="6877049" cy="47055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3000"/>
              </a:spcBef>
              <a:defRPr sz="2400">
                <a:solidFill>
                  <a:schemeClr val="accent1"/>
                </a:solidFill>
              </a:defRPr>
            </a:lvl1pPr>
            <a:lvl2pPr marL="685800" indent="-228600">
              <a:lnSpc>
                <a:spcPct val="150000"/>
              </a:lnSpc>
              <a:buClr>
                <a:schemeClr val="accent1"/>
              </a:buClr>
              <a:buFont typeface="Lexend Deca SemiBold" pitchFamily="2" charset="0"/>
              <a:buChar char="−"/>
              <a:defRPr sz="2000">
                <a:solidFill>
                  <a:schemeClr val="bg2"/>
                </a:solidFill>
              </a:defRPr>
            </a:lvl2pPr>
            <a:lvl3pPr marL="1143000" indent="-228600">
              <a:lnSpc>
                <a:spcPct val="100000"/>
              </a:lnSpc>
              <a:buClr>
                <a:schemeClr val="accent1"/>
              </a:buClr>
              <a:buFont typeface="Lexend Deca SemiBold" pitchFamily="2" charset="0"/>
              <a:buChar char="‐"/>
              <a:defRPr sz="1800">
                <a:solidFill>
                  <a:schemeClr val="bg2"/>
                </a:solidFill>
              </a:defRPr>
            </a:lvl3pPr>
            <a:lvl4pPr>
              <a:lnSpc>
                <a:spcPct val="100000"/>
              </a:lnSpc>
              <a:buClr>
                <a:schemeClr val="accent1"/>
              </a:buClr>
              <a:defRPr sz="1600"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itle 24">
            <a:extLst>
              <a:ext uri="{FF2B5EF4-FFF2-40B4-BE49-F238E27FC236}">
                <a16:creationId xmlns:a16="http://schemas.microsoft.com/office/drawing/2014/main" id="{7E2DD255-100B-41F1-A3BB-A0564F812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365125"/>
            <a:ext cx="10169106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2EFCE3CC-E7EE-7102-E09D-A7C5662E3EC7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1307763" y="439738"/>
            <a:ext cx="493712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66559CE5-72A6-1F50-7DAD-D88D217EDD9B}"/>
              </a:ext>
            </a:extLst>
          </p:cNvPr>
          <p:cNvSpPr>
            <a:spLocks/>
          </p:cNvSpPr>
          <p:nvPr userDrawn="1"/>
        </p:nvSpPr>
        <p:spPr bwMode="auto">
          <a:xfrm>
            <a:off x="11307763" y="365919"/>
            <a:ext cx="493712" cy="661987"/>
          </a:xfrm>
          <a:custGeom>
            <a:avLst/>
            <a:gdLst>
              <a:gd name="T0" fmla="*/ 463 w 852"/>
              <a:gd name="T1" fmla="*/ 0 h 1139"/>
              <a:gd name="T2" fmla="*/ 852 w 852"/>
              <a:gd name="T3" fmla="*/ 339 h 1139"/>
              <a:gd name="T4" fmla="*/ 463 w 852"/>
              <a:gd name="T5" fmla="*/ 677 h 1139"/>
              <a:gd name="T6" fmla="*/ 441 w 852"/>
              <a:gd name="T7" fmla="*/ 677 h 1139"/>
              <a:gd name="T8" fmla="*/ 441 w 852"/>
              <a:gd name="T9" fmla="*/ 1139 h 1139"/>
              <a:gd name="T10" fmla="*/ 275 w 852"/>
              <a:gd name="T11" fmla="*/ 1139 h 1139"/>
              <a:gd name="T12" fmla="*/ 275 w 852"/>
              <a:gd name="T13" fmla="*/ 146 h 1139"/>
              <a:gd name="T14" fmla="*/ 165 w 852"/>
              <a:gd name="T15" fmla="*/ 146 h 1139"/>
              <a:gd name="T16" fmla="*/ 165 w 852"/>
              <a:gd name="T17" fmla="*/ 1139 h 1139"/>
              <a:gd name="T18" fmla="*/ 0 w 852"/>
              <a:gd name="T19" fmla="*/ 1139 h 1139"/>
              <a:gd name="T20" fmla="*/ 0 w 852"/>
              <a:gd name="T21" fmla="*/ 0 h 1139"/>
              <a:gd name="T22" fmla="*/ 463 w 852"/>
              <a:gd name="T23" fmla="*/ 0 h 1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52" h="1139">
                <a:moveTo>
                  <a:pt x="463" y="0"/>
                </a:moveTo>
                <a:cubicBezTo>
                  <a:pt x="732" y="0"/>
                  <a:pt x="852" y="154"/>
                  <a:pt x="852" y="339"/>
                </a:cubicBezTo>
                <a:cubicBezTo>
                  <a:pt x="852" y="525"/>
                  <a:pt x="734" y="677"/>
                  <a:pt x="463" y="677"/>
                </a:cubicBezTo>
                <a:cubicBezTo>
                  <a:pt x="441" y="677"/>
                  <a:pt x="441" y="677"/>
                  <a:pt x="441" y="677"/>
                </a:cubicBezTo>
                <a:cubicBezTo>
                  <a:pt x="441" y="1139"/>
                  <a:pt x="441" y="1139"/>
                  <a:pt x="441" y="1139"/>
                </a:cubicBezTo>
                <a:cubicBezTo>
                  <a:pt x="275" y="1139"/>
                  <a:pt x="275" y="1139"/>
                  <a:pt x="275" y="1139"/>
                </a:cubicBezTo>
                <a:cubicBezTo>
                  <a:pt x="275" y="146"/>
                  <a:pt x="275" y="146"/>
                  <a:pt x="275" y="146"/>
                </a:cubicBezTo>
                <a:cubicBezTo>
                  <a:pt x="165" y="146"/>
                  <a:pt x="165" y="146"/>
                  <a:pt x="165" y="146"/>
                </a:cubicBezTo>
                <a:cubicBezTo>
                  <a:pt x="165" y="1139"/>
                  <a:pt x="165" y="1139"/>
                  <a:pt x="165" y="1139"/>
                </a:cubicBezTo>
                <a:cubicBezTo>
                  <a:pt x="0" y="1139"/>
                  <a:pt x="0" y="1139"/>
                  <a:pt x="0" y="1139"/>
                </a:cubicBezTo>
                <a:cubicBezTo>
                  <a:pt x="0" y="0"/>
                  <a:pt x="0" y="0"/>
                  <a:pt x="0" y="0"/>
                </a:cubicBezTo>
                <a:lnTo>
                  <a:pt x="46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349C58E3-9C02-B1CB-0AA6-CF49D61770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59725" y="1846054"/>
            <a:ext cx="4041750" cy="470556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093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slide with char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C89CE353-2604-EC6A-EEE4-CD5A0A2F28C1}"/>
              </a:ext>
            </a:extLst>
          </p:cNvPr>
          <p:cNvSpPr>
            <a:spLocks/>
          </p:cNvSpPr>
          <p:nvPr userDrawn="1"/>
        </p:nvSpPr>
        <p:spPr bwMode="auto">
          <a:xfrm>
            <a:off x="11307763" y="365919"/>
            <a:ext cx="493712" cy="661987"/>
          </a:xfrm>
          <a:custGeom>
            <a:avLst/>
            <a:gdLst>
              <a:gd name="T0" fmla="*/ 463 w 852"/>
              <a:gd name="T1" fmla="*/ 0 h 1139"/>
              <a:gd name="T2" fmla="*/ 852 w 852"/>
              <a:gd name="T3" fmla="*/ 339 h 1139"/>
              <a:gd name="T4" fmla="*/ 463 w 852"/>
              <a:gd name="T5" fmla="*/ 677 h 1139"/>
              <a:gd name="T6" fmla="*/ 441 w 852"/>
              <a:gd name="T7" fmla="*/ 677 h 1139"/>
              <a:gd name="T8" fmla="*/ 441 w 852"/>
              <a:gd name="T9" fmla="*/ 1139 h 1139"/>
              <a:gd name="T10" fmla="*/ 275 w 852"/>
              <a:gd name="T11" fmla="*/ 1139 h 1139"/>
              <a:gd name="T12" fmla="*/ 275 w 852"/>
              <a:gd name="T13" fmla="*/ 146 h 1139"/>
              <a:gd name="T14" fmla="*/ 165 w 852"/>
              <a:gd name="T15" fmla="*/ 146 h 1139"/>
              <a:gd name="T16" fmla="*/ 165 w 852"/>
              <a:gd name="T17" fmla="*/ 1139 h 1139"/>
              <a:gd name="T18" fmla="*/ 0 w 852"/>
              <a:gd name="T19" fmla="*/ 1139 h 1139"/>
              <a:gd name="T20" fmla="*/ 0 w 852"/>
              <a:gd name="T21" fmla="*/ 0 h 1139"/>
              <a:gd name="T22" fmla="*/ 463 w 852"/>
              <a:gd name="T23" fmla="*/ 0 h 1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52" h="1139">
                <a:moveTo>
                  <a:pt x="463" y="0"/>
                </a:moveTo>
                <a:cubicBezTo>
                  <a:pt x="732" y="0"/>
                  <a:pt x="852" y="154"/>
                  <a:pt x="852" y="339"/>
                </a:cubicBezTo>
                <a:cubicBezTo>
                  <a:pt x="852" y="525"/>
                  <a:pt x="734" y="677"/>
                  <a:pt x="463" y="677"/>
                </a:cubicBezTo>
                <a:cubicBezTo>
                  <a:pt x="441" y="677"/>
                  <a:pt x="441" y="677"/>
                  <a:pt x="441" y="677"/>
                </a:cubicBezTo>
                <a:cubicBezTo>
                  <a:pt x="441" y="1139"/>
                  <a:pt x="441" y="1139"/>
                  <a:pt x="441" y="1139"/>
                </a:cubicBezTo>
                <a:cubicBezTo>
                  <a:pt x="275" y="1139"/>
                  <a:pt x="275" y="1139"/>
                  <a:pt x="275" y="1139"/>
                </a:cubicBezTo>
                <a:cubicBezTo>
                  <a:pt x="275" y="146"/>
                  <a:pt x="275" y="146"/>
                  <a:pt x="275" y="146"/>
                </a:cubicBezTo>
                <a:cubicBezTo>
                  <a:pt x="165" y="146"/>
                  <a:pt x="165" y="146"/>
                  <a:pt x="165" y="146"/>
                </a:cubicBezTo>
                <a:cubicBezTo>
                  <a:pt x="165" y="1139"/>
                  <a:pt x="165" y="1139"/>
                  <a:pt x="165" y="1139"/>
                </a:cubicBezTo>
                <a:cubicBezTo>
                  <a:pt x="0" y="1139"/>
                  <a:pt x="0" y="1139"/>
                  <a:pt x="0" y="1139"/>
                </a:cubicBezTo>
                <a:cubicBezTo>
                  <a:pt x="0" y="0"/>
                  <a:pt x="0" y="0"/>
                  <a:pt x="0" y="0"/>
                </a:cubicBezTo>
                <a:lnTo>
                  <a:pt x="46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itle 24">
            <a:extLst>
              <a:ext uri="{FF2B5EF4-FFF2-40B4-BE49-F238E27FC236}">
                <a16:creationId xmlns:a16="http://schemas.microsoft.com/office/drawing/2014/main" id="{8A5AAD95-B588-D5BC-BA3F-B79936A5A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365125"/>
            <a:ext cx="10169106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hart Placeholder 2">
            <a:extLst>
              <a:ext uri="{FF2B5EF4-FFF2-40B4-BE49-F238E27FC236}">
                <a16:creationId xmlns:a16="http://schemas.microsoft.com/office/drawing/2014/main" id="{3D29CBF2-529B-7569-ACD8-18431CF0EE65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90525" y="1924050"/>
            <a:ext cx="11410950" cy="4362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86BB435-08DB-17A2-16EB-B76C1364DD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4800" y="6400800"/>
            <a:ext cx="3876675" cy="371475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167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57870"/>
            <a:ext cx="8900161" cy="625557"/>
          </a:xfrm>
        </p:spPr>
        <p:txBody>
          <a:bodyPr anchor="ctr">
            <a:normAutofit/>
          </a:bodyPr>
          <a:lstStyle>
            <a:lvl1pPr>
              <a:defRPr sz="2400" b="0">
                <a:solidFill>
                  <a:srgbClr val="242F3E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09600" y="1163350"/>
            <a:ext cx="10972800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8FCC505-08F0-4423-9992-D0BDBC2DA7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2" y="6356351"/>
            <a:ext cx="7209837" cy="365125"/>
          </a:xfrm>
          <a:prstGeom prst="rect">
            <a:avLst/>
          </a:prstGeom>
        </p:spPr>
        <p:txBody>
          <a:bodyPr/>
          <a:lstStyle>
            <a:lvl1pPr>
              <a:defRPr sz="1200" i="1">
                <a:solidFill>
                  <a:schemeClr val="bg1">
                    <a:lumMod val="6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9319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895B6F9-54DB-428E-9A0A-FA1DD7C58F69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25034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CC9C48B-8F01-477C-A429-B5E465F5632C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67E2D2-7C31-4CEA-8775-7B4E031C034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3475" y="1490401"/>
            <a:ext cx="63612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4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919E3D3-0D4F-48CE-AB93-69E448E98470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71390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 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087B06F-69A6-4EAD-A196-9FC5E6C0FDA6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940724-CD0A-4966-9236-B1E83A63E8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3475" y="1490401"/>
            <a:ext cx="63612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0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ont cov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5AB140D-0801-F3FB-4810-41392895FA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-1"/>
            <a:ext cx="6085935" cy="685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7CAA9F-E276-ED63-47CC-FFD93BDCB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567" y="2766217"/>
            <a:ext cx="6085935" cy="1325563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814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258559"/>
            <a:ext cx="5643563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1713600"/>
            <a:ext cx="976676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229494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8" y="2257200"/>
            <a:ext cx="5643927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1713332"/>
            <a:ext cx="976312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239926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105BF4-D562-44BF-BA5C-F9CA4C0FE9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41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+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7F44-1A9D-43CE-8B94-70E892BC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0CD56-CDEF-4F99-82E9-F8344BA7D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7232-4933-4B44-AB0A-14F7352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8CE99-0AD9-4D9C-9C09-47545620E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11464925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CF1398-AEAE-44BE-B05F-E03B17EB92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1466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51D583-D2F5-4206-82FD-3E7E687E5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910800"/>
            <a:ext cx="11466513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81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67F2-B31E-4932-857C-E542EC7E0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6C412-8D9A-4518-BD82-093D1D70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D1434-081E-42DD-A0E7-8AD211AD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24B38-2DD2-4BE4-A6BC-6AB461A6A6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8BB49-92B7-4BBE-AD91-816AF9386D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0965" y="1710000"/>
            <a:ext cx="5626800" cy="39989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FAE1AF-1132-4B0D-8DC6-F52576CE68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99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7A87-9762-46A5-A1BF-60907C2C3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E70F8-6350-4489-8BF1-B1E111BCA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CCAD9-3BB6-43FD-8F71-48FD5880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E6D9E-AC7D-4CD8-9A1B-DC502AAB0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5626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52CF9-0987-4CBA-8CC7-B6582ECA23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5626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AA4903-9221-4FF9-912C-268A8584F3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800" y="1710000"/>
            <a:ext cx="5626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3F8654F-9C23-4A2E-AF1D-7C6743D88CE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2363" y="2376488"/>
            <a:ext cx="5626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1F22C1D-496B-4E53-BF19-ED9291DCCF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11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CC06-0E64-440D-9CE8-5164D1651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4B3E9-7CA2-4847-B7BD-96957DE3022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0D5E0E-637F-4A32-A98F-3FE4ED81219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57618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435609-FC5D-424F-A15C-A0856D1FFF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4874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7582AC7-4667-407B-A5E8-45D6349311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91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AEE3-9929-4A79-A968-8D4311BF5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155B-CCB9-45EF-83E7-A4F386C3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BAB9-04B4-4317-A1F0-FDDB9A1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044888-1B05-4294-ABC2-A93A4A32E0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8C48F8-FEC0-41E0-BBB9-68EC3003D7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9D2917-03D0-4000-AA1D-13CEEB10F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7437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DE23886-2490-491C-8436-F655BBCD8C9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57619" y="2376488"/>
            <a:ext cx="36720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1DA3C15-7E9D-4E22-895A-F50878BD33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54874" y="1710000"/>
            <a:ext cx="36720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41F52C9-6836-4FC9-99EA-1BF6FF01DF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54874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593581B-25F6-45F4-A388-25B9169855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60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880B-B2A1-4343-8F1B-D11FAEA2A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1184D5-78E0-4646-8F38-C52C718FF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02832-2B66-4562-9C71-D7D15073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49FA9-6D89-44C4-B6C9-EA8D7FB7563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D1D924-231B-4C18-8E90-2DFF9C04EF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2933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F0024D-3708-4302-8C69-256AD75938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550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415997-1B6E-4BEC-B682-F9280D0D5E3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9807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97B1331-D3E0-4904-82E5-02B601057E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0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C45C-9BBB-4B14-BC71-8D9593AF9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A3869-0626-4D7E-A07F-ED2B248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845BF-B227-4307-81B9-E7C8FC57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A4FC7E-D91D-407A-BFBE-F405D6BBE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9916EF-EC2F-4137-B182-AA5508918E8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A3CD5-4B7B-41AC-BFD5-7AA2D853D0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2691" y="1710000"/>
            <a:ext cx="2728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5F727AD-E63B-412E-B986-D86DFE5EED2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272691" y="2376488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EE6CD4-960B-4926-8A35-E8FF363F8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5382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544BF1C-E9EC-43D2-A239-79E43B7C24C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85382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7027DC-FD56-4CD6-8B38-7C623A97D1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8074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513656D-7804-45C7-9561-4FFDBE1F523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98074" y="2376488"/>
            <a:ext cx="2728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A444E5-6DCB-4387-82D7-374FBA34E3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37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7CAA9F-E276-ED63-47CC-FFD93BDCB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1842" y="2766218"/>
            <a:ext cx="5323936" cy="1325563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5AB140D-0801-F3FB-4810-41392895FA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199130"/>
            <a:ext cx="4210050" cy="4459737"/>
          </a:xfrm>
          <a:prstGeom prst="round1Rect">
            <a:avLst>
              <a:gd name="adj" fmla="val 50000"/>
            </a:avLst>
          </a:prstGeom>
          <a:noFill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1078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ED13-8109-40D7-B85E-48D72364D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0EB60-D174-4782-B63F-DCF2657E1B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526FD-FB6E-4148-89B3-7D266E27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E99A7-B8B8-4860-8872-63A20BC4983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36CF45-35B9-4F30-93CE-11D7DC6AE4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89691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90C909-262D-4930-924B-8C4285CF85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19019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8864E4-1D92-4544-8F52-1155810D792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48347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8E0E68-5345-4D62-8D07-AE58AE3306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677674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E23F4F6-B0E8-4724-933C-35F21A7E42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874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50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C433-9252-44D6-8AA4-495DB5934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6AA46E-1017-4823-B4EC-B35766CE6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1B86A-68D0-4D2D-A5CB-00F231C8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4B8469-FF2E-4467-8E43-A49A3388A2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0DDC14-9B67-4FE8-BC58-A70501A53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07D028-2ECB-46AF-8517-CCF9C089D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9691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1DDE75-E486-4A48-BDBB-2C2A5B5E64D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89419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A506B6-1DA9-4CD7-9F56-C6BF2FDC1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9019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F41FFAE-2857-4B94-916D-0210AE0A176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018838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C34C508-C3AF-422F-B1C7-A38F34513A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8347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D9455C4-8047-4B5B-B5BC-4A0379405BC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48257" y="2376488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EAC907-A41C-4782-BCD8-2B8C0ADD42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77674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56BBA8E-FD61-47C5-A779-B66918B4D32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677674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8EED4C4-55A2-440F-BFEB-B054C51690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07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F353-7CBB-4EBB-BB48-0DDB45E9B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5794D1-DF29-4B89-9359-EE65C8A56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72A83-22C7-42BE-87D1-B99FEC13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B7932-7D06-4E7E-AF70-44D39F481C0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B353AB-4D08-4BBD-91C2-E6A30A5F49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0112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4A6B5AF-EB3C-46C5-B212-2720482278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224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00475F-DBE2-47A0-89B9-1175EDD842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36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B5CE08A-01D2-488B-843A-CA3415AB732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448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9BAB9BC-6F39-4494-87B4-04D45B7607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0656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69F7FED-54BA-4C56-83A5-FA86011940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4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6FA1-AACD-4AC6-8977-227A1E82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A02C0-437A-4731-B690-16D1AFCAA8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C7B4E-73B3-4F33-A7FC-00F64BC9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0764FD-7DA2-4FE5-A31B-6691075F46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C0C4CA-E13F-460B-A188-81482902B7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05AA54-6669-4974-B1E8-3E58001D87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0112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2A0DDBF-A8B7-4F77-B8D5-E6CF8FB015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0112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93D7A9-75C8-4028-9CA8-F07E93F82E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224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B5E2A26-6C2A-419D-B4DC-291BA85B0C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224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DE92C5F-EFFE-48BF-93E1-CC78EFCD29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336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DA85A52-F7FD-4298-9AE5-CB80F4E3C6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8336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E88849-5449-4627-813B-31B40F08F0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448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9A7FC01F-A245-4C0F-BF24-3AAE6AC55C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2448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CCD92EA-38A4-44E5-ADF7-78EA3D6DD0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6560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317D903-C6B2-443C-A2F2-E7B672E08E3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00656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26D01CC-3541-4F97-AF97-73FF635203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62903-71A8-4BD2-B059-6BA4C3AA39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3EFCC3-809C-4472-825A-5268DA7595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A7757-8EC5-4D12-B56F-AB9F88D69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5437D9-CE22-451C-B458-B3F648A642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169CDD-9FFC-4BEA-A4C1-F55F1EBC5A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2799" y="430717"/>
            <a:ext cx="5626800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84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FAACB8-7B00-457D-8F89-FB4DD9039A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56072-910B-4986-8C02-A52A75446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4F34447-13E0-43B9-BE1F-C60C03555D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0000" y="432000"/>
            <a:ext cx="5627561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D6BD01-6C23-44ED-8363-1C234E2533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2361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AABB0-FC25-4DDA-B141-9861B8EF64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2361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04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C6D4BB-14E1-42DC-832A-2D0CE78632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07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B2F2EE-42BB-4EB6-8FC2-5E56E4F34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75A20-F354-407F-8F71-92C914742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7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1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4BEE3-566C-4068-A777-C3A4762E861B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53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0B8831-6DE1-405D-9872-FD2D138ED8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1774" y="6092478"/>
            <a:ext cx="5654626" cy="496193"/>
          </a:xfrm>
        </p:spPr>
        <p:txBody>
          <a:bodyPr anchor="b">
            <a:noAutofit/>
          </a:bodyPr>
          <a:lstStyle>
            <a:lvl1pPr algn="r">
              <a:defRPr sz="950">
                <a:solidFill>
                  <a:srgbClr val="491DFF"/>
                </a:solidFill>
                <a:latin typeface="+mj-lt"/>
              </a:defRPr>
            </a:lvl1pPr>
            <a:lvl2pPr algn="r">
              <a:defRPr sz="950">
                <a:latin typeface="+mj-lt"/>
              </a:defRPr>
            </a:lvl2pPr>
            <a:lvl3pPr algn="r">
              <a:defRPr sz="950">
                <a:latin typeface="+mj-lt"/>
              </a:defRPr>
            </a:lvl3pPr>
            <a:lvl4pPr algn="r">
              <a:defRPr sz="950">
                <a:latin typeface="+mj-lt"/>
              </a:defRPr>
            </a:lvl4pPr>
            <a:lvl5pPr algn="r">
              <a:defRPr sz="950">
                <a:latin typeface="+mj-lt"/>
              </a:defRPr>
            </a:lvl5pPr>
          </a:lstStyle>
          <a:p>
            <a:pPr lvl="0"/>
            <a:r>
              <a:rPr lang="en-US"/>
              <a:t>Enter source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6E2843-A2E3-4B58-98EE-1EBB554185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91506" y="572145"/>
            <a:ext cx="9208989" cy="1288257"/>
          </a:xfrm>
        </p:spPr>
        <p:txBody>
          <a:bodyPr>
            <a:noAutofit/>
          </a:bodyPr>
          <a:lstStyle>
            <a:lvl1pPr>
              <a:defRPr sz="2900">
                <a:solidFill>
                  <a:srgbClr val="491DFF"/>
                </a:solidFill>
                <a:latin typeface="+mj-lt"/>
              </a:defRPr>
            </a:lvl1pPr>
            <a:lvl2pPr>
              <a:defRPr sz="2900">
                <a:solidFill>
                  <a:srgbClr val="491DFF"/>
                </a:solidFill>
                <a:latin typeface="+mj-lt"/>
              </a:defRPr>
            </a:lvl2pPr>
            <a:lvl3pPr>
              <a:defRPr sz="2900">
                <a:solidFill>
                  <a:srgbClr val="491DFF"/>
                </a:solidFill>
                <a:latin typeface="+mj-lt"/>
              </a:defRPr>
            </a:lvl3pPr>
            <a:lvl4pPr>
              <a:defRPr sz="2900">
                <a:solidFill>
                  <a:srgbClr val="491DFF"/>
                </a:solidFill>
                <a:latin typeface="+mj-lt"/>
              </a:defRPr>
            </a:lvl4pPr>
            <a:lvl5pPr>
              <a:defRPr sz="2900">
                <a:solidFill>
                  <a:srgbClr val="491DFF"/>
                </a:solidFill>
                <a:latin typeface="+mj-lt"/>
              </a:defRPr>
            </a:lvl5pPr>
          </a:lstStyle>
          <a:p>
            <a:pPr lvl="0"/>
            <a:r>
              <a:rPr lang="en-US"/>
              <a:t>Enter title</a:t>
            </a:r>
            <a:endParaRPr lang="en-GB"/>
          </a:p>
        </p:txBody>
      </p:sp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639986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7CAA9F-E276-ED63-47CC-FFD93BDCB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990" y="2766219"/>
            <a:ext cx="8878020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013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0D252-83B0-40C3-B945-1EFE74F9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F3716-C951-4C5C-BDF7-5F74951F6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24CE78-1D7A-4540-B518-A7A98DBB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44AE-775A-45E2-9703-4FB4F55FEE53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3291D-82CF-4716-ACBB-5F51B1F98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FD372-BD09-4E11-BB50-8297F7463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5D7E-FDB5-49F6-9B73-02909F73DE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5953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2F0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1">
            <a:extLst>
              <a:ext uri="{FF2B5EF4-FFF2-40B4-BE49-F238E27FC236}">
                <a16:creationId xmlns:a16="http://schemas.microsoft.com/office/drawing/2014/main" id="{263CDA6B-DEB3-410F-B5BD-514D003F7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8647" y="4487159"/>
            <a:ext cx="6514707" cy="983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F28E75-4588-4912-88E8-8343B3F13B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306" y="2660891"/>
            <a:ext cx="8713388" cy="11091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6322EAA-E5FA-4D88-AC14-9AC65D9E079E}"/>
              </a:ext>
            </a:extLst>
          </p:cNvPr>
          <p:cNvSpPr/>
          <p:nvPr userDrawn="1"/>
        </p:nvSpPr>
        <p:spPr>
          <a:xfrm>
            <a:off x="1404730" y="1113183"/>
            <a:ext cx="848140" cy="556591"/>
          </a:xfrm>
          <a:prstGeom prst="rect">
            <a:avLst/>
          </a:prstGeom>
          <a:solidFill>
            <a:srgbClr val="2F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4897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2F0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9">
            <a:extLst>
              <a:ext uri="{FF2B5EF4-FFF2-40B4-BE49-F238E27FC236}">
                <a16:creationId xmlns:a16="http://schemas.microsoft.com/office/drawing/2014/main" id="{6FF8C807-76EE-4C84-AAE0-E50DFADFF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992" y="355390"/>
            <a:ext cx="10637362" cy="699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/>
            </a:lvl1pPr>
          </a:lstStyle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50DF6F-60DE-47E7-BAAA-816CE46132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46" y="263951"/>
            <a:ext cx="640794" cy="69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968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2F0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31C1B-22E6-45AA-958D-ADFD75BEC0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7127" y="2971800"/>
            <a:ext cx="8977745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>
                <a:solidFill>
                  <a:srgbClr val="77C7CA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27248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77E6D1A-1E4A-4E48-A1B5-C220FCBC8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7C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Placeholder 11">
            <a:extLst>
              <a:ext uri="{FF2B5EF4-FFF2-40B4-BE49-F238E27FC236}">
                <a16:creationId xmlns:a16="http://schemas.microsoft.com/office/drawing/2014/main" id="{303E975D-6041-41B4-BCB2-50EDA9F1F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8647" y="4487159"/>
            <a:ext cx="6514707" cy="983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39277D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276013-DCFB-4E39-907A-C9447BF880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838" y="2639505"/>
            <a:ext cx="8710325" cy="11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744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3B129D2-A59A-4D80-BE8D-414D27F6A30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7C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018664-EAEC-4FA0-84ED-C1ACB93105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63" y="271837"/>
            <a:ext cx="640800" cy="691966"/>
          </a:xfrm>
          <a:prstGeom prst="rect">
            <a:avLst/>
          </a:prstGeom>
        </p:spPr>
      </p:pic>
      <p:sp>
        <p:nvSpPr>
          <p:cNvPr id="5" name="Title Placeholder 9">
            <a:extLst>
              <a:ext uri="{FF2B5EF4-FFF2-40B4-BE49-F238E27FC236}">
                <a16:creationId xmlns:a16="http://schemas.microsoft.com/office/drawing/2014/main" id="{4B87F226-EEE0-4BFC-8E12-681311A69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992" y="372016"/>
            <a:ext cx="10664245" cy="699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>
                <a:solidFill>
                  <a:srgbClr val="39277D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1055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le slid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A4933C52-E4D7-2D7E-450B-DB3325F03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365125"/>
            <a:ext cx="10169106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BC6B5480-3138-6767-B8D9-7A2C097B217B}"/>
              </a:ext>
            </a:extLst>
          </p:cNvPr>
          <p:cNvSpPr>
            <a:spLocks/>
          </p:cNvSpPr>
          <p:nvPr userDrawn="1"/>
        </p:nvSpPr>
        <p:spPr bwMode="auto">
          <a:xfrm>
            <a:off x="11307763" y="365125"/>
            <a:ext cx="493712" cy="661987"/>
          </a:xfrm>
          <a:custGeom>
            <a:avLst/>
            <a:gdLst>
              <a:gd name="T0" fmla="*/ 463 w 852"/>
              <a:gd name="T1" fmla="*/ 0 h 1139"/>
              <a:gd name="T2" fmla="*/ 852 w 852"/>
              <a:gd name="T3" fmla="*/ 339 h 1139"/>
              <a:gd name="T4" fmla="*/ 463 w 852"/>
              <a:gd name="T5" fmla="*/ 677 h 1139"/>
              <a:gd name="T6" fmla="*/ 441 w 852"/>
              <a:gd name="T7" fmla="*/ 677 h 1139"/>
              <a:gd name="T8" fmla="*/ 441 w 852"/>
              <a:gd name="T9" fmla="*/ 1139 h 1139"/>
              <a:gd name="T10" fmla="*/ 275 w 852"/>
              <a:gd name="T11" fmla="*/ 1139 h 1139"/>
              <a:gd name="T12" fmla="*/ 275 w 852"/>
              <a:gd name="T13" fmla="*/ 146 h 1139"/>
              <a:gd name="T14" fmla="*/ 165 w 852"/>
              <a:gd name="T15" fmla="*/ 146 h 1139"/>
              <a:gd name="T16" fmla="*/ 165 w 852"/>
              <a:gd name="T17" fmla="*/ 1139 h 1139"/>
              <a:gd name="T18" fmla="*/ 0 w 852"/>
              <a:gd name="T19" fmla="*/ 1139 h 1139"/>
              <a:gd name="T20" fmla="*/ 0 w 852"/>
              <a:gd name="T21" fmla="*/ 0 h 1139"/>
              <a:gd name="T22" fmla="*/ 463 w 852"/>
              <a:gd name="T23" fmla="*/ 0 h 1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52" h="1139">
                <a:moveTo>
                  <a:pt x="463" y="0"/>
                </a:moveTo>
                <a:cubicBezTo>
                  <a:pt x="732" y="0"/>
                  <a:pt x="852" y="154"/>
                  <a:pt x="852" y="339"/>
                </a:cubicBezTo>
                <a:cubicBezTo>
                  <a:pt x="852" y="525"/>
                  <a:pt x="734" y="677"/>
                  <a:pt x="463" y="677"/>
                </a:cubicBezTo>
                <a:cubicBezTo>
                  <a:pt x="441" y="677"/>
                  <a:pt x="441" y="677"/>
                  <a:pt x="441" y="677"/>
                </a:cubicBezTo>
                <a:cubicBezTo>
                  <a:pt x="441" y="1139"/>
                  <a:pt x="441" y="1139"/>
                  <a:pt x="441" y="1139"/>
                </a:cubicBezTo>
                <a:cubicBezTo>
                  <a:pt x="275" y="1139"/>
                  <a:pt x="275" y="1139"/>
                  <a:pt x="275" y="1139"/>
                </a:cubicBezTo>
                <a:cubicBezTo>
                  <a:pt x="275" y="146"/>
                  <a:pt x="275" y="146"/>
                  <a:pt x="275" y="146"/>
                </a:cubicBezTo>
                <a:cubicBezTo>
                  <a:pt x="165" y="146"/>
                  <a:pt x="165" y="146"/>
                  <a:pt x="165" y="146"/>
                </a:cubicBezTo>
                <a:cubicBezTo>
                  <a:pt x="165" y="1139"/>
                  <a:pt x="165" y="1139"/>
                  <a:pt x="165" y="1139"/>
                </a:cubicBezTo>
                <a:cubicBezTo>
                  <a:pt x="0" y="1139"/>
                  <a:pt x="0" y="1139"/>
                  <a:pt x="0" y="1139"/>
                </a:cubicBezTo>
                <a:cubicBezTo>
                  <a:pt x="0" y="0"/>
                  <a:pt x="0" y="0"/>
                  <a:pt x="0" y="0"/>
                </a:cubicBezTo>
                <a:lnTo>
                  <a:pt x="46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05C8577A-8F03-D4F6-9FB7-5B1C709908F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90525" y="1690688"/>
            <a:ext cx="11410950" cy="4595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ADC6EA-1A44-5F55-89B8-6494E49644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4800" y="6400800"/>
            <a:ext cx="3876675" cy="371475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200"/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222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7CAA9F-E276-ED63-47CC-FFD93BDCB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990" y="2766219"/>
            <a:ext cx="8878020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808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7CAA9F-E276-ED63-47CC-FFD93BDCB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990" y="2766219"/>
            <a:ext cx="8878020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380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A4933C52-E4D7-2D7E-450B-DB3325F03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365125"/>
            <a:ext cx="10169106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BC6B5480-3138-6767-B8D9-7A2C097B217B}"/>
              </a:ext>
            </a:extLst>
          </p:cNvPr>
          <p:cNvSpPr>
            <a:spLocks/>
          </p:cNvSpPr>
          <p:nvPr userDrawn="1"/>
        </p:nvSpPr>
        <p:spPr bwMode="auto">
          <a:xfrm>
            <a:off x="11307763" y="365919"/>
            <a:ext cx="493712" cy="661987"/>
          </a:xfrm>
          <a:custGeom>
            <a:avLst/>
            <a:gdLst>
              <a:gd name="T0" fmla="*/ 463 w 852"/>
              <a:gd name="T1" fmla="*/ 0 h 1139"/>
              <a:gd name="T2" fmla="*/ 852 w 852"/>
              <a:gd name="T3" fmla="*/ 339 h 1139"/>
              <a:gd name="T4" fmla="*/ 463 w 852"/>
              <a:gd name="T5" fmla="*/ 677 h 1139"/>
              <a:gd name="T6" fmla="*/ 441 w 852"/>
              <a:gd name="T7" fmla="*/ 677 h 1139"/>
              <a:gd name="T8" fmla="*/ 441 w 852"/>
              <a:gd name="T9" fmla="*/ 1139 h 1139"/>
              <a:gd name="T10" fmla="*/ 275 w 852"/>
              <a:gd name="T11" fmla="*/ 1139 h 1139"/>
              <a:gd name="T12" fmla="*/ 275 w 852"/>
              <a:gd name="T13" fmla="*/ 146 h 1139"/>
              <a:gd name="T14" fmla="*/ 165 w 852"/>
              <a:gd name="T15" fmla="*/ 146 h 1139"/>
              <a:gd name="T16" fmla="*/ 165 w 852"/>
              <a:gd name="T17" fmla="*/ 1139 h 1139"/>
              <a:gd name="T18" fmla="*/ 0 w 852"/>
              <a:gd name="T19" fmla="*/ 1139 h 1139"/>
              <a:gd name="T20" fmla="*/ 0 w 852"/>
              <a:gd name="T21" fmla="*/ 0 h 1139"/>
              <a:gd name="T22" fmla="*/ 463 w 852"/>
              <a:gd name="T23" fmla="*/ 0 h 1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52" h="1139">
                <a:moveTo>
                  <a:pt x="463" y="0"/>
                </a:moveTo>
                <a:cubicBezTo>
                  <a:pt x="732" y="0"/>
                  <a:pt x="852" y="154"/>
                  <a:pt x="852" y="339"/>
                </a:cubicBezTo>
                <a:cubicBezTo>
                  <a:pt x="852" y="525"/>
                  <a:pt x="734" y="677"/>
                  <a:pt x="463" y="677"/>
                </a:cubicBezTo>
                <a:cubicBezTo>
                  <a:pt x="441" y="677"/>
                  <a:pt x="441" y="677"/>
                  <a:pt x="441" y="677"/>
                </a:cubicBezTo>
                <a:cubicBezTo>
                  <a:pt x="441" y="1139"/>
                  <a:pt x="441" y="1139"/>
                  <a:pt x="441" y="1139"/>
                </a:cubicBezTo>
                <a:cubicBezTo>
                  <a:pt x="275" y="1139"/>
                  <a:pt x="275" y="1139"/>
                  <a:pt x="275" y="1139"/>
                </a:cubicBezTo>
                <a:cubicBezTo>
                  <a:pt x="275" y="146"/>
                  <a:pt x="275" y="146"/>
                  <a:pt x="275" y="146"/>
                </a:cubicBezTo>
                <a:cubicBezTo>
                  <a:pt x="165" y="146"/>
                  <a:pt x="165" y="146"/>
                  <a:pt x="165" y="146"/>
                </a:cubicBezTo>
                <a:cubicBezTo>
                  <a:pt x="165" y="1139"/>
                  <a:pt x="165" y="1139"/>
                  <a:pt x="165" y="1139"/>
                </a:cubicBezTo>
                <a:cubicBezTo>
                  <a:pt x="0" y="1139"/>
                  <a:pt x="0" y="1139"/>
                  <a:pt x="0" y="1139"/>
                </a:cubicBezTo>
                <a:cubicBezTo>
                  <a:pt x="0" y="0"/>
                  <a:pt x="0" y="0"/>
                  <a:pt x="0" y="0"/>
                </a:cubicBezTo>
                <a:lnTo>
                  <a:pt x="46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45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6392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BD19DD-69EF-870A-01B1-DD583B15F0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59725" y="1846054"/>
            <a:ext cx="4041750" cy="470556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E88BE1-D9FF-F473-0D1C-B4B74B3D45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525" y="1846053"/>
            <a:ext cx="6875488" cy="470556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3000"/>
              </a:spcBef>
              <a:buClr>
                <a:schemeClr val="accent1"/>
              </a:buClr>
              <a:buFont typeface="Lora SemiBold" pitchFamily="2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1pPr>
            <a:lvl2pPr marL="685800" indent="-228600">
              <a:lnSpc>
                <a:spcPct val="150000"/>
              </a:lnSpc>
              <a:buClr>
                <a:schemeClr val="accent1"/>
              </a:buClr>
              <a:buFont typeface="Lexend Deca SemiBold" pitchFamily="2" charset="0"/>
              <a:buChar char="−"/>
              <a:defRPr sz="20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chemeClr val="accent1"/>
              </a:buClr>
              <a:buFont typeface="Lexend Deca SemiBold" pitchFamily="2" charset="0"/>
              <a:buChar char="‐"/>
              <a:defRPr sz="18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buClr>
                <a:schemeClr val="accent1"/>
              </a:buClr>
              <a:defRPr sz="16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itle 24">
            <a:extLst>
              <a:ext uri="{FF2B5EF4-FFF2-40B4-BE49-F238E27FC236}">
                <a16:creationId xmlns:a16="http://schemas.microsoft.com/office/drawing/2014/main" id="{7E2DD255-100B-41F1-A3BB-A0564F812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365125"/>
            <a:ext cx="10169106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2EFCE3CC-E7EE-7102-E09D-A7C5662E3EC7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1307763" y="439738"/>
            <a:ext cx="493712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66559CE5-72A6-1F50-7DAD-D88D217EDD9B}"/>
              </a:ext>
            </a:extLst>
          </p:cNvPr>
          <p:cNvSpPr>
            <a:spLocks/>
          </p:cNvSpPr>
          <p:nvPr userDrawn="1"/>
        </p:nvSpPr>
        <p:spPr bwMode="auto">
          <a:xfrm>
            <a:off x="11307763" y="365125"/>
            <a:ext cx="493712" cy="661987"/>
          </a:xfrm>
          <a:custGeom>
            <a:avLst/>
            <a:gdLst>
              <a:gd name="T0" fmla="*/ 463 w 852"/>
              <a:gd name="T1" fmla="*/ 0 h 1139"/>
              <a:gd name="T2" fmla="*/ 852 w 852"/>
              <a:gd name="T3" fmla="*/ 339 h 1139"/>
              <a:gd name="T4" fmla="*/ 463 w 852"/>
              <a:gd name="T5" fmla="*/ 677 h 1139"/>
              <a:gd name="T6" fmla="*/ 441 w 852"/>
              <a:gd name="T7" fmla="*/ 677 h 1139"/>
              <a:gd name="T8" fmla="*/ 441 w 852"/>
              <a:gd name="T9" fmla="*/ 1139 h 1139"/>
              <a:gd name="T10" fmla="*/ 275 w 852"/>
              <a:gd name="T11" fmla="*/ 1139 h 1139"/>
              <a:gd name="T12" fmla="*/ 275 w 852"/>
              <a:gd name="T13" fmla="*/ 146 h 1139"/>
              <a:gd name="T14" fmla="*/ 165 w 852"/>
              <a:gd name="T15" fmla="*/ 146 h 1139"/>
              <a:gd name="T16" fmla="*/ 165 w 852"/>
              <a:gd name="T17" fmla="*/ 1139 h 1139"/>
              <a:gd name="T18" fmla="*/ 0 w 852"/>
              <a:gd name="T19" fmla="*/ 1139 h 1139"/>
              <a:gd name="T20" fmla="*/ 0 w 852"/>
              <a:gd name="T21" fmla="*/ 0 h 1139"/>
              <a:gd name="T22" fmla="*/ 463 w 852"/>
              <a:gd name="T23" fmla="*/ 0 h 1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52" h="1139">
                <a:moveTo>
                  <a:pt x="463" y="0"/>
                </a:moveTo>
                <a:cubicBezTo>
                  <a:pt x="732" y="0"/>
                  <a:pt x="852" y="154"/>
                  <a:pt x="852" y="339"/>
                </a:cubicBezTo>
                <a:cubicBezTo>
                  <a:pt x="852" y="525"/>
                  <a:pt x="734" y="677"/>
                  <a:pt x="463" y="677"/>
                </a:cubicBezTo>
                <a:cubicBezTo>
                  <a:pt x="441" y="677"/>
                  <a:pt x="441" y="677"/>
                  <a:pt x="441" y="677"/>
                </a:cubicBezTo>
                <a:cubicBezTo>
                  <a:pt x="441" y="1139"/>
                  <a:pt x="441" y="1139"/>
                  <a:pt x="441" y="1139"/>
                </a:cubicBezTo>
                <a:cubicBezTo>
                  <a:pt x="275" y="1139"/>
                  <a:pt x="275" y="1139"/>
                  <a:pt x="275" y="1139"/>
                </a:cubicBezTo>
                <a:cubicBezTo>
                  <a:pt x="275" y="146"/>
                  <a:pt x="275" y="146"/>
                  <a:pt x="275" y="146"/>
                </a:cubicBezTo>
                <a:cubicBezTo>
                  <a:pt x="165" y="146"/>
                  <a:pt x="165" y="146"/>
                  <a:pt x="165" y="146"/>
                </a:cubicBezTo>
                <a:cubicBezTo>
                  <a:pt x="165" y="1139"/>
                  <a:pt x="165" y="1139"/>
                  <a:pt x="165" y="1139"/>
                </a:cubicBezTo>
                <a:cubicBezTo>
                  <a:pt x="0" y="1139"/>
                  <a:pt x="0" y="1139"/>
                  <a:pt x="0" y="1139"/>
                </a:cubicBezTo>
                <a:cubicBezTo>
                  <a:pt x="0" y="0"/>
                  <a:pt x="0" y="0"/>
                  <a:pt x="0" y="0"/>
                </a:cubicBezTo>
                <a:lnTo>
                  <a:pt x="46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88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image" Target="../media/image4.svg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tags" Target="../tags/tag2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tags" Target="../tags/tag1.xml"/><Relationship Id="rId30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087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0" r:id="rId2"/>
    <p:sldLayoutId id="2147483662" r:id="rId3"/>
    <p:sldLayoutId id="2147483673" r:id="rId4"/>
    <p:sldLayoutId id="2147483674" r:id="rId5"/>
    <p:sldLayoutId id="2147483675" r:id="rId6"/>
    <p:sldLayoutId id="2147483661" r:id="rId7"/>
    <p:sldLayoutId id="2147483671" r:id="rId8"/>
    <p:sldLayoutId id="2147483665" r:id="rId9"/>
    <p:sldLayoutId id="2147483672" r:id="rId10"/>
    <p:sldLayoutId id="2147483668" r:id="rId11"/>
    <p:sldLayoutId id="2147483663" r:id="rId12"/>
    <p:sldLayoutId id="2147483666" r:id="rId13"/>
    <p:sldLayoutId id="2147483669" r:id="rId14"/>
    <p:sldLayoutId id="214748367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3834711-70C2-3541-9A80-99B46C2C1D3C}"/>
              </a:ext>
            </a:extLst>
          </p:cNvPr>
          <p:cNvCxnSpPr>
            <a:cxnSpLocks/>
          </p:cNvCxnSpPr>
          <p:nvPr userDrawn="1"/>
        </p:nvCxnSpPr>
        <p:spPr>
          <a:xfrm>
            <a:off x="1595891" y="6222872"/>
            <a:ext cx="0" cy="537434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1143000" y="-600255"/>
            <a:ext cx="13680281" cy="6913023"/>
            <a:chOff x="-1143000" y="-600255"/>
            <a:chExt cx="13680281" cy="6913023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256200" y="614382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Middle </a:t>
              </a:r>
              <a:br>
                <a:rPr lang="en-GB" sz="800">
                  <a:solidFill>
                    <a:schemeClr val="tx1"/>
                  </a:solidFill>
                </a:rPr>
              </a:br>
              <a:r>
                <a:rPr lang="en-GB" sz="80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Title Top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925CEB6-6DDA-49BF-824C-CFA9D8A07E3F}"/>
                </a:ext>
              </a:extLst>
            </p:cNvPr>
            <p:cNvSpPr txBox="1"/>
            <p:nvPr userDrawn="1"/>
          </p:nvSpPr>
          <p:spPr>
            <a:xfrm>
              <a:off x="-747711" y="606654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7.54 cm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1658A23-15A2-4406-AF7E-89707B5575E7}"/>
                </a:ext>
              </a:extLst>
            </p:cNvPr>
            <p:cNvSpPr txBox="1"/>
            <p:nvPr userDrawn="1"/>
          </p:nvSpPr>
          <p:spPr>
            <a:xfrm>
              <a:off x="-1143000" y="618965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Image Bottom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37562" y="6390000"/>
            <a:ext cx="6930038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05F70E-6BF1-451B-AC5F-64819FD40883}"/>
              </a:ext>
            </a:extLst>
          </p:cNvPr>
          <p:cNvCxnSpPr>
            <a:cxnSpLocks/>
          </p:cNvCxnSpPr>
          <p:nvPr userDrawn="1">
            <p:custDataLst>
              <p:tags r:id="rId27"/>
            </p:custDataLst>
          </p:nvPr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Graphic 36">
            <a:extLst>
              <a:ext uri="{FF2B5EF4-FFF2-40B4-BE49-F238E27FC236}">
                <a16:creationId xmlns:a16="http://schemas.microsoft.com/office/drawing/2014/main" id="{2CC2F24E-468A-4212-A014-115B799B0109}"/>
              </a:ext>
            </a:extLst>
          </p:cNvPr>
          <p:cNvPicPr>
            <a:picLocks noChangeAspect="1"/>
          </p:cNvPicPr>
          <p:nvPr userDrawn="1">
            <p:custDataLst>
              <p:tags r:id="rId28"/>
            </p:custDataLst>
          </p:nvPr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1902EA6D-BE67-354D-80E5-D1A6680CEAD6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751512" y="6390000"/>
            <a:ext cx="1560688" cy="21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3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0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7453">
          <p15:clr>
            <a:srgbClr val="F26B43"/>
          </p15:clr>
        </p15:guide>
        <p15:guide id="28" orient="horz" pos="1076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5" pos="228">
          <p15:clr>
            <a:srgbClr val="F26B43"/>
          </p15:clr>
        </p15:guide>
        <p15:guide id="36" pos="3840">
          <p15:clr>
            <a:srgbClr val="F26B43"/>
          </p15:clr>
        </p15:guide>
        <p15:guide id="37" pos="3782">
          <p15:clr>
            <a:srgbClr val="F26B43"/>
          </p15:clr>
        </p15:guide>
        <p15:guide id="38" pos="3900">
          <p15:clr>
            <a:srgbClr val="F26B43"/>
          </p15:clr>
        </p15:guide>
        <p15:guide id="39" orient="horz" pos="387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901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77C7C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Relationship Id="rId9" Type="http://schemas.openxmlformats.org/officeDocument/2006/relationships/image" Target="../media/image41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ith curly hair&#10;&#10;Description automatically generated">
            <a:extLst>
              <a:ext uri="{FF2B5EF4-FFF2-40B4-BE49-F238E27FC236}">
                <a16:creationId xmlns:a16="http://schemas.microsoft.com/office/drawing/2014/main" id="{E65C175C-167A-3F43-6E78-1AA96C39E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58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35FE9-CDBC-4C07-8A96-41BEEEBF2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4" y="365125"/>
            <a:ext cx="10570243" cy="1325563"/>
          </a:xfrm>
        </p:spPr>
        <p:txBody>
          <a:bodyPr/>
          <a:lstStyle/>
          <a:p>
            <a:r>
              <a:rPr lang="en-GB" sz="4000" dirty="0"/>
              <a:t>And this positivity rubs off on the advertising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621E0A-41B3-64C3-E050-02E10CE5D4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4254" y="6400800"/>
            <a:ext cx="4847222" cy="371475"/>
          </a:xfrm>
        </p:spPr>
        <p:txBody>
          <a:bodyPr/>
          <a:lstStyle/>
          <a:p>
            <a:r>
              <a:rPr lang="en-GB" sz="1200" dirty="0"/>
              <a:t>Source: Pay Attention, Magnetic (2019)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269BD0AF-EF39-54FC-8CEA-3E2C1FF98C89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50486536"/>
              </p:ext>
            </p:extLst>
          </p:nvPr>
        </p:nvGraphicFramePr>
        <p:xfrm>
          <a:off x="390525" y="1690688"/>
          <a:ext cx="11410950" cy="4386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6">
            <a:extLst>
              <a:ext uri="{FF2B5EF4-FFF2-40B4-BE49-F238E27FC236}">
                <a16:creationId xmlns:a16="http://schemas.microsoft.com/office/drawing/2014/main" id="{AA8A1F62-B41D-23F4-8EE4-052DF0F19B1E}"/>
              </a:ext>
            </a:extLst>
          </p:cNvPr>
          <p:cNvSpPr txBox="1"/>
          <p:nvPr/>
        </p:nvSpPr>
        <p:spPr>
          <a:xfrm>
            <a:off x="390524" y="6077634"/>
            <a:ext cx="60939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b="0" dirty="0"/>
              <a:t>average of the following statements: </a:t>
            </a:r>
          </a:p>
          <a:p>
            <a:pPr algn="l"/>
            <a:r>
              <a:rPr lang="en-GB" sz="1200" b="0" dirty="0"/>
              <a:t>‘The adverts are relevant to me’ / ‘I love the range of advertising this media gives me’ / ‘The adverts feature brands I like’</a:t>
            </a:r>
          </a:p>
        </p:txBody>
      </p:sp>
    </p:spTree>
    <p:extLst>
      <p:ext uri="{BB962C8B-B14F-4D97-AF65-F5344CB8AC3E}">
        <p14:creationId xmlns:p14="http://schemas.microsoft.com/office/powerpoint/2010/main" val="366207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718DF-C89C-0059-A514-C7AECE7AD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Quality editorial environments boost</a:t>
            </a:r>
            <a:br>
              <a:rPr lang="en-GB" dirty="0"/>
            </a:br>
            <a:r>
              <a:rPr lang="en-GB" dirty="0"/>
              <a:t>emotional resonance and ad recall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474158-5422-1D19-F258-9627B25351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08960" y="6400800"/>
            <a:ext cx="8692515" cy="371475"/>
          </a:xfrm>
        </p:spPr>
        <p:txBody>
          <a:bodyPr/>
          <a:lstStyle/>
          <a:p>
            <a:r>
              <a:rPr lang="en-GB" dirty="0"/>
              <a:t>https://admarketing.yahoo.net/rs/118-OEW-181/images/Ad_Environments-_The_Halo_Effect_Online.pdf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388F22-5E95-A5C3-C6AD-2B01F05B868C}"/>
              </a:ext>
            </a:extLst>
          </p:cNvPr>
          <p:cNvSpPr/>
          <p:nvPr/>
        </p:nvSpPr>
        <p:spPr>
          <a:xfrm>
            <a:off x="1349989" y="3938160"/>
            <a:ext cx="28056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2750" hangingPunct="0"/>
            <a:r>
              <a:rPr lang="en-GB" sz="7200" kern="0" dirty="0">
                <a:latin typeface="Lexend Deca SemiBold" pitchFamily="2" charset="0"/>
                <a:sym typeface="Helvetica Neue"/>
              </a:rPr>
              <a:t>3x</a:t>
            </a:r>
          </a:p>
          <a:p>
            <a:pPr algn="ctr" defTabSz="412750" hangingPunct="0"/>
            <a:r>
              <a:rPr lang="en-GB" kern="0" dirty="0">
                <a:latin typeface="Lexend Deca" pitchFamily="2" charset="0"/>
                <a:sym typeface="Helvetica Neue"/>
              </a:rPr>
              <a:t>the lift in emotional resonance 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F8E0747A-826A-A620-2A6F-9B34B4FF805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4887" y="2099521"/>
            <a:ext cx="1715823" cy="171582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5E7AADC-A8CC-4D68-0FAC-91CA3E2151DE}"/>
              </a:ext>
            </a:extLst>
          </p:cNvPr>
          <p:cNvSpPr/>
          <p:nvPr/>
        </p:nvSpPr>
        <p:spPr>
          <a:xfrm>
            <a:off x="4928231" y="3938161"/>
            <a:ext cx="23355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2750" hangingPunct="0"/>
            <a:r>
              <a:rPr lang="en-GB" sz="7200" kern="0" dirty="0">
                <a:latin typeface="Lexend Deca SemiBold" pitchFamily="2" charset="0"/>
                <a:sym typeface="Helvetica Neue"/>
              </a:rPr>
              <a:t>72%</a:t>
            </a:r>
          </a:p>
          <a:p>
            <a:pPr algn="ctr" defTabSz="412750" hangingPunct="0"/>
            <a:r>
              <a:rPr lang="en-GB" sz="1800" kern="0" dirty="0">
                <a:latin typeface="Lexend Deca" pitchFamily="2" charset="0"/>
                <a:sym typeface="Helvetica Neue"/>
              </a:rPr>
              <a:t>lift in ad recall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949392-DDB6-C47C-E128-550D35104E37}"/>
              </a:ext>
            </a:extLst>
          </p:cNvPr>
          <p:cNvSpPr/>
          <p:nvPr/>
        </p:nvSpPr>
        <p:spPr>
          <a:xfrm>
            <a:off x="8111634" y="3938161"/>
            <a:ext cx="27303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2750" hangingPunct="0"/>
            <a:r>
              <a:rPr lang="en-GB" sz="7200" kern="0" dirty="0">
                <a:latin typeface="Lexend Deca SemiBold" pitchFamily="2" charset="0"/>
                <a:sym typeface="Helvetica Neue"/>
              </a:rPr>
              <a:t>26%</a:t>
            </a:r>
          </a:p>
          <a:p>
            <a:pPr algn="ctr" defTabSz="412750" hangingPunct="0"/>
            <a:r>
              <a:rPr lang="en-GB" sz="1800" kern="0" dirty="0">
                <a:latin typeface="Lexend Deca" pitchFamily="2" charset="0"/>
                <a:sym typeface="Helvetica Neue"/>
              </a:rPr>
              <a:t>more positive emotional resonance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070474BA-CB24-7AFA-F0BE-5D158399F622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56257" y="2157353"/>
            <a:ext cx="1715824" cy="1715824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38FBF8A0-7B2C-5B64-8359-973F6888A05B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99707" y="2260053"/>
            <a:ext cx="1554230" cy="155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987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E28A6-C6BA-BAA0-62B4-35FCE5FA7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This positivity pays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B7EF6-4018-B51B-5765-6818DB051B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1200" dirty="0"/>
              <a:t>Source: Power of Positivity, Hearst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D91ABA-DB14-3D48-59D8-7AB6B0083BBB}"/>
              </a:ext>
            </a:extLst>
          </p:cNvPr>
          <p:cNvSpPr txBox="1"/>
          <p:nvPr/>
        </p:nvSpPr>
        <p:spPr>
          <a:xfrm>
            <a:off x="9276825" y="3747172"/>
            <a:ext cx="21580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+mj-lt"/>
              </a:rPr>
              <a:t>90%</a:t>
            </a:r>
          </a:p>
          <a:p>
            <a:pPr algn="ctr"/>
            <a:r>
              <a:rPr lang="en-GB" dirty="0">
                <a:latin typeface="Lexend Deca Light" pitchFamily="2" charset="0"/>
              </a:rPr>
              <a:t>More likely to try new things</a:t>
            </a:r>
          </a:p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96C230-F757-57F5-B4B3-CEC74CA0A689}"/>
              </a:ext>
            </a:extLst>
          </p:cNvPr>
          <p:cNvSpPr txBox="1"/>
          <p:nvPr/>
        </p:nvSpPr>
        <p:spPr>
          <a:xfrm>
            <a:off x="259761" y="3751662"/>
            <a:ext cx="28645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+mj-lt"/>
              </a:rPr>
              <a:t>77%</a:t>
            </a:r>
          </a:p>
          <a:p>
            <a:pPr algn="ctr"/>
            <a:r>
              <a:rPr lang="en-GB" dirty="0">
                <a:latin typeface="Lexend Deca Light" pitchFamily="2" charset="0"/>
              </a:rPr>
              <a:t>Took action after consuming media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738413-B0F0-6B06-116D-FBA9404838EB}"/>
              </a:ext>
            </a:extLst>
          </p:cNvPr>
          <p:cNvSpPr txBox="1"/>
          <p:nvPr/>
        </p:nvSpPr>
        <p:spPr>
          <a:xfrm>
            <a:off x="3081796" y="3751662"/>
            <a:ext cx="26948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+mj-lt"/>
              </a:rPr>
              <a:t>+18%</a:t>
            </a:r>
          </a:p>
          <a:p>
            <a:pPr algn="ctr"/>
            <a:r>
              <a:rPr lang="en-GB" dirty="0">
                <a:latin typeface="Lexend Deca Light" pitchFamily="2" charset="0"/>
              </a:rPr>
              <a:t>Increase in brand favourability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67E6D0-60EE-72C8-BC9D-E34BABDC4B1F}"/>
              </a:ext>
            </a:extLst>
          </p:cNvPr>
          <p:cNvSpPr txBox="1"/>
          <p:nvPr/>
        </p:nvSpPr>
        <p:spPr>
          <a:xfrm>
            <a:off x="6000093" y="3740738"/>
            <a:ext cx="30480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+mj-lt"/>
              </a:rPr>
              <a:t>35%</a:t>
            </a:r>
          </a:p>
          <a:p>
            <a:pPr algn="ctr"/>
            <a:r>
              <a:rPr lang="en-GB" dirty="0">
                <a:latin typeface="Lexend Deca Light" pitchFamily="2" charset="0"/>
              </a:rPr>
              <a:t>More likely to buy an advertised product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9624058-DFA9-A530-2F10-9100E1C90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94160" y="1898709"/>
            <a:ext cx="1785953" cy="178595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BE8F0D4-0202-9CF0-2580-C57C985527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89169" y="1941910"/>
            <a:ext cx="1533317" cy="153331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E7FDDC5E-6B90-25FE-0D02-E43DC7065E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98300" y="2167115"/>
            <a:ext cx="1261885" cy="126188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75EB775-A191-E4AC-D920-62CE075950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5383" y="2028523"/>
            <a:ext cx="1533317" cy="153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12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2ED18-EF06-4E98-FFEE-937C26939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Ignore magazines at your peril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AE58B5-BE2F-7EA0-1462-4D8988CA8E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Source: Media Reactions 2022, Kantar 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44C2FF6-B085-0E2B-07B4-9AEE4A5A3C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73479"/>
              </p:ext>
            </p:extLst>
          </p:nvPr>
        </p:nvGraphicFramePr>
        <p:xfrm>
          <a:off x="1706137" y="1704315"/>
          <a:ext cx="8779726" cy="406507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80543">
                  <a:extLst>
                    <a:ext uri="{9D8B030D-6E8A-4147-A177-3AD203B41FA5}">
                      <a16:colId xmlns:a16="http://schemas.microsoft.com/office/drawing/2014/main" val="2716330089"/>
                    </a:ext>
                  </a:extLst>
                </a:gridCol>
                <a:gridCol w="3498398">
                  <a:extLst>
                    <a:ext uri="{9D8B030D-6E8A-4147-A177-3AD203B41FA5}">
                      <a16:colId xmlns:a16="http://schemas.microsoft.com/office/drawing/2014/main" val="4045736510"/>
                    </a:ext>
                  </a:extLst>
                </a:gridCol>
                <a:gridCol w="3700785">
                  <a:extLst>
                    <a:ext uri="{9D8B030D-6E8A-4147-A177-3AD203B41FA5}">
                      <a16:colId xmlns:a16="http://schemas.microsoft.com/office/drawing/2014/main" val="179890628"/>
                    </a:ext>
                  </a:extLst>
                </a:gridCol>
              </a:tblGrid>
              <a:tr h="677513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800" b="0" dirty="0">
                          <a:solidFill>
                            <a:srgbClr val="1B365D"/>
                          </a:solidFill>
                          <a:effectLst/>
                          <a:latin typeface="Lexend Deca SemiBold" pitchFamily="2" charset="0"/>
                        </a:rPr>
                        <a:t>Preference​</a:t>
                      </a:r>
                      <a:endParaRPr lang="en-GB" b="0" i="0" dirty="0">
                        <a:solidFill>
                          <a:srgbClr val="1B365D"/>
                        </a:solidFill>
                        <a:effectLst/>
                        <a:latin typeface="Lexend Deca SemiBold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800" b="0" dirty="0">
                          <a:solidFill>
                            <a:srgbClr val="1B365D"/>
                          </a:solidFill>
                          <a:effectLst/>
                          <a:latin typeface="Lexend Deca SemiBold" pitchFamily="2" charset="0"/>
                        </a:rPr>
                        <a:t>Global consumers​</a:t>
                      </a:r>
                      <a:endParaRPr lang="en-GB" b="0" i="0" dirty="0">
                        <a:solidFill>
                          <a:srgbClr val="1B365D"/>
                        </a:solidFill>
                        <a:effectLst/>
                        <a:latin typeface="Lexend Deca SemiBold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800" b="0" dirty="0">
                          <a:solidFill>
                            <a:srgbClr val="1B365D"/>
                          </a:solidFill>
                          <a:effectLst/>
                          <a:latin typeface="Lexend Deca SemiBold" pitchFamily="2" charset="0"/>
                        </a:rPr>
                        <a:t>Marketers​</a:t>
                      </a:r>
                      <a:endParaRPr lang="en-GB" b="0" i="0" dirty="0">
                        <a:solidFill>
                          <a:srgbClr val="1B365D"/>
                        </a:solidFill>
                        <a:effectLst/>
                        <a:latin typeface="Lexend Deca SemiBold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6414229"/>
                  </a:ext>
                </a:extLst>
              </a:tr>
              <a:tr h="677513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800" b="0" dirty="0">
                          <a:solidFill>
                            <a:srgbClr val="1B365D"/>
                          </a:solidFill>
                          <a:effectLst/>
                          <a:latin typeface="Lexend Deca Light" pitchFamily="2" charset="0"/>
                        </a:rPr>
                        <a:t>1​</a:t>
                      </a:r>
                      <a:endParaRPr lang="en-GB" b="0" i="0" dirty="0">
                        <a:solidFill>
                          <a:srgbClr val="1B365D"/>
                        </a:solidFill>
                        <a:effectLst/>
                        <a:latin typeface="Lexend Deca Light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800" b="0" dirty="0">
                          <a:solidFill>
                            <a:srgbClr val="1B365D"/>
                          </a:solidFill>
                          <a:effectLst/>
                          <a:latin typeface="Lexend Deca Light" pitchFamily="2" charset="0"/>
                        </a:rPr>
                        <a:t>Sponsored events​</a:t>
                      </a:r>
                      <a:endParaRPr lang="en-GB" b="0" i="0" dirty="0">
                        <a:solidFill>
                          <a:srgbClr val="1B365D"/>
                        </a:solidFill>
                        <a:effectLst/>
                        <a:latin typeface="Lexend Deca Light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800" b="0">
                          <a:solidFill>
                            <a:srgbClr val="1B365D"/>
                          </a:solidFill>
                          <a:effectLst/>
                          <a:latin typeface="Lexend Deca Light" pitchFamily="2" charset="0"/>
                        </a:rPr>
                        <a:t>Online video ads​</a:t>
                      </a:r>
                      <a:endParaRPr lang="en-GB" b="0" i="0">
                        <a:solidFill>
                          <a:srgbClr val="1B365D"/>
                        </a:solidFill>
                        <a:effectLst/>
                        <a:latin typeface="Lexend Deca Light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8559722"/>
                  </a:ext>
                </a:extLst>
              </a:tr>
              <a:tr h="677513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800" b="0">
                          <a:solidFill>
                            <a:srgbClr val="1B365D"/>
                          </a:solidFill>
                          <a:effectLst/>
                          <a:latin typeface="Lexend Deca Light" pitchFamily="2" charset="0"/>
                        </a:rPr>
                        <a:t>2​</a:t>
                      </a:r>
                      <a:endParaRPr lang="en-GB" b="0" i="0">
                        <a:solidFill>
                          <a:srgbClr val="1B365D"/>
                        </a:solidFill>
                        <a:effectLst/>
                        <a:latin typeface="Lexend Deca Light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800" b="0" dirty="0">
                          <a:solidFill>
                            <a:srgbClr val="1B365D"/>
                          </a:solidFill>
                          <a:effectLst/>
                          <a:latin typeface="Lexend Deca Light" pitchFamily="2" charset="0"/>
                        </a:rPr>
                        <a:t>Magazine ads​</a:t>
                      </a:r>
                      <a:endParaRPr lang="en-GB" b="0" i="0" dirty="0">
                        <a:solidFill>
                          <a:srgbClr val="1B365D"/>
                        </a:solidFill>
                        <a:effectLst/>
                        <a:latin typeface="Lexend Deca Light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800" b="0">
                          <a:solidFill>
                            <a:srgbClr val="1B365D"/>
                          </a:solidFill>
                          <a:effectLst/>
                          <a:latin typeface="Lexend Deca Light" pitchFamily="2" charset="0"/>
                        </a:rPr>
                        <a:t>Sponsored events​</a:t>
                      </a:r>
                      <a:endParaRPr lang="en-GB" b="0" i="0">
                        <a:solidFill>
                          <a:srgbClr val="1B365D"/>
                        </a:solidFill>
                        <a:effectLst/>
                        <a:latin typeface="Lexend Deca Light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335798"/>
                  </a:ext>
                </a:extLst>
              </a:tr>
              <a:tr h="677513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800" b="0">
                          <a:solidFill>
                            <a:srgbClr val="1B365D"/>
                          </a:solidFill>
                          <a:effectLst/>
                          <a:latin typeface="Lexend Deca Light" pitchFamily="2" charset="0"/>
                        </a:rPr>
                        <a:t>3​</a:t>
                      </a:r>
                      <a:endParaRPr lang="en-GB" b="0" i="0">
                        <a:solidFill>
                          <a:srgbClr val="1B365D"/>
                        </a:solidFill>
                        <a:effectLst/>
                        <a:latin typeface="Lexend Deca Light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800" b="0" dirty="0">
                          <a:solidFill>
                            <a:srgbClr val="1B365D"/>
                          </a:solidFill>
                          <a:effectLst/>
                          <a:latin typeface="Lexend Deca Light" pitchFamily="2" charset="0"/>
                        </a:rPr>
                        <a:t>Cinema ads​</a:t>
                      </a:r>
                      <a:endParaRPr lang="en-GB" b="0" i="0" dirty="0">
                        <a:solidFill>
                          <a:srgbClr val="1B365D"/>
                        </a:solidFill>
                        <a:effectLst/>
                        <a:latin typeface="Lexend Deca Light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800" b="0" dirty="0">
                          <a:solidFill>
                            <a:srgbClr val="1B365D"/>
                          </a:solidFill>
                          <a:effectLst/>
                          <a:latin typeface="Lexend Deca Light" pitchFamily="2" charset="0"/>
                        </a:rPr>
                        <a:t>TV ads​</a:t>
                      </a:r>
                      <a:endParaRPr lang="en-GB" b="0" i="0" dirty="0">
                        <a:solidFill>
                          <a:srgbClr val="1B365D"/>
                        </a:solidFill>
                        <a:effectLst/>
                        <a:latin typeface="Lexend Deca Light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9302611"/>
                  </a:ext>
                </a:extLst>
              </a:tr>
              <a:tr h="677513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800" b="0">
                          <a:solidFill>
                            <a:srgbClr val="1B365D"/>
                          </a:solidFill>
                          <a:effectLst/>
                          <a:latin typeface="Lexend Deca Light" pitchFamily="2" charset="0"/>
                        </a:rPr>
                        <a:t>4​</a:t>
                      </a:r>
                      <a:endParaRPr lang="en-GB" b="0" i="0">
                        <a:solidFill>
                          <a:srgbClr val="1B365D"/>
                        </a:solidFill>
                        <a:effectLst/>
                        <a:latin typeface="Lexend Deca Light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800" b="0">
                          <a:solidFill>
                            <a:srgbClr val="1B365D"/>
                          </a:solidFill>
                          <a:effectLst/>
                          <a:latin typeface="Lexend Deca Light" pitchFamily="2" charset="0"/>
                        </a:rPr>
                        <a:t>Point of sale ads​</a:t>
                      </a:r>
                      <a:endParaRPr lang="en-GB" b="0" i="0">
                        <a:solidFill>
                          <a:srgbClr val="1B365D"/>
                        </a:solidFill>
                        <a:effectLst/>
                        <a:latin typeface="Lexend Deca Light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800" b="0" dirty="0">
                          <a:solidFill>
                            <a:srgbClr val="1B365D"/>
                          </a:solidFill>
                          <a:effectLst/>
                          <a:latin typeface="Lexend Deca Light" pitchFamily="2" charset="0"/>
                        </a:rPr>
                        <a:t>Ecommerce ads​</a:t>
                      </a:r>
                      <a:endParaRPr lang="en-GB" b="0" i="0" dirty="0">
                        <a:solidFill>
                          <a:srgbClr val="1B365D"/>
                        </a:solidFill>
                        <a:effectLst/>
                        <a:latin typeface="Lexend Deca Light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7532849"/>
                  </a:ext>
                </a:extLst>
              </a:tr>
              <a:tr h="677513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800" b="0" dirty="0">
                          <a:solidFill>
                            <a:srgbClr val="1B365D"/>
                          </a:solidFill>
                          <a:effectLst/>
                          <a:latin typeface="Lexend Deca Light" pitchFamily="2" charset="0"/>
                        </a:rPr>
                        <a:t>5​</a:t>
                      </a:r>
                      <a:endParaRPr lang="en-GB" b="0" i="0" dirty="0">
                        <a:solidFill>
                          <a:srgbClr val="1B365D"/>
                        </a:solidFill>
                        <a:effectLst/>
                        <a:latin typeface="Lexend Deca Light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800" b="0" dirty="0">
                          <a:solidFill>
                            <a:srgbClr val="1B365D"/>
                          </a:solidFill>
                          <a:effectLst/>
                          <a:latin typeface="Lexend Deca Light" pitchFamily="2" charset="0"/>
                        </a:rPr>
                        <a:t>Digital out of home ads​</a:t>
                      </a:r>
                      <a:endParaRPr lang="en-GB" b="0" i="0" dirty="0">
                        <a:solidFill>
                          <a:srgbClr val="1B365D"/>
                        </a:solidFill>
                        <a:effectLst/>
                        <a:latin typeface="Lexend Deca Light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800" b="0" dirty="0">
                          <a:solidFill>
                            <a:srgbClr val="1B365D"/>
                          </a:solidFill>
                          <a:effectLst/>
                          <a:latin typeface="Lexend Deca Light" pitchFamily="2" charset="0"/>
                        </a:rPr>
                        <a:t>Digital out of home ads​</a:t>
                      </a:r>
                      <a:endParaRPr lang="en-GB" b="0" i="0" dirty="0">
                        <a:solidFill>
                          <a:srgbClr val="1B365D"/>
                        </a:solidFill>
                        <a:effectLst/>
                        <a:latin typeface="Lexend Deca Light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487635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C366FC13-7712-AB72-9770-084DF2B3F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5725" y="25765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7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25951-4E47-5EA5-0EAE-ABEE035E9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Magazines trigger a positive emotional connection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3C6F06-5160-777F-DC66-F4DFD3180E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47548" y="6400800"/>
            <a:ext cx="4353928" cy="371475"/>
          </a:xfrm>
        </p:spPr>
        <p:txBody>
          <a:bodyPr/>
          <a:lstStyle/>
          <a:p>
            <a:r>
              <a:rPr lang="en-GB" dirty="0"/>
              <a:t>Source: Re-evaluating media for recovery, </a:t>
            </a:r>
            <a:r>
              <a:rPr lang="en-GB" dirty="0" err="1"/>
              <a:t>Ebiquity</a:t>
            </a:r>
            <a:r>
              <a:rPr lang="en-GB" dirty="0"/>
              <a:t> 2020​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2971945-56D0-EB5B-F7A2-6E9890774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12844"/>
              </p:ext>
            </p:extLst>
          </p:nvPr>
        </p:nvGraphicFramePr>
        <p:xfrm>
          <a:off x="704426" y="1816769"/>
          <a:ext cx="5276496" cy="43794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4951">
                  <a:extLst>
                    <a:ext uri="{9D8B030D-6E8A-4147-A177-3AD203B41FA5}">
                      <a16:colId xmlns:a16="http://schemas.microsoft.com/office/drawing/2014/main" val="383678653"/>
                    </a:ext>
                  </a:extLst>
                </a:gridCol>
                <a:gridCol w="3256849">
                  <a:extLst>
                    <a:ext uri="{9D8B030D-6E8A-4147-A177-3AD203B41FA5}">
                      <a16:colId xmlns:a16="http://schemas.microsoft.com/office/drawing/2014/main" val="893884212"/>
                    </a:ext>
                  </a:extLst>
                </a:gridCol>
                <a:gridCol w="1424696">
                  <a:extLst>
                    <a:ext uri="{9D8B030D-6E8A-4147-A177-3AD203B41FA5}">
                      <a16:colId xmlns:a16="http://schemas.microsoft.com/office/drawing/2014/main" val="2251005260"/>
                    </a:ext>
                  </a:extLst>
                </a:gridCol>
              </a:tblGrid>
              <a:tr h="398136">
                <a:tc gridSpan="3">
                  <a:txBody>
                    <a:bodyPr/>
                    <a:lstStyle/>
                    <a:p>
                      <a:r>
                        <a:rPr lang="en-GB" sz="1400" dirty="0">
                          <a:latin typeface="+mj-lt"/>
                        </a:rPr>
                        <a:t>2020 – Evidence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762902"/>
                  </a:ext>
                </a:extLst>
              </a:tr>
              <a:tr h="398136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xend Deca Light" pitchFamily="2" charset="0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xend Deca Light" pitchFamily="2" charset="0"/>
                        </a:rPr>
                        <a:t>Cinema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xend Deca Light" pitchFamily="2" charset="0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7515928"/>
                  </a:ext>
                </a:extLst>
              </a:tr>
              <a:tr h="398136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xend Deca Light" pitchFamily="2" charset="0"/>
                        </a:rPr>
                        <a:t>2=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xend Deca Light" pitchFamily="2" charset="0"/>
                        </a:rPr>
                        <a:t>TV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xend Deca Light" pitchFamily="2" charset="0"/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1597749"/>
                  </a:ext>
                </a:extLst>
              </a:tr>
              <a:tr h="398136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xend Deca Light" pitchFamily="2" charset="0"/>
                        </a:rPr>
                        <a:t>2=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xend Deca Light" pitchFamily="2" charset="0"/>
                        </a:rPr>
                        <a:t>Radio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xend Deca Light" pitchFamily="2" charset="0"/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988729"/>
                  </a:ext>
                </a:extLst>
              </a:tr>
              <a:tr h="398136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Lexend Deca Light" pitchFamily="2" charset="0"/>
                        </a:rPr>
                        <a:t>2=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BC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Lexend Deca Light" pitchFamily="2" charset="0"/>
                        </a:rPr>
                        <a:t>Magazines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BC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Lexend Deca Light" pitchFamily="2" charset="0"/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BC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235186"/>
                  </a:ext>
                </a:extLst>
              </a:tr>
              <a:tr h="398136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xend Deca Light" pitchFamily="2" charset="0"/>
                        </a:rPr>
                        <a:t>5=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xend Deca Light" pitchFamily="2" charset="0"/>
                        </a:rPr>
                        <a:t>Newspapers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xend Deca Light" pitchFamily="2" charset="0"/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5281410"/>
                  </a:ext>
                </a:extLst>
              </a:tr>
              <a:tr h="398136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xend Deca Light" pitchFamily="2" charset="0"/>
                        </a:rPr>
                        <a:t>5=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xend Deca Light" pitchFamily="2" charset="0"/>
                        </a:rPr>
                        <a:t>Out of Home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xend Deca Light" pitchFamily="2" charset="0"/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1168268"/>
                  </a:ext>
                </a:extLst>
              </a:tr>
              <a:tr h="398136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xend Deca Light" pitchFamily="2" charset="0"/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xend Deca Light" pitchFamily="2" charset="0"/>
                        </a:rPr>
                        <a:t>Direct mail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xend Deca Light" pitchFamily="2" charset="0"/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3617749"/>
                  </a:ext>
                </a:extLst>
              </a:tr>
              <a:tr h="398136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xend Deca Light" pitchFamily="2" charset="0"/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xend Deca Light" pitchFamily="2" charset="0"/>
                        </a:rPr>
                        <a:t>Social Media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xend Deca Light" pitchFamily="2" charset="0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154761"/>
                  </a:ext>
                </a:extLst>
              </a:tr>
              <a:tr h="398136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xend Deca Light" pitchFamily="2" charset="0"/>
                        </a:rPr>
                        <a:t>9=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xend Deca Light" pitchFamily="2" charset="0"/>
                        </a:rPr>
                        <a:t>Online display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xend Deca Light" pitchFamily="2" charset="0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0179798"/>
                  </a:ext>
                </a:extLst>
              </a:tr>
              <a:tr h="398136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xend Deca Light" pitchFamily="2" charset="0"/>
                        </a:rPr>
                        <a:t>9=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xend Deca Light" pitchFamily="2" charset="0"/>
                        </a:rPr>
                        <a:t>Online video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xend Deca Light" pitchFamily="2" charset="0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01212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1EAF0CF-7888-986C-B262-B72707B315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682816"/>
              </p:ext>
            </p:extLst>
          </p:nvPr>
        </p:nvGraphicFramePr>
        <p:xfrm>
          <a:off x="6211078" y="1816769"/>
          <a:ext cx="5276496" cy="43794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4951">
                  <a:extLst>
                    <a:ext uri="{9D8B030D-6E8A-4147-A177-3AD203B41FA5}">
                      <a16:colId xmlns:a16="http://schemas.microsoft.com/office/drawing/2014/main" val="383678653"/>
                    </a:ext>
                  </a:extLst>
                </a:gridCol>
                <a:gridCol w="3256849">
                  <a:extLst>
                    <a:ext uri="{9D8B030D-6E8A-4147-A177-3AD203B41FA5}">
                      <a16:colId xmlns:a16="http://schemas.microsoft.com/office/drawing/2014/main" val="893884212"/>
                    </a:ext>
                  </a:extLst>
                </a:gridCol>
                <a:gridCol w="1424696">
                  <a:extLst>
                    <a:ext uri="{9D8B030D-6E8A-4147-A177-3AD203B41FA5}">
                      <a16:colId xmlns:a16="http://schemas.microsoft.com/office/drawing/2014/main" val="2251005260"/>
                    </a:ext>
                  </a:extLst>
                </a:gridCol>
              </a:tblGrid>
              <a:tr h="398136">
                <a:tc gridSpan="3"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+mj-lt"/>
                        </a:rPr>
                        <a:t>2020 – Perception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762902"/>
                  </a:ext>
                </a:extLst>
              </a:tr>
              <a:tr h="398136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xend Deca Light" pitchFamily="2" charset="0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xend Deca Light" pitchFamily="2" charset="0"/>
                        </a:rPr>
                        <a:t>Cinema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xend Deca Light" pitchFamily="2" charset="0"/>
                        </a:rPr>
                        <a:t>52.5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7515928"/>
                  </a:ext>
                </a:extLst>
              </a:tr>
              <a:tr h="398136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xend Deca Light" pitchFamily="2" charset="0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xend Deca Light" pitchFamily="2" charset="0"/>
                        </a:rPr>
                        <a:t>TV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xend Deca Light" pitchFamily="2" charset="0"/>
                        </a:rPr>
                        <a:t>47.0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1597749"/>
                  </a:ext>
                </a:extLst>
              </a:tr>
              <a:tr h="398136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xend Deca Light" pitchFamily="2" charset="0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xend Deca Light" pitchFamily="2" charset="0"/>
                        </a:rPr>
                        <a:t>Online video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xend Deca Light" pitchFamily="2" charset="0"/>
                        </a:rPr>
                        <a:t>46.0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988729"/>
                  </a:ext>
                </a:extLst>
              </a:tr>
              <a:tr h="398136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xend Deca Light" pitchFamily="2" charset="0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xend Deca Light" pitchFamily="2" charset="0"/>
                        </a:rPr>
                        <a:t>Radio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xend Deca Light" pitchFamily="2" charset="0"/>
                        </a:rPr>
                        <a:t>44.6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7235186"/>
                  </a:ext>
                </a:extLst>
              </a:tr>
              <a:tr h="398136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xend Deca Light" pitchFamily="2" charset="0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xend Deca Light" pitchFamily="2" charset="0"/>
                        </a:rPr>
                        <a:t>Out of home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xend Deca Light" pitchFamily="2" charset="0"/>
                        </a:rPr>
                        <a:t>43.1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5281410"/>
                  </a:ext>
                </a:extLst>
              </a:tr>
              <a:tr h="398136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xend Deca Light" pitchFamily="2" charset="0"/>
                        </a:rPr>
                        <a:t>6=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xend Deca Light" pitchFamily="2" charset="0"/>
                        </a:rPr>
                        <a:t>Social media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xend Deca Light" pitchFamily="2" charset="0"/>
                        </a:rPr>
                        <a:t>42.8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1168268"/>
                  </a:ext>
                </a:extLst>
              </a:tr>
              <a:tr h="398136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xend Deca Light" pitchFamily="2" charset="0"/>
                        </a:rPr>
                        <a:t>6=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xend Deca Light" pitchFamily="2" charset="0"/>
                        </a:rPr>
                        <a:t>Magazines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xend Deca Light" pitchFamily="2" charset="0"/>
                        </a:rPr>
                        <a:t>37.6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617749"/>
                  </a:ext>
                </a:extLst>
              </a:tr>
              <a:tr h="398136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xend Deca Light" pitchFamily="2" charset="0"/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xend Deca Light" pitchFamily="2" charset="0"/>
                        </a:rPr>
                        <a:t>Newspapers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xend Deca Light" pitchFamily="2" charset="0"/>
                        </a:rPr>
                        <a:t>37.5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154761"/>
                  </a:ext>
                </a:extLst>
              </a:tr>
              <a:tr h="398136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Lexend Deca Light" pitchFamily="2" charset="0"/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Lexend Deca Light" pitchFamily="2" charset="0"/>
                        </a:rPr>
                        <a:t>Online display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Lexend Deca Light" pitchFamily="2" charset="0"/>
                        </a:rPr>
                        <a:t>33.6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0179798"/>
                  </a:ext>
                </a:extLst>
              </a:tr>
              <a:tr h="398136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xend Deca Light" pitchFamily="2" charset="0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xend Deca Light" pitchFamily="2" charset="0"/>
                        </a:rPr>
                        <a:t>Direct mail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xend Deca Light" pitchFamily="2" charset="0"/>
                        </a:rPr>
                        <a:t>33.6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012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6319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2FFE2-44F7-CD25-1283-C574FF649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magazines is an event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FCEE98-511F-DF7A-2596-C7AC8A456B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64826" y="6400800"/>
            <a:ext cx="5636649" cy="371475"/>
          </a:xfrm>
        </p:spPr>
        <p:txBody>
          <a:bodyPr/>
          <a:lstStyle/>
          <a:p>
            <a:r>
              <a:rPr lang="en-GB" dirty="0"/>
              <a:t>Source: “Power of Print 2024”, The Lens, Future plc, UK, May 2024, N=1008.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53D41C-1931-9044-460B-6E7FC4B4388C}"/>
              </a:ext>
            </a:extLst>
          </p:cNvPr>
          <p:cNvSpPr txBox="1"/>
          <p:nvPr/>
        </p:nvSpPr>
        <p:spPr>
          <a:xfrm>
            <a:off x="2302356" y="3717898"/>
            <a:ext cx="3379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+mj-lt"/>
              </a:rPr>
              <a:t>9/10</a:t>
            </a:r>
          </a:p>
          <a:p>
            <a:pPr algn="ctr"/>
            <a:r>
              <a:rPr lang="en-GB" dirty="0">
                <a:latin typeface="Lexend Deca Light" pitchFamily="2" charset="0"/>
              </a:rPr>
              <a:t>look forward to receiving their new issue of a magazine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85C6A0-6559-DDEC-315A-CFBACA8B2880}"/>
              </a:ext>
            </a:extLst>
          </p:cNvPr>
          <p:cNvSpPr txBox="1"/>
          <p:nvPr/>
        </p:nvSpPr>
        <p:spPr>
          <a:xfrm>
            <a:off x="6510189" y="3717898"/>
            <a:ext cx="33794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+mj-lt"/>
              </a:rPr>
              <a:t>8/10</a:t>
            </a:r>
          </a:p>
          <a:p>
            <a:pPr algn="ctr"/>
            <a:r>
              <a:rPr lang="en-GB" dirty="0">
                <a:latin typeface="Lexend Deca Light" pitchFamily="2" charset="0"/>
              </a:rPr>
              <a:t>say it feels like an event when the new issue arrives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62CB5AF-116E-2753-A285-F4ABB6F126B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18407" y="1782686"/>
            <a:ext cx="2031325" cy="203132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F8EE7A32-C84A-EAD2-6AED-058B3726B551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84254" y="1686572"/>
            <a:ext cx="2031326" cy="203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30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AC2AD-0E62-9135-4C8B-DA82E2EF7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Magazine readers are more positive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8905F6-20D3-9D0C-EC8C-3EA20E7BE3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1200" dirty="0"/>
              <a:t>Source: Power of Positivity, Hearst</a:t>
            </a:r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F0905739-E035-9A4B-CFDC-6BA8C8A7444B}"/>
              </a:ext>
            </a:extLst>
          </p:cNvPr>
          <p:cNvSpPr/>
          <p:nvPr/>
        </p:nvSpPr>
        <p:spPr>
          <a:xfrm>
            <a:off x="6390465" y="1985286"/>
            <a:ext cx="3570768" cy="1564218"/>
          </a:xfrm>
          <a:prstGeom prst="mathMultiply">
            <a:avLst>
              <a:gd name="adj1" fmla="val 6358"/>
            </a:avLst>
          </a:prstGeom>
          <a:solidFill>
            <a:srgbClr val="ED1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58E92EC-16D8-D0DE-D43F-FBD54D4BCA41}"/>
              </a:ext>
            </a:extLst>
          </p:cNvPr>
          <p:cNvGrpSpPr/>
          <p:nvPr/>
        </p:nvGrpSpPr>
        <p:grpSpPr>
          <a:xfrm>
            <a:off x="6654624" y="2167231"/>
            <a:ext cx="3048001" cy="3200617"/>
            <a:chOff x="6266003" y="2167231"/>
            <a:chExt cx="3048001" cy="320061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389F608-062F-FDB1-EE5F-A4068741A7BC}"/>
                </a:ext>
              </a:extLst>
            </p:cNvPr>
            <p:cNvSpPr txBox="1"/>
            <p:nvPr/>
          </p:nvSpPr>
          <p:spPr>
            <a:xfrm>
              <a:off x="6637715" y="2167231"/>
              <a:ext cx="229902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600" b="1" dirty="0">
                  <a:solidFill>
                    <a:srgbClr val="F781AE"/>
                  </a:solidFill>
                </a:rPr>
                <a:t>Magazine</a:t>
              </a:r>
            </a:p>
            <a:p>
              <a:pPr algn="ctr"/>
              <a:r>
                <a:rPr lang="en-GB" sz="3600" b="1" dirty="0">
                  <a:solidFill>
                    <a:srgbClr val="F781AE"/>
                  </a:solidFill>
                </a:rPr>
                <a:t>Reader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91C3450-5C32-83E4-F63C-93124AD2D054}"/>
                </a:ext>
              </a:extLst>
            </p:cNvPr>
            <p:cNvSpPr txBox="1"/>
            <p:nvPr/>
          </p:nvSpPr>
          <p:spPr>
            <a:xfrm>
              <a:off x="6266003" y="3613522"/>
              <a:ext cx="304800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200" dirty="0">
                  <a:latin typeface="+mj-lt"/>
                </a:rPr>
                <a:t>53%</a:t>
              </a:r>
            </a:p>
            <a:p>
              <a:pPr algn="ctr"/>
              <a:r>
                <a:rPr lang="en-GB" dirty="0">
                  <a:latin typeface="Lexend Deca Light" pitchFamily="2" charset="0"/>
                </a:rPr>
                <a:t>Of </a:t>
              </a:r>
              <a:r>
                <a:rPr lang="en-GB" dirty="0">
                  <a:solidFill>
                    <a:srgbClr val="ED1066"/>
                  </a:solidFill>
                  <a:latin typeface="Lexend Deca Light" pitchFamily="2" charset="0"/>
                </a:rPr>
                <a:t>Non-readers</a:t>
              </a:r>
              <a:r>
                <a:rPr lang="en-GB" dirty="0">
                  <a:latin typeface="Lexend Deca Light" pitchFamily="2" charset="0"/>
                </a:rPr>
                <a:t> have a positive outlook on life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200FEA0-3009-A37C-9531-F35B49F99104}"/>
              </a:ext>
            </a:extLst>
          </p:cNvPr>
          <p:cNvGrpSpPr/>
          <p:nvPr/>
        </p:nvGrpSpPr>
        <p:grpSpPr>
          <a:xfrm>
            <a:off x="2230768" y="2167231"/>
            <a:ext cx="3048001" cy="3211541"/>
            <a:chOff x="2619387" y="2167231"/>
            <a:chExt cx="3048001" cy="321154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E125624-0632-BFB1-C217-80CDF0C44D1A}"/>
                </a:ext>
              </a:extLst>
            </p:cNvPr>
            <p:cNvSpPr txBox="1"/>
            <p:nvPr/>
          </p:nvSpPr>
          <p:spPr>
            <a:xfrm>
              <a:off x="2619387" y="3624446"/>
              <a:ext cx="304800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200" dirty="0">
                  <a:latin typeface="+mj-lt"/>
                </a:rPr>
                <a:t>68%</a:t>
              </a:r>
            </a:p>
            <a:p>
              <a:pPr algn="ctr"/>
              <a:r>
                <a:rPr lang="en-GB" dirty="0">
                  <a:latin typeface="Lexend Deca Light" pitchFamily="2" charset="0"/>
                </a:rPr>
                <a:t>Of </a:t>
              </a:r>
              <a:r>
                <a:rPr lang="en-GB" dirty="0">
                  <a:solidFill>
                    <a:srgbClr val="5FBC59"/>
                  </a:solidFill>
                  <a:latin typeface="Lexend Deca Light" pitchFamily="2" charset="0"/>
                </a:rPr>
                <a:t>magazine readers </a:t>
              </a:r>
              <a:r>
                <a:rPr lang="en-GB" dirty="0">
                  <a:latin typeface="Lexend Deca Light" pitchFamily="2" charset="0"/>
                </a:rPr>
                <a:t>have a positive outlook on life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04BF3C-1E93-CBE6-0A2A-23D77BA8AF06}"/>
                </a:ext>
              </a:extLst>
            </p:cNvPr>
            <p:cNvSpPr txBox="1"/>
            <p:nvPr/>
          </p:nvSpPr>
          <p:spPr>
            <a:xfrm>
              <a:off x="3030629" y="2167231"/>
              <a:ext cx="229902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600" b="1" dirty="0">
                  <a:solidFill>
                    <a:srgbClr val="5FBC59"/>
                  </a:solidFill>
                </a:rPr>
                <a:t>Magazine</a:t>
              </a:r>
            </a:p>
            <a:p>
              <a:pPr algn="ctr"/>
              <a:r>
                <a:rPr lang="en-GB" sz="3600" b="1" dirty="0">
                  <a:solidFill>
                    <a:srgbClr val="5FBC59"/>
                  </a:solidFill>
                </a:rPr>
                <a:t>Reader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4368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1582EB9-230A-A413-642A-AAFD8E2C25C6}"/>
              </a:ext>
            </a:extLst>
          </p:cNvPr>
          <p:cNvSpPr txBox="1"/>
          <p:nvPr/>
        </p:nvSpPr>
        <p:spPr>
          <a:xfrm>
            <a:off x="2294023" y="3717898"/>
            <a:ext cx="35337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+mj-lt"/>
              </a:rPr>
              <a:t>9/10</a:t>
            </a:r>
          </a:p>
          <a:p>
            <a:pPr algn="ctr"/>
            <a:r>
              <a:rPr lang="en-GB" dirty="0">
                <a:latin typeface="Lexend Deca Light" pitchFamily="2" charset="0"/>
              </a:rPr>
              <a:t>find reading magazines more peaceful than browsing online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462129E-CD11-E987-EC40-CF4C330FCA4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98229" y="1838154"/>
            <a:ext cx="1725359" cy="17253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22FFE2-44F7-CD25-1283-C574FF649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magazines is peaceful and a good break from a screen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FCEE98-511F-DF7A-2596-C7AC8A456B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64826" y="6400800"/>
            <a:ext cx="5636649" cy="371475"/>
          </a:xfrm>
        </p:spPr>
        <p:txBody>
          <a:bodyPr/>
          <a:lstStyle/>
          <a:p>
            <a:r>
              <a:rPr lang="en-GB" dirty="0"/>
              <a:t>Source: “Power of Print 2024”, The Lens, Future plc, UK, May 2024, N=1008.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85C6A0-6559-DDEC-315A-CFBACA8B2880}"/>
              </a:ext>
            </a:extLst>
          </p:cNvPr>
          <p:cNvSpPr txBox="1"/>
          <p:nvPr/>
        </p:nvSpPr>
        <p:spPr>
          <a:xfrm>
            <a:off x="6510189" y="3717898"/>
            <a:ext cx="33794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+mj-lt"/>
              </a:rPr>
              <a:t>6/10</a:t>
            </a:r>
          </a:p>
          <a:p>
            <a:pPr algn="ctr"/>
            <a:r>
              <a:rPr lang="en-GB" dirty="0">
                <a:latin typeface="Lexend Deca Light" pitchFamily="2" charset="0"/>
              </a:rPr>
              <a:t>use magazines to reduce</a:t>
            </a:r>
          </a:p>
          <a:p>
            <a:pPr algn="ctr"/>
            <a:r>
              <a:rPr lang="en-GB" dirty="0">
                <a:latin typeface="Lexend Deca Light" pitchFamily="2" charset="0"/>
              </a:rPr>
              <a:t>screen time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8B9E25F-941D-A0FB-6428-511FE0B7C1F5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0220" y="1690688"/>
            <a:ext cx="2019394" cy="201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69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57109C0-EAD1-2DCE-8455-326CAB013505}"/>
              </a:ext>
            </a:extLst>
          </p:cNvPr>
          <p:cNvSpPr txBox="1"/>
          <p:nvPr/>
        </p:nvSpPr>
        <p:spPr>
          <a:xfrm>
            <a:off x="6762903" y="3613522"/>
            <a:ext cx="28284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chemeClr val="accent1"/>
                </a:solidFill>
                <a:latin typeface="+mj-lt"/>
              </a:rPr>
              <a:t>59%</a:t>
            </a:r>
          </a:p>
          <a:p>
            <a:pPr algn="ctr"/>
            <a:r>
              <a:rPr lang="en-GB" dirty="0">
                <a:latin typeface="Lexend Deca Light" pitchFamily="2" charset="0"/>
              </a:rPr>
              <a:t>Feel positive when using </a:t>
            </a:r>
            <a:r>
              <a:rPr lang="en-GB" dirty="0">
                <a:solidFill>
                  <a:schemeClr val="accent1"/>
                </a:solidFill>
                <a:latin typeface="Lexend Deca Light" pitchFamily="2" charset="0"/>
              </a:rPr>
              <a:t>social media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D02349-2BF2-107C-89C1-80E8F2E33F24}"/>
              </a:ext>
            </a:extLst>
          </p:cNvPr>
          <p:cNvSpPr txBox="1"/>
          <p:nvPr/>
        </p:nvSpPr>
        <p:spPr>
          <a:xfrm>
            <a:off x="2353135" y="3613522"/>
            <a:ext cx="28284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rgbClr val="5FBC59"/>
                </a:solidFill>
                <a:latin typeface="+mj-lt"/>
              </a:rPr>
              <a:t>77%</a:t>
            </a:r>
          </a:p>
          <a:p>
            <a:pPr algn="ctr"/>
            <a:r>
              <a:rPr lang="en-GB" dirty="0">
                <a:latin typeface="Lexend Deca Light" pitchFamily="2" charset="0"/>
              </a:rPr>
              <a:t>Feel positive when reading </a:t>
            </a:r>
            <a:r>
              <a:rPr lang="en-GB" b="1" dirty="0">
                <a:solidFill>
                  <a:srgbClr val="5FBC59"/>
                </a:solidFill>
                <a:latin typeface="Lexend Deca Light" pitchFamily="2" charset="0"/>
              </a:rPr>
              <a:t>magazines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FAC2AD-0E62-9135-4C8B-DA82E2EF7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Time reading influences outlook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8905F6-20D3-9D0C-EC8C-3EA20E7BE3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1200" dirty="0"/>
              <a:t>Source: Power of Positivity, Hearst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461F273-FDE2-F68E-0302-698CCB1FE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02311" y="1479227"/>
            <a:ext cx="2330116" cy="233011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B46EB3A7-664C-1138-A4A5-3CCB08B69D2E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99158" y="1722811"/>
            <a:ext cx="1890711" cy="189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039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35FE9-CDBC-4C07-8A96-41BEEEBF2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4" y="365125"/>
            <a:ext cx="10570243" cy="1325563"/>
          </a:xfrm>
        </p:spPr>
        <p:txBody>
          <a:bodyPr/>
          <a:lstStyle/>
          <a:p>
            <a:r>
              <a:rPr lang="en-GB" sz="4000" dirty="0"/>
              <a:t>It helps them to put themselves first​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621E0A-41B3-64C3-E050-02E10CE5D4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4254" y="6400800"/>
            <a:ext cx="4847222" cy="371475"/>
          </a:xfrm>
        </p:spPr>
        <p:txBody>
          <a:bodyPr/>
          <a:lstStyle/>
          <a:p>
            <a:r>
              <a:rPr lang="en-GB" sz="1200" dirty="0"/>
              <a:t>Source: Ad effectiveness research, Magnetic/RAM (2023)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08C198D2-C3B4-549B-1242-75AD50346D78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832084589"/>
              </p:ext>
            </p:extLst>
          </p:nvPr>
        </p:nvGraphicFramePr>
        <p:xfrm>
          <a:off x="390525" y="1690688"/>
          <a:ext cx="11410950" cy="4595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2227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92EBE-5652-97DB-3352-F965C2827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And that time is really valued​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CA9EBA-C8B4-CBAB-6557-90B9AEB507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75158" y="6400800"/>
            <a:ext cx="6026317" cy="371475"/>
          </a:xfrm>
        </p:spPr>
        <p:txBody>
          <a:bodyPr/>
          <a:lstStyle/>
          <a:p>
            <a:r>
              <a:rPr lang="en-GB" sz="1200" dirty="0"/>
              <a:t>Source: PAMCo Dec'21 - Dec'23 print data fused with Nov'23 Ipsos iris data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BD80313-2E50-37B9-D4FD-6DF1A8E347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3984" y="1389652"/>
            <a:ext cx="4584032" cy="458403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56A29D3-2DAC-4E9D-690E-6349C1CF97D6}"/>
              </a:ext>
            </a:extLst>
          </p:cNvPr>
          <p:cNvSpPr/>
          <p:nvPr/>
        </p:nvSpPr>
        <p:spPr>
          <a:xfrm>
            <a:off x="4634805" y="2379298"/>
            <a:ext cx="2922390" cy="29223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E233C0-E34D-A997-BAA6-71DBCDA70F35}"/>
              </a:ext>
            </a:extLst>
          </p:cNvPr>
          <p:cNvSpPr txBox="1"/>
          <p:nvPr/>
        </p:nvSpPr>
        <p:spPr>
          <a:xfrm>
            <a:off x="4585395" y="2789334"/>
            <a:ext cx="3048001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dirty="0">
                <a:solidFill>
                  <a:schemeClr val="accent3"/>
                </a:solidFill>
                <a:latin typeface="+mj-lt"/>
              </a:rPr>
              <a:t>72%</a:t>
            </a:r>
          </a:p>
          <a:p>
            <a:pPr algn="ctr"/>
            <a:r>
              <a:rPr lang="en-GB" dirty="0">
                <a:latin typeface="Lexend Deca Light" pitchFamily="2" charset="0"/>
              </a:rPr>
              <a:t>Time reading magazines is time well spent</a:t>
            </a:r>
          </a:p>
          <a:p>
            <a:pPr algn="ctr"/>
            <a:r>
              <a:rPr lang="en-GB" dirty="0">
                <a:latin typeface="Lexend Deca Light" pitchFamily="2" charset="0"/>
              </a:rPr>
              <a:t>(print and digital)</a:t>
            </a:r>
          </a:p>
        </p:txBody>
      </p:sp>
    </p:spTree>
    <p:extLst>
      <p:ext uri="{BB962C8B-B14F-4D97-AF65-F5344CB8AC3E}">
        <p14:creationId xmlns:p14="http://schemas.microsoft.com/office/powerpoint/2010/main" val="2939213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900FD-E58B-19E0-A70A-5D5EF9FA0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Magazines have strong emotional resonance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25C29A-CDF7-1F7B-FF0F-3E4F2C2FE4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29600" y="6400800"/>
            <a:ext cx="3571876" cy="371475"/>
          </a:xfrm>
        </p:spPr>
        <p:txBody>
          <a:bodyPr/>
          <a:lstStyle/>
          <a:p>
            <a:r>
              <a:rPr lang="it-IT" dirty="0"/>
              <a:t>Kantar CrossMedia database 2008-2020, UK data. Impact per person reached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DC8A0B46-75C3-D009-D6B2-2DDC8D5C36BF}"/>
              </a:ext>
            </a:extLst>
          </p:cNvPr>
          <p:cNvSpPr txBox="1">
            <a:spLocks/>
          </p:cNvSpPr>
          <p:nvPr/>
        </p:nvSpPr>
        <p:spPr>
          <a:xfrm>
            <a:off x="390524" y="6276082"/>
            <a:ext cx="7777745" cy="496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b">
            <a:noAutofit/>
          </a:bodyPr>
          <a:lstStyle>
            <a:lvl1pPr marL="0" marR="0" indent="0" algn="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 b="0" i="0" u="none" strike="noStrike" cap="none" spc="0" baseline="0">
                <a:solidFill>
                  <a:srgbClr val="491DFF"/>
                </a:solidFill>
                <a:uFillTx/>
                <a:latin typeface="+mj-lt"/>
                <a:ea typeface="Helvetica Neue"/>
                <a:cs typeface="Helvetica Neue"/>
                <a:sym typeface="Helvetica Neue"/>
              </a:defRPr>
            </a:lvl1pPr>
            <a:lvl2pPr marL="0" marR="0" indent="0" algn="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 b="0" i="0" u="none" strike="noStrike" cap="none" spc="0" baseline="0">
                <a:solidFill>
                  <a:srgbClr val="FFFFFF"/>
                </a:solidFill>
                <a:uFillTx/>
                <a:latin typeface="+mj-lt"/>
                <a:ea typeface="Helvetica Neue"/>
                <a:cs typeface="Helvetica Neue"/>
                <a:sym typeface="Helvetica Neue"/>
              </a:defRPr>
            </a:lvl2pPr>
            <a:lvl3pPr marL="0" marR="0" indent="0" algn="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 b="0" i="0" u="none" strike="noStrike" cap="none" spc="0" baseline="0">
                <a:solidFill>
                  <a:srgbClr val="FFFFFF"/>
                </a:solidFill>
                <a:uFillTx/>
                <a:latin typeface="+mj-lt"/>
                <a:ea typeface="Helvetica Neue"/>
                <a:cs typeface="Helvetica Neue"/>
                <a:sym typeface="Helvetica Neue"/>
              </a:defRPr>
            </a:lvl3pPr>
            <a:lvl4pPr marL="0" marR="0" indent="0" algn="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 b="0" i="0" u="none" strike="noStrike" cap="none" spc="0" baseline="0">
                <a:solidFill>
                  <a:srgbClr val="FFFFFF"/>
                </a:solidFill>
                <a:uFillTx/>
                <a:latin typeface="+mj-lt"/>
                <a:ea typeface="Helvetica Neue"/>
                <a:cs typeface="Helvetica Neue"/>
                <a:sym typeface="Helvetica Neue"/>
              </a:defRPr>
            </a:lvl4pPr>
            <a:lvl5pPr marL="0" marR="0" indent="0" algn="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 b="0" i="0" u="none" strike="noStrike" cap="none" spc="0" baseline="0">
                <a:solidFill>
                  <a:srgbClr val="FFFFFF"/>
                </a:solidFill>
                <a:uFillTx/>
                <a:latin typeface="+mj-lt"/>
                <a:ea typeface="Helvetica Neue"/>
                <a:cs typeface="Helvetica Neue"/>
                <a:sym typeface="Helvetica Neue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defTabSz="412750" hangingPunct="0"/>
            <a:r>
              <a:rPr lang="en-GB" sz="1200" kern="0" dirty="0">
                <a:solidFill>
                  <a:schemeClr val="tx1"/>
                </a:solidFill>
                <a:latin typeface="+mn-lt"/>
              </a:rPr>
              <a:t>Number of cases per metric: * small sample size. Salience: TV (231), Magazines (29), Facebook (166); Meets Needs: (TV (118), Newspapers (36), Cinema (27); Brand Affinity: Magazines (10*), VOD (28), TV (104); Unique: Magazines (21*), Cinema (42), Newspapers (43); Sets Trends: Magazines (12*), Radio (12*), Online Video (15*)</a:t>
            </a:r>
          </a:p>
        </p:txBody>
      </p:sp>
      <p:graphicFrame>
        <p:nvGraphicFramePr>
          <p:cNvPr id="6" name="Table 77">
            <a:extLst>
              <a:ext uri="{FF2B5EF4-FFF2-40B4-BE49-F238E27FC236}">
                <a16:creationId xmlns:a16="http://schemas.microsoft.com/office/drawing/2014/main" id="{3C628400-16A0-D426-FDD7-390B8A6B1A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49970"/>
              </p:ext>
            </p:extLst>
          </p:nvPr>
        </p:nvGraphicFramePr>
        <p:xfrm>
          <a:off x="3055836" y="1811913"/>
          <a:ext cx="8540590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059">
                  <a:extLst>
                    <a:ext uri="{9D8B030D-6E8A-4147-A177-3AD203B41FA5}">
                      <a16:colId xmlns:a16="http://schemas.microsoft.com/office/drawing/2014/main" val="1462596822"/>
                    </a:ext>
                  </a:extLst>
                </a:gridCol>
                <a:gridCol w="854059">
                  <a:extLst>
                    <a:ext uri="{9D8B030D-6E8A-4147-A177-3AD203B41FA5}">
                      <a16:colId xmlns:a16="http://schemas.microsoft.com/office/drawing/2014/main" val="2722016407"/>
                    </a:ext>
                  </a:extLst>
                </a:gridCol>
                <a:gridCol w="854059">
                  <a:extLst>
                    <a:ext uri="{9D8B030D-6E8A-4147-A177-3AD203B41FA5}">
                      <a16:colId xmlns:a16="http://schemas.microsoft.com/office/drawing/2014/main" val="1399270741"/>
                    </a:ext>
                  </a:extLst>
                </a:gridCol>
                <a:gridCol w="854059">
                  <a:extLst>
                    <a:ext uri="{9D8B030D-6E8A-4147-A177-3AD203B41FA5}">
                      <a16:colId xmlns:a16="http://schemas.microsoft.com/office/drawing/2014/main" val="3137244"/>
                    </a:ext>
                  </a:extLst>
                </a:gridCol>
                <a:gridCol w="854059">
                  <a:extLst>
                    <a:ext uri="{9D8B030D-6E8A-4147-A177-3AD203B41FA5}">
                      <a16:colId xmlns:a16="http://schemas.microsoft.com/office/drawing/2014/main" val="3663665489"/>
                    </a:ext>
                  </a:extLst>
                </a:gridCol>
                <a:gridCol w="854059">
                  <a:extLst>
                    <a:ext uri="{9D8B030D-6E8A-4147-A177-3AD203B41FA5}">
                      <a16:colId xmlns:a16="http://schemas.microsoft.com/office/drawing/2014/main" val="1885140801"/>
                    </a:ext>
                  </a:extLst>
                </a:gridCol>
                <a:gridCol w="854059">
                  <a:extLst>
                    <a:ext uri="{9D8B030D-6E8A-4147-A177-3AD203B41FA5}">
                      <a16:colId xmlns:a16="http://schemas.microsoft.com/office/drawing/2014/main" val="1510314348"/>
                    </a:ext>
                  </a:extLst>
                </a:gridCol>
                <a:gridCol w="854059">
                  <a:extLst>
                    <a:ext uri="{9D8B030D-6E8A-4147-A177-3AD203B41FA5}">
                      <a16:colId xmlns:a16="http://schemas.microsoft.com/office/drawing/2014/main" val="806300220"/>
                    </a:ext>
                  </a:extLst>
                </a:gridCol>
                <a:gridCol w="854059">
                  <a:extLst>
                    <a:ext uri="{9D8B030D-6E8A-4147-A177-3AD203B41FA5}">
                      <a16:colId xmlns:a16="http://schemas.microsoft.com/office/drawing/2014/main" val="1479461015"/>
                    </a:ext>
                  </a:extLst>
                </a:gridCol>
                <a:gridCol w="854059">
                  <a:extLst>
                    <a:ext uri="{9D8B030D-6E8A-4147-A177-3AD203B41FA5}">
                      <a16:colId xmlns:a16="http://schemas.microsoft.com/office/drawing/2014/main" val="1628686768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+mj-lt"/>
                        </a:rPr>
                        <a:t>Magazines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+mj-lt"/>
                        </a:rPr>
                        <a:t>TV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+mj-lt"/>
                        </a:rPr>
                        <a:t>Newspapers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+mj-lt"/>
                        </a:rPr>
                        <a:t>Online Display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+mj-lt"/>
                        </a:rPr>
                        <a:t>Radio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+mj-lt"/>
                        </a:rPr>
                        <a:t>VOD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+mj-lt"/>
                        </a:rPr>
                        <a:t>Cinema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+mj-lt"/>
                        </a:rPr>
                        <a:t>Online Video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+mj-lt"/>
                        </a:rPr>
                        <a:t>Facebook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+mj-lt"/>
                        </a:rPr>
                        <a:t>OOH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4780000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0FE55B9-68D3-C2CA-D6A2-F9B0EFA1225E}"/>
              </a:ext>
            </a:extLst>
          </p:cNvPr>
          <p:cNvSpPr/>
          <p:nvPr/>
        </p:nvSpPr>
        <p:spPr>
          <a:xfrm>
            <a:off x="486904" y="2523864"/>
            <a:ext cx="1396240" cy="50099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2750" hangingPunct="0"/>
            <a:r>
              <a:rPr lang="en-GB" sz="1600" kern="0" dirty="0">
                <a:solidFill>
                  <a:schemeClr val="tx2"/>
                </a:solidFill>
                <a:latin typeface="Lexend Deca" pitchFamily="2" charset="0"/>
                <a:sym typeface="Helvetica Neue"/>
              </a:rPr>
              <a:t>Salience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7DFC494-2D0F-B0D5-7FD9-DDEB60FDA6FE}"/>
              </a:ext>
            </a:extLst>
          </p:cNvPr>
          <p:cNvCxnSpPr>
            <a:cxnSpLocks/>
          </p:cNvCxnSpPr>
          <p:nvPr/>
        </p:nvCxnSpPr>
        <p:spPr>
          <a:xfrm>
            <a:off x="3055836" y="2774363"/>
            <a:ext cx="8540590" cy="0"/>
          </a:xfrm>
          <a:prstGeom prst="line">
            <a:avLst/>
          </a:prstGeom>
          <a:ln>
            <a:solidFill>
              <a:srgbClr val="491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8E2E69-1913-EA89-7084-B8897DB67E62}"/>
              </a:ext>
            </a:extLst>
          </p:cNvPr>
          <p:cNvCxnSpPr>
            <a:cxnSpLocks/>
          </p:cNvCxnSpPr>
          <p:nvPr/>
        </p:nvCxnSpPr>
        <p:spPr>
          <a:xfrm>
            <a:off x="3055836" y="3480696"/>
            <a:ext cx="8540590" cy="0"/>
          </a:xfrm>
          <a:prstGeom prst="line">
            <a:avLst/>
          </a:prstGeom>
          <a:ln>
            <a:solidFill>
              <a:srgbClr val="ED1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88FEAB-4C8F-7174-51E6-C0FB98F9F4E9}"/>
              </a:ext>
            </a:extLst>
          </p:cNvPr>
          <p:cNvCxnSpPr>
            <a:cxnSpLocks/>
          </p:cNvCxnSpPr>
          <p:nvPr/>
        </p:nvCxnSpPr>
        <p:spPr>
          <a:xfrm>
            <a:off x="3055836" y="4187028"/>
            <a:ext cx="8540590" cy="0"/>
          </a:xfrm>
          <a:prstGeom prst="line">
            <a:avLst/>
          </a:prstGeom>
          <a:ln>
            <a:solidFill>
              <a:srgbClr val="ED1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EC7680E-3414-A01E-8737-1A6B688E3F83}"/>
              </a:ext>
            </a:extLst>
          </p:cNvPr>
          <p:cNvCxnSpPr>
            <a:cxnSpLocks/>
          </p:cNvCxnSpPr>
          <p:nvPr/>
        </p:nvCxnSpPr>
        <p:spPr>
          <a:xfrm>
            <a:off x="3055836" y="4885147"/>
            <a:ext cx="854059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13C7BA-677C-8775-9EB2-B348AF86B4E5}"/>
              </a:ext>
            </a:extLst>
          </p:cNvPr>
          <p:cNvCxnSpPr>
            <a:cxnSpLocks/>
          </p:cNvCxnSpPr>
          <p:nvPr/>
        </p:nvCxnSpPr>
        <p:spPr>
          <a:xfrm>
            <a:off x="3055836" y="5591480"/>
            <a:ext cx="854059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DEAF238A-D0A9-5D3B-81ED-626299D16D7C}"/>
              </a:ext>
            </a:extLst>
          </p:cNvPr>
          <p:cNvSpPr/>
          <p:nvPr/>
        </p:nvSpPr>
        <p:spPr>
          <a:xfrm>
            <a:off x="486904" y="3230196"/>
            <a:ext cx="1396240" cy="1186778"/>
          </a:xfrm>
          <a:prstGeom prst="rect">
            <a:avLst/>
          </a:prstGeom>
          <a:noFill/>
          <a:ln>
            <a:solidFill>
              <a:srgbClr val="ED1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2750" hangingPunct="0"/>
            <a:r>
              <a:rPr lang="en-GB" sz="1600" kern="0" dirty="0">
                <a:solidFill>
                  <a:srgbClr val="ED1066"/>
                </a:solidFill>
                <a:latin typeface="Lexend Deca" pitchFamily="2" charset="0"/>
                <a:sym typeface="Helvetica Neue"/>
              </a:rPr>
              <a:t>Meaningful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2A8A56-E211-2160-CA6C-9705A1E1C3D9}"/>
              </a:ext>
            </a:extLst>
          </p:cNvPr>
          <p:cNvSpPr/>
          <p:nvPr/>
        </p:nvSpPr>
        <p:spPr>
          <a:xfrm>
            <a:off x="486904" y="4638732"/>
            <a:ext cx="1396240" cy="118677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2750" hangingPunct="0"/>
            <a:r>
              <a:rPr lang="en-GB" sz="1600" kern="0" dirty="0">
                <a:solidFill>
                  <a:schemeClr val="accent1"/>
                </a:solidFill>
                <a:latin typeface="Lexend Deca" pitchFamily="2" charset="0"/>
                <a:sym typeface="Helvetica Neue"/>
              </a:rPr>
              <a:t>Difference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289702-76F5-2F60-0242-51896283473A}"/>
              </a:ext>
            </a:extLst>
          </p:cNvPr>
          <p:cNvSpPr txBox="1"/>
          <p:nvPr/>
        </p:nvSpPr>
        <p:spPr>
          <a:xfrm>
            <a:off x="2381216" y="2631761"/>
            <a:ext cx="670376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 defTabSz="412750" hangingPunct="0"/>
            <a:r>
              <a:rPr lang="en-GB" sz="1200" kern="0" dirty="0">
                <a:solidFill>
                  <a:srgbClr val="491DFF"/>
                </a:solidFill>
                <a:latin typeface="Cera Pro Medium"/>
                <a:sym typeface="Helvetica Neue"/>
              </a:rPr>
              <a:t>Salient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813393-C34E-265B-0FEE-72CCA7E7C56C}"/>
              </a:ext>
            </a:extLst>
          </p:cNvPr>
          <p:cNvSpPr txBox="1"/>
          <p:nvPr/>
        </p:nvSpPr>
        <p:spPr>
          <a:xfrm>
            <a:off x="1961228" y="3338092"/>
            <a:ext cx="109036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 defTabSz="412750" hangingPunct="0"/>
            <a:r>
              <a:rPr lang="en-GB" sz="1200" kern="0" dirty="0">
                <a:solidFill>
                  <a:srgbClr val="491DFF"/>
                </a:solidFill>
                <a:latin typeface="Cera Pro Medium"/>
                <a:sym typeface="Helvetica Neue"/>
              </a:rPr>
              <a:t>Meets needs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166FF7-50F3-361E-CD28-EAE06B7CC50B}"/>
              </a:ext>
            </a:extLst>
          </p:cNvPr>
          <p:cNvSpPr txBox="1"/>
          <p:nvPr/>
        </p:nvSpPr>
        <p:spPr>
          <a:xfrm>
            <a:off x="1908329" y="4052635"/>
            <a:ext cx="1143262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 defTabSz="412750" hangingPunct="0"/>
            <a:r>
              <a:rPr lang="en-GB" sz="1200" kern="0" dirty="0">
                <a:solidFill>
                  <a:srgbClr val="491DFF"/>
                </a:solidFill>
                <a:latin typeface="Cera Pro Medium"/>
                <a:sym typeface="Helvetica Neue"/>
              </a:rPr>
              <a:t>Brand affinity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6E26FD-F0E7-7A0F-9741-259B55A49A1C}"/>
              </a:ext>
            </a:extLst>
          </p:cNvPr>
          <p:cNvSpPr txBox="1"/>
          <p:nvPr/>
        </p:nvSpPr>
        <p:spPr>
          <a:xfrm>
            <a:off x="2357169" y="4744895"/>
            <a:ext cx="694422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 defTabSz="412750" hangingPunct="0"/>
            <a:r>
              <a:rPr lang="en-GB" sz="1200" kern="0" dirty="0">
                <a:solidFill>
                  <a:srgbClr val="491DFF"/>
                </a:solidFill>
                <a:latin typeface="Cera Pro Medium"/>
                <a:sym typeface="Helvetica Neue"/>
              </a:rPr>
              <a:t>Unique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5D8F3A-3E5D-6F99-DA02-EDA413162808}"/>
              </a:ext>
            </a:extLst>
          </p:cNvPr>
          <p:cNvSpPr txBox="1"/>
          <p:nvPr/>
        </p:nvSpPr>
        <p:spPr>
          <a:xfrm>
            <a:off x="2054203" y="5452159"/>
            <a:ext cx="997389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 defTabSz="412750" hangingPunct="0"/>
            <a:r>
              <a:rPr lang="en-GB" sz="1200" kern="0" dirty="0">
                <a:solidFill>
                  <a:srgbClr val="491DFF"/>
                </a:solidFill>
                <a:latin typeface="Cera Pro Medium"/>
                <a:sym typeface="Helvetica Neue"/>
              </a:rPr>
              <a:t>Sets trends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BD6B0AE-C33E-FC83-EEEF-FB247D46A5B0}"/>
              </a:ext>
            </a:extLst>
          </p:cNvPr>
          <p:cNvSpPr/>
          <p:nvPr/>
        </p:nvSpPr>
        <p:spPr>
          <a:xfrm>
            <a:off x="3222745" y="2511842"/>
            <a:ext cx="521535" cy="521535"/>
          </a:xfrm>
          <a:prstGeom prst="ellipse">
            <a:avLst/>
          </a:prstGeom>
          <a:solidFill>
            <a:srgbClr val="491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2750" hangingPunct="0"/>
            <a:r>
              <a:rPr lang="en-GB" sz="3000" b="1" kern="0" dirty="0">
                <a:solidFill>
                  <a:schemeClr val="bg1"/>
                </a:solidFill>
                <a:latin typeface="Proxima Nova"/>
                <a:sym typeface="Helvetica Neue"/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F4AAA5C-BA96-6E6C-6580-B0FAC3A058C6}"/>
              </a:ext>
            </a:extLst>
          </p:cNvPr>
          <p:cNvSpPr/>
          <p:nvPr/>
        </p:nvSpPr>
        <p:spPr>
          <a:xfrm>
            <a:off x="3222174" y="3928017"/>
            <a:ext cx="521535" cy="521535"/>
          </a:xfrm>
          <a:prstGeom prst="ellipse">
            <a:avLst/>
          </a:prstGeom>
          <a:solidFill>
            <a:srgbClr val="ED1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2750" hangingPunct="0"/>
            <a:r>
              <a:rPr lang="en-GB" sz="3000" b="1" kern="0" dirty="0">
                <a:solidFill>
                  <a:schemeClr val="bg1"/>
                </a:solidFill>
                <a:latin typeface="Proxima Nova"/>
                <a:sym typeface="Helvetica Neue"/>
              </a:rPr>
              <a:t>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9FCAD6E-47CA-0493-BDD2-282B470B77F7}"/>
              </a:ext>
            </a:extLst>
          </p:cNvPr>
          <p:cNvSpPr/>
          <p:nvPr/>
        </p:nvSpPr>
        <p:spPr>
          <a:xfrm>
            <a:off x="3224514" y="4628188"/>
            <a:ext cx="521535" cy="5215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2750" hangingPunct="0"/>
            <a:r>
              <a:rPr lang="en-GB" sz="3000" b="1" kern="0" dirty="0">
                <a:solidFill>
                  <a:schemeClr val="bg2"/>
                </a:solidFill>
                <a:latin typeface="Proxima Nova"/>
                <a:sym typeface="Helvetica Neue"/>
              </a:rPr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AE9D6BE-745E-65A9-96C3-CCAD9F1DDF71}"/>
              </a:ext>
            </a:extLst>
          </p:cNvPr>
          <p:cNvSpPr/>
          <p:nvPr/>
        </p:nvSpPr>
        <p:spPr>
          <a:xfrm>
            <a:off x="3222744" y="5329890"/>
            <a:ext cx="521535" cy="5215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2750" hangingPunct="0"/>
            <a:r>
              <a:rPr lang="en-GB" sz="3000" b="1" kern="0" dirty="0">
                <a:solidFill>
                  <a:schemeClr val="bg2"/>
                </a:solidFill>
                <a:latin typeface="Proxima Nova"/>
                <a:sym typeface="Helvetica Neue"/>
              </a:rPr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BEF731A-A3B7-ECF8-78B0-5B05FE7B70B7}"/>
              </a:ext>
            </a:extLst>
          </p:cNvPr>
          <p:cNvSpPr/>
          <p:nvPr/>
        </p:nvSpPr>
        <p:spPr>
          <a:xfrm>
            <a:off x="4085013" y="2511842"/>
            <a:ext cx="521535" cy="521535"/>
          </a:xfrm>
          <a:prstGeom prst="ellipse">
            <a:avLst/>
          </a:prstGeom>
          <a:solidFill>
            <a:srgbClr val="491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2750" hangingPunct="0"/>
            <a:r>
              <a:rPr lang="en-GB" sz="3000" b="1" kern="0" dirty="0">
                <a:solidFill>
                  <a:schemeClr val="bg1"/>
                </a:solidFill>
                <a:latin typeface="Proxima Nova"/>
                <a:sym typeface="Helvetica Neue"/>
              </a:rPr>
              <a:t>1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C0F36F6-9725-BE4D-F552-83968B4CC12D}"/>
              </a:ext>
            </a:extLst>
          </p:cNvPr>
          <p:cNvSpPr/>
          <p:nvPr/>
        </p:nvSpPr>
        <p:spPr>
          <a:xfrm>
            <a:off x="4085012" y="3215823"/>
            <a:ext cx="521535" cy="521535"/>
          </a:xfrm>
          <a:prstGeom prst="ellipse">
            <a:avLst/>
          </a:prstGeom>
          <a:solidFill>
            <a:srgbClr val="ED1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2750" hangingPunct="0"/>
            <a:r>
              <a:rPr lang="en-GB" sz="3000" b="1" kern="0" dirty="0">
                <a:solidFill>
                  <a:schemeClr val="bg1"/>
                </a:solidFill>
                <a:latin typeface="Proxima Nova"/>
                <a:sym typeface="Helvetica Neue"/>
              </a:rPr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DCD3A89-904C-B415-07D4-40339BF35882}"/>
              </a:ext>
            </a:extLst>
          </p:cNvPr>
          <p:cNvSpPr/>
          <p:nvPr/>
        </p:nvSpPr>
        <p:spPr>
          <a:xfrm>
            <a:off x="4947851" y="3215823"/>
            <a:ext cx="521535" cy="521535"/>
          </a:xfrm>
          <a:prstGeom prst="ellipse">
            <a:avLst/>
          </a:prstGeom>
          <a:solidFill>
            <a:srgbClr val="ED1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2750" hangingPunct="0"/>
            <a:r>
              <a:rPr lang="en-GB" sz="3000" b="1" kern="0" dirty="0">
                <a:solidFill>
                  <a:schemeClr val="bg1"/>
                </a:solidFill>
                <a:latin typeface="Proxima Nova"/>
                <a:sym typeface="Helvetica Neue"/>
              </a:rPr>
              <a:t>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35DB5C8-95FF-28BA-EDD9-4C03FD17DA6E}"/>
              </a:ext>
            </a:extLst>
          </p:cNvPr>
          <p:cNvSpPr/>
          <p:nvPr/>
        </p:nvSpPr>
        <p:spPr>
          <a:xfrm>
            <a:off x="6635328" y="5329890"/>
            <a:ext cx="521535" cy="5215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2750" hangingPunct="0"/>
            <a:r>
              <a:rPr lang="en-GB" sz="3000" b="1" kern="0" dirty="0">
                <a:solidFill>
                  <a:schemeClr val="bg2"/>
                </a:solidFill>
                <a:latin typeface="Proxima Nova"/>
                <a:sym typeface="Helvetica Neue"/>
              </a:rPr>
              <a:t>2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B97F3BA-E39D-5369-D1B2-5ED5E958F767}"/>
              </a:ext>
            </a:extLst>
          </p:cNvPr>
          <p:cNvSpPr/>
          <p:nvPr/>
        </p:nvSpPr>
        <p:spPr>
          <a:xfrm>
            <a:off x="7487806" y="3928017"/>
            <a:ext cx="521535" cy="521535"/>
          </a:xfrm>
          <a:prstGeom prst="ellipse">
            <a:avLst/>
          </a:prstGeom>
          <a:solidFill>
            <a:srgbClr val="ED1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2750" hangingPunct="0"/>
            <a:r>
              <a:rPr lang="en-GB" sz="3000" b="1" kern="0" dirty="0">
                <a:solidFill>
                  <a:schemeClr val="bg1"/>
                </a:solidFill>
                <a:latin typeface="Proxima Nova"/>
                <a:sym typeface="Helvetica Neue"/>
              </a:rPr>
              <a:t>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E5A4323-3123-4534-8CC8-EE9E543CD159}"/>
              </a:ext>
            </a:extLst>
          </p:cNvPr>
          <p:cNvSpPr/>
          <p:nvPr/>
        </p:nvSpPr>
        <p:spPr>
          <a:xfrm>
            <a:off x="8348305" y="3219106"/>
            <a:ext cx="521535" cy="521535"/>
          </a:xfrm>
          <a:prstGeom prst="ellipse">
            <a:avLst/>
          </a:prstGeom>
          <a:solidFill>
            <a:srgbClr val="ED1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2750" hangingPunct="0"/>
            <a:r>
              <a:rPr lang="en-GB" sz="3000" b="1" kern="0" dirty="0">
                <a:solidFill>
                  <a:schemeClr val="bg1"/>
                </a:solidFill>
                <a:latin typeface="Proxima Nova"/>
                <a:sym typeface="Helvetica Neue"/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C17D0CC-A1B2-A427-0A13-BB1977474DD4}"/>
              </a:ext>
            </a:extLst>
          </p:cNvPr>
          <p:cNvSpPr/>
          <p:nvPr/>
        </p:nvSpPr>
        <p:spPr>
          <a:xfrm>
            <a:off x="8350645" y="4628188"/>
            <a:ext cx="521535" cy="5215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2750" hangingPunct="0"/>
            <a:r>
              <a:rPr lang="en-GB" sz="3000" b="1" kern="0" dirty="0">
                <a:solidFill>
                  <a:schemeClr val="bg2"/>
                </a:solidFill>
                <a:latin typeface="Proxima Nova"/>
                <a:sym typeface="Helvetica Neue"/>
              </a:rPr>
              <a:t>2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3382E3A-8E64-C6D4-8890-23323E359F51}"/>
              </a:ext>
            </a:extLst>
          </p:cNvPr>
          <p:cNvSpPr/>
          <p:nvPr/>
        </p:nvSpPr>
        <p:spPr>
          <a:xfrm>
            <a:off x="9211986" y="5329890"/>
            <a:ext cx="521535" cy="5215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2750" hangingPunct="0"/>
            <a:r>
              <a:rPr lang="en-GB" sz="3000" b="1" kern="0" dirty="0">
                <a:solidFill>
                  <a:schemeClr val="bg2"/>
                </a:solidFill>
                <a:latin typeface="Proxima Nova"/>
                <a:sym typeface="Helvetica Neue"/>
              </a:rPr>
              <a:t>3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49C5C6D-97A1-6B26-7EEC-9B983D65F709}"/>
              </a:ext>
            </a:extLst>
          </p:cNvPr>
          <p:cNvSpPr/>
          <p:nvPr/>
        </p:nvSpPr>
        <p:spPr>
          <a:xfrm>
            <a:off x="10060131" y="2520987"/>
            <a:ext cx="521535" cy="521535"/>
          </a:xfrm>
          <a:prstGeom prst="ellipse">
            <a:avLst/>
          </a:prstGeom>
          <a:solidFill>
            <a:srgbClr val="491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2750" hangingPunct="0"/>
            <a:r>
              <a:rPr lang="en-GB" sz="3000" b="1" kern="0" dirty="0">
                <a:solidFill>
                  <a:schemeClr val="bg1"/>
                </a:solidFill>
                <a:latin typeface="Proxima Nova"/>
                <a:sym typeface="Helvetica Neue"/>
              </a:rPr>
              <a:t>3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21B5B4C-316F-4F25-38B4-5B9FEAEA737A}"/>
              </a:ext>
            </a:extLst>
          </p:cNvPr>
          <p:cNvSpPr/>
          <p:nvPr/>
        </p:nvSpPr>
        <p:spPr>
          <a:xfrm>
            <a:off x="4085012" y="3926261"/>
            <a:ext cx="521535" cy="521535"/>
          </a:xfrm>
          <a:prstGeom prst="ellipse">
            <a:avLst/>
          </a:prstGeom>
          <a:solidFill>
            <a:srgbClr val="ED1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2750" hangingPunct="0"/>
            <a:r>
              <a:rPr lang="en-GB" sz="3000" b="1" kern="0" dirty="0">
                <a:solidFill>
                  <a:schemeClr val="bg1"/>
                </a:solidFill>
                <a:latin typeface="Proxima Nova"/>
                <a:sym typeface="Helvetica Neue"/>
              </a:rPr>
              <a:t>3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AF685F6-D944-613D-3014-B10FE0CC74D9}"/>
              </a:ext>
            </a:extLst>
          </p:cNvPr>
          <p:cNvSpPr/>
          <p:nvPr/>
        </p:nvSpPr>
        <p:spPr>
          <a:xfrm>
            <a:off x="4947851" y="4628188"/>
            <a:ext cx="521535" cy="5215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2750" hangingPunct="0"/>
            <a:r>
              <a:rPr lang="en-GB" sz="3000" b="1" kern="0" dirty="0">
                <a:solidFill>
                  <a:schemeClr val="bg2"/>
                </a:solidFill>
                <a:latin typeface="Proxima Nova"/>
                <a:sym typeface="Helvetica Neue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940116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FOOTER"/>
  <p:tag name="LOGO_POSITION" val="FOOTER"/>
  <p:tag name="LOGO_ORDER" val="1"/>
  <p:tag name="TEMPLATEVERSION" val="7.1"/>
  <p:tag name="VERSIONNUMBER" val="7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heme/theme1.xml><?xml version="1.0" encoding="utf-8"?>
<a:theme xmlns:a="http://schemas.openxmlformats.org/drawingml/2006/main" name="Custom Design">
  <a:themeElements>
    <a:clrScheme name="PPA">
      <a:dk1>
        <a:srgbClr val="30373F"/>
      </a:dk1>
      <a:lt1>
        <a:srgbClr val="E9E2DB"/>
      </a:lt1>
      <a:dk2>
        <a:srgbClr val="5600E1"/>
      </a:dk2>
      <a:lt2>
        <a:srgbClr val="E9E2DB"/>
      </a:lt2>
      <a:accent1>
        <a:srgbClr val="FF6025"/>
      </a:accent1>
      <a:accent2>
        <a:srgbClr val="FFACB8"/>
      </a:accent2>
      <a:accent3>
        <a:srgbClr val="5600E1"/>
      </a:accent3>
      <a:accent4>
        <a:srgbClr val="E9E2DB"/>
      </a:accent4>
      <a:accent5>
        <a:srgbClr val="30373F"/>
      </a:accent5>
      <a:accent6>
        <a:srgbClr val="FFB59B"/>
      </a:accent6>
      <a:hlink>
        <a:srgbClr val="FF6025"/>
      </a:hlink>
      <a:folHlink>
        <a:srgbClr val="FFACB8"/>
      </a:folHlink>
    </a:clrScheme>
    <a:fontScheme name="PPA">
      <a:majorFont>
        <a:latin typeface="Lexend Deca SemiBold"/>
        <a:ea typeface=""/>
        <a:cs typeface=""/>
      </a:majorFont>
      <a:minorFont>
        <a:latin typeface="Lo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ar template master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72C55E70-DCC0-48BC-A8D3-254C9D85EE6B}" vid="{C23FF744-6EF1-4703-9F18-C96C6AEBAFAC}"/>
    </a:ext>
  </a:extLst>
</a:theme>
</file>

<file path=ppt/theme/theme3.xml><?xml version="1.0" encoding="utf-8"?>
<a:theme xmlns:a="http://schemas.openxmlformats.org/drawingml/2006/main" name="Attention Template">
  <a:themeElements>
    <a:clrScheme name="New attention template">
      <a:dk1>
        <a:sysClr val="windowText" lastClr="000000"/>
      </a:dk1>
      <a:lt1>
        <a:sysClr val="window" lastClr="FFFFFF"/>
      </a:lt1>
      <a:dk2>
        <a:srgbClr val="3D2783"/>
      </a:dk2>
      <a:lt2>
        <a:srgbClr val="4DBDC6"/>
      </a:lt2>
      <a:accent1>
        <a:srgbClr val="3D2783"/>
      </a:accent1>
      <a:accent2>
        <a:srgbClr val="3F438C"/>
      </a:accent2>
      <a:accent3>
        <a:srgbClr val="4971A6"/>
      </a:accent3>
      <a:accent4>
        <a:srgbClr val="4EABBF"/>
      </a:accent4>
      <a:accent5>
        <a:srgbClr val="4FBDC6"/>
      </a:accent5>
      <a:accent6>
        <a:srgbClr val="F85EC5"/>
      </a:accent6>
      <a:hlink>
        <a:srgbClr val="FFFFFF"/>
      </a:hlink>
      <a:folHlink>
        <a:srgbClr val="8FDEDE"/>
      </a:folHlink>
    </a:clrScheme>
    <a:fontScheme name="Magnetic Variable">
      <a:majorFont>
        <a:latin typeface="Variable Black"/>
        <a:ea typeface=""/>
        <a:cs typeface=""/>
      </a:majorFont>
      <a:minorFont>
        <a:latin typeface="Variable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769D3E7-CBAB-4420-A9CF-56CDD0C40609}">
  <we:reference id="wa104381063" version="1.0.0.1" store="en-US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10442a4-1f6f-42f7-b604-54c2340d1bb4">YWK6HU3KRPTH-1916112913-58031</_dlc_DocId>
    <_dlc_DocIdUrl xmlns="610442a4-1f6f-42f7-b604-54c2340d1bb4">
      <Url>https://ppaltd.sharepoint.com/sites/Magnetic/_layouts/15/DocIdRedir.aspx?ID=YWK6HU3KRPTH-1916112913-58031</Url>
      <Description>YWK6HU3KRPTH-1916112913-58031</Description>
    </_dlc_DocIdUrl>
    <TaxCatchAll xmlns="610442a4-1f6f-42f7-b604-54c2340d1bb4" xsi:nil="true"/>
    <lcf76f155ced4ddcb4097134ff3c332f xmlns="4b6c9c3d-280d-406b-bce5-57a15c848e0d">
      <Terms xmlns="http://schemas.microsoft.com/office/infopath/2007/PartnerControls"/>
    </lcf76f155ced4ddcb4097134ff3c332f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BE65FF47A3D046BCC2F23E261C24B6" ma:contentTypeVersion="18" ma:contentTypeDescription="Create a new document." ma:contentTypeScope="" ma:versionID="9ff2b11c7c96ecf7192bedd9bf1ad05c">
  <xsd:schema xmlns:xsd="http://www.w3.org/2001/XMLSchema" xmlns:xs="http://www.w3.org/2001/XMLSchema" xmlns:p="http://schemas.microsoft.com/office/2006/metadata/properties" xmlns:ns2="610442a4-1f6f-42f7-b604-54c2340d1bb4" xmlns:ns3="4b6c9c3d-280d-406b-bce5-57a15c848e0d" targetNamespace="http://schemas.microsoft.com/office/2006/metadata/properties" ma:root="true" ma:fieldsID="5b5e3d8fc2ad5618eecb04d3dd264446" ns2:_="" ns3:_="">
    <xsd:import namespace="610442a4-1f6f-42f7-b604-54c2340d1bb4"/>
    <xsd:import namespace="4b6c9c3d-280d-406b-bce5-57a15c848e0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0442a4-1f6f-42f7-b604-54c2340d1bb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ddbb02e8-69ee-464d-a4d0-892b5893a829}" ma:internalName="TaxCatchAll" ma:showField="CatchAllData" ma:web="610442a4-1f6f-42f7-b604-54c2340d1b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6c9c3d-280d-406b-bce5-57a15c848e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1688b651-f5c6-494b-ad33-e0914d30de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B7EFA4-4F38-4962-849D-AA7BA87DA346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E4966C6-0D23-4F44-9E8C-633FCC0711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2675E4-5969-414B-9F4C-C9B1D8EC48CA}">
  <ds:schemaRefs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  <ds:schemaRef ds:uri="610442a4-1f6f-42f7-b604-54c2340d1bb4"/>
    <ds:schemaRef ds:uri="http://schemas.microsoft.com/office/2006/documentManagement/types"/>
    <ds:schemaRef ds:uri="http://schemas.microsoft.com/office/infopath/2007/PartnerControls"/>
    <ds:schemaRef ds:uri="http://purl.org/dc/dcmitype/"/>
    <ds:schemaRef ds:uri="4b6c9c3d-280d-406b-bce5-57a15c848e0d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2EC80385-0DBC-403C-B01D-F546F622FD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0442a4-1f6f-42f7-b604-54c2340d1bb4"/>
    <ds:schemaRef ds:uri="4b6c9c3d-280d-406b-bce5-57a15c848e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13130</TotalTime>
  <Words>690</Words>
  <Application>Microsoft Office PowerPoint</Application>
  <PresentationFormat>Widescreen</PresentationFormat>
  <Paragraphs>180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Times New Roman</vt:lpstr>
      <vt:lpstr>Lexend Deca</vt:lpstr>
      <vt:lpstr>Lexend Deca Light</vt:lpstr>
      <vt:lpstr>Arial</vt:lpstr>
      <vt:lpstr>Lora SemiBold</vt:lpstr>
      <vt:lpstr>Calibri</vt:lpstr>
      <vt:lpstr>Cera Pro Medium</vt:lpstr>
      <vt:lpstr>Lexend Deca SemiBold</vt:lpstr>
      <vt:lpstr>Proxima Nova</vt:lpstr>
      <vt:lpstr>Custom Design</vt:lpstr>
      <vt:lpstr>Kantar template master</vt:lpstr>
      <vt:lpstr>Attention Template</vt:lpstr>
      <vt:lpstr>PowerPoint Presentation</vt:lpstr>
      <vt:lpstr>Magazines trigger a positive emotional connection</vt:lpstr>
      <vt:lpstr>Reading magazines is an event</vt:lpstr>
      <vt:lpstr>Magazine readers are more positive</vt:lpstr>
      <vt:lpstr>Reading magazines is peaceful and a good break from a screen</vt:lpstr>
      <vt:lpstr>Time reading influences outlook</vt:lpstr>
      <vt:lpstr>It helps them to put themselves first​</vt:lpstr>
      <vt:lpstr>And that time is really valued​</vt:lpstr>
      <vt:lpstr>Magazines have strong emotional resonance</vt:lpstr>
      <vt:lpstr>And this positivity rubs off on the advertising</vt:lpstr>
      <vt:lpstr>Quality editorial environments boost emotional resonance and ad recall</vt:lpstr>
      <vt:lpstr>This positivity pays</vt:lpstr>
      <vt:lpstr>Ignore magazines at your peril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Gareth Jones</dc:creator>
  <cp:lastModifiedBy>Gareth Jones</cp:lastModifiedBy>
  <cp:revision>4</cp:revision>
  <dcterms:created xsi:type="dcterms:W3CDTF">2022-07-07T10:16:09Z</dcterms:created>
  <dcterms:modified xsi:type="dcterms:W3CDTF">2024-09-24T10:31:17Z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0x010100D7BE65FF47A3D046BCC2F23E261C24B6</vt:lpwstr>
  </property>
  <property fmtid="{D5CDD505-2E9C-101B-9397-08002B2CF9AE}" pid="4" name="_dlc_DocIdItemGuid">
    <vt:lpwstr>09707aaf-f535-4581-a9ca-9568674283dc</vt:lpwstr>
  </property>
</Properties>
</file>