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5"/>
    <p:sldMasterId id="2147483685" r:id="rId6"/>
    <p:sldMasterId id="2147483711" r:id="rId7"/>
  </p:sldMasterIdLst>
  <p:notesMasterIdLst>
    <p:notesMasterId r:id="rId16"/>
  </p:notesMasterIdLst>
  <p:sldIdLst>
    <p:sldId id="2145704807" r:id="rId8"/>
    <p:sldId id="5147" r:id="rId9"/>
    <p:sldId id="5146" r:id="rId10"/>
    <p:sldId id="2145704775" r:id="rId11"/>
    <p:sldId id="2145704776" r:id="rId12"/>
    <p:sldId id="5148" r:id="rId13"/>
    <p:sldId id="5149" r:id="rId14"/>
    <p:sldId id="2145704772" r:id="rId15"/>
  </p:sldIdLst>
  <p:sldSz cx="12192000" cy="6858000"/>
  <p:notesSz cx="6858000" cy="9144000"/>
  <p:embeddedFontLst>
    <p:embeddedFont>
      <p:font typeface="Lexend Deca" pitchFamily="2" charset="0"/>
      <p:regular r:id="rId17"/>
      <p:bold r:id="rId18"/>
    </p:embeddedFont>
    <p:embeddedFont>
      <p:font typeface="Lexend Deca Light" pitchFamily="2" charset="0"/>
      <p:regular r:id="rId19"/>
    </p:embeddedFont>
    <p:embeddedFont>
      <p:font typeface="Lexend Deca SemiBold" pitchFamily="2" charset="0"/>
      <p:bold r:id="rId20"/>
    </p:embeddedFont>
    <p:embeddedFont>
      <p:font typeface="Lora" pitchFamily="2" charset="0"/>
      <p:regular r:id="rId21"/>
      <p:bold r:id="rId22"/>
      <p:italic r:id="rId23"/>
      <p:boldItalic r:id="rId24"/>
    </p:embeddedFont>
    <p:embeddedFont>
      <p:font typeface="Lora SemiBold" pitchFamily="2" charset="0"/>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levance" id="{B86E80F6-92EB-4D49-83C5-89BB212E7BDF}">
          <p14:sldIdLst>
            <p14:sldId id="2145704807"/>
            <p14:sldId id="5147"/>
            <p14:sldId id="5146"/>
            <p14:sldId id="2145704775"/>
            <p14:sldId id="2145704776"/>
            <p14:sldId id="5148"/>
            <p14:sldId id="5149"/>
            <p14:sldId id="21457047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BC59"/>
    <a:srgbClr val="ED1066"/>
    <a:srgbClr val="1EBAAD"/>
    <a:srgbClr val="C8E8C6"/>
    <a:srgbClr val="FAB4CF"/>
    <a:srgbClr val="F781AE"/>
    <a:srgbClr val="000000"/>
    <a:srgbClr val="30373F"/>
    <a:srgbClr val="8781BD"/>
    <a:srgbClr val="4B5E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45" autoAdjust="0"/>
    <p:restoredTop sz="77778" autoAdjust="0"/>
  </p:normalViewPr>
  <p:slideViewPr>
    <p:cSldViewPr snapToGrid="0">
      <p:cViewPr varScale="1">
        <p:scale>
          <a:sx n="86" d="100"/>
          <a:sy n="86" d="100"/>
        </p:scale>
        <p:origin x="17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font" Target="fonts/font8.fntdata"/><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font" Target="fonts/font3.fntdata"/><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6.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eth Jones" userId="1df24133-20b6-4195-96c6-3f102268981c" providerId="ADAL" clId="{7A5C744F-6746-4C69-B5CB-22B75278ECF4}"/>
    <pc:docChg chg="delSld delSection modSection">
      <pc:chgData name="Gareth Jones" userId="1df24133-20b6-4195-96c6-3f102268981c" providerId="ADAL" clId="{7A5C744F-6746-4C69-B5CB-22B75278ECF4}" dt="2024-09-24T11:30:10.400" v="6" actId="18676"/>
      <pc:docMkLst>
        <pc:docMk/>
      </pc:docMkLst>
      <pc:sldChg chg="del">
        <pc:chgData name="Gareth Jones" userId="1df24133-20b6-4195-96c6-3f102268981c" providerId="ADAL" clId="{7A5C744F-6746-4C69-B5CB-22B75278ECF4}" dt="2024-09-24T11:22:22.440" v="0" actId="18676"/>
        <pc:sldMkLst>
          <pc:docMk/>
          <pc:sldMk cId="537459813" sldId="256"/>
        </pc:sldMkLst>
      </pc:sldChg>
      <pc:sldChg chg="del">
        <pc:chgData name="Gareth Jones" userId="1df24133-20b6-4195-96c6-3f102268981c" providerId="ADAL" clId="{7A5C744F-6746-4C69-B5CB-22B75278ECF4}" dt="2024-09-24T11:30:10.400" v="6" actId="18676"/>
        <pc:sldMkLst>
          <pc:docMk/>
          <pc:sldMk cId="241201362" sldId="319"/>
        </pc:sldMkLst>
      </pc:sldChg>
      <pc:sldChg chg="del">
        <pc:chgData name="Gareth Jones" userId="1df24133-20b6-4195-96c6-3f102268981c" providerId="ADAL" clId="{7A5C744F-6746-4C69-B5CB-22B75278ECF4}" dt="2024-09-24T11:30:10.400" v="6" actId="18676"/>
        <pc:sldMkLst>
          <pc:docMk/>
          <pc:sldMk cId="825918691" sldId="320"/>
        </pc:sldMkLst>
      </pc:sldChg>
      <pc:sldChg chg="del">
        <pc:chgData name="Gareth Jones" userId="1df24133-20b6-4195-96c6-3f102268981c" providerId="ADAL" clId="{7A5C744F-6746-4C69-B5CB-22B75278ECF4}" dt="2024-09-24T11:30:10.400" v="6" actId="18676"/>
        <pc:sldMkLst>
          <pc:docMk/>
          <pc:sldMk cId="3570418467" sldId="321"/>
        </pc:sldMkLst>
      </pc:sldChg>
      <pc:sldChg chg="del">
        <pc:chgData name="Gareth Jones" userId="1df24133-20b6-4195-96c6-3f102268981c" providerId="ADAL" clId="{7A5C744F-6746-4C69-B5CB-22B75278ECF4}" dt="2024-09-24T11:22:26.519" v="1" actId="18676"/>
        <pc:sldMkLst>
          <pc:docMk/>
          <pc:sldMk cId="11597391" sldId="5133"/>
        </pc:sldMkLst>
      </pc:sldChg>
      <pc:sldChg chg="del">
        <pc:chgData name="Gareth Jones" userId="1df24133-20b6-4195-96c6-3f102268981c" providerId="ADAL" clId="{7A5C744F-6746-4C69-B5CB-22B75278ECF4}" dt="2024-09-24T11:29:54.139" v="3" actId="18676"/>
        <pc:sldMkLst>
          <pc:docMk/>
          <pc:sldMk cId="3004541327" sldId="5134"/>
        </pc:sldMkLst>
      </pc:sldChg>
      <pc:sldChg chg="del">
        <pc:chgData name="Gareth Jones" userId="1df24133-20b6-4195-96c6-3f102268981c" providerId="ADAL" clId="{7A5C744F-6746-4C69-B5CB-22B75278ECF4}" dt="2024-09-24T11:30:10.400" v="6" actId="18676"/>
        <pc:sldMkLst>
          <pc:docMk/>
          <pc:sldMk cId="3849224189" sldId="5135"/>
        </pc:sldMkLst>
      </pc:sldChg>
      <pc:sldChg chg="del">
        <pc:chgData name="Gareth Jones" userId="1df24133-20b6-4195-96c6-3f102268981c" providerId="ADAL" clId="{7A5C744F-6746-4C69-B5CB-22B75278ECF4}" dt="2024-09-24T11:30:10.400" v="6" actId="18676"/>
        <pc:sldMkLst>
          <pc:docMk/>
          <pc:sldMk cId="104516176" sldId="5137"/>
        </pc:sldMkLst>
      </pc:sldChg>
      <pc:sldChg chg="del">
        <pc:chgData name="Gareth Jones" userId="1df24133-20b6-4195-96c6-3f102268981c" providerId="ADAL" clId="{7A5C744F-6746-4C69-B5CB-22B75278ECF4}" dt="2024-09-24T11:30:03.822" v="5" actId="18676"/>
        <pc:sldMkLst>
          <pc:docMk/>
          <pc:sldMk cId="1422448470" sldId="5140"/>
        </pc:sldMkLst>
      </pc:sldChg>
      <pc:sldChg chg="del">
        <pc:chgData name="Gareth Jones" userId="1df24133-20b6-4195-96c6-3f102268981c" providerId="ADAL" clId="{7A5C744F-6746-4C69-B5CB-22B75278ECF4}" dt="2024-09-24T11:30:03.822" v="5" actId="18676"/>
        <pc:sldMkLst>
          <pc:docMk/>
          <pc:sldMk cId="2667971919" sldId="5141"/>
        </pc:sldMkLst>
      </pc:sldChg>
      <pc:sldChg chg="del">
        <pc:chgData name="Gareth Jones" userId="1df24133-20b6-4195-96c6-3f102268981c" providerId="ADAL" clId="{7A5C744F-6746-4C69-B5CB-22B75278ECF4}" dt="2024-09-24T11:30:03.822" v="5" actId="18676"/>
        <pc:sldMkLst>
          <pc:docMk/>
          <pc:sldMk cId="826314219" sldId="5142"/>
        </pc:sldMkLst>
      </pc:sldChg>
      <pc:sldChg chg="del">
        <pc:chgData name="Gareth Jones" userId="1df24133-20b6-4195-96c6-3f102268981c" providerId="ADAL" clId="{7A5C744F-6746-4C69-B5CB-22B75278ECF4}" dt="2024-09-24T11:30:03.822" v="5" actId="18676"/>
        <pc:sldMkLst>
          <pc:docMk/>
          <pc:sldMk cId="3993436679" sldId="5143"/>
        </pc:sldMkLst>
      </pc:sldChg>
      <pc:sldChg chg="del">
        <pc:chgData name="Gareth Jones" userId="1df24133-20b6-4195-96c6-3f102268981c" providerId="ADAL" clId="{7A5C744F-6746-4C69-B5CB-22B75278ECF4}" dt="2024-09-24T11:30:03.822" v="5" actId="18676"/>
        <pc:sldMkLst>
          <pc:docMk/>
          <pc:sldMk cId="1605325047" sldId="5144"/>
        </pc:sldMkLst>
      </pc:sldChg>
      <pc:sldChg chg="del">
        <pc:chgData name="Gareth Jones" userId="1df24133-20b6-4195-96c6-3f102268981c" providerId="ADAL" clId="{7A5C744F-6746-4C69-B5CB-22B75278ECF4}" dt="2024-09-24T11:22:26.519" v="1" actId="18676"/>
        <pc:sldMkLst>
          <pc:docMk/>
          <pc:sldMk cId="366207232" sldId="5151"/>
        </pc:sldMkLst>
      </pc:sldChg>
      <pc:sldChg chg="del">
        <pc:chgData name="Gareth Jones" userId="1df24133-20b6-4195-96c6-3f102268981c" providerId="ADAL" clId="{7A5C744F-6746-4C69-B5CB-22B75278ECF4}" dt="2024-09-24T11:22:26.519" v="1" actId="18676"/>
        <pc:sldMkLst>
          <pc:docMk/>
          <pc:sldMk cId="1372227949" sldId="5152"/>
        </pc:sldMkLst>
      </pc:sldChg>
      <pc:sldChg chg="del">
        <pc:chgData name="Gareth Jones" userId="1df24133-20b6-4195-96c6-3f102268981c" providerId="ADAL" clId="{7A5C744F-6746-4C69-B5CB-22B75278ECF4}" dt="2024-09-24T11:22:26.519" v="1" actId="18676"/>
        <pc:sldMkLst>
          <pc:docMk/>
          <pc:sldMk cId="2939213476" sldId="5153"/>
        </pc:sldMkLst>
      </pc:sldChg>
      <pc:sldChg chg="del">
        <pc:chgData name="Gareth Jones" userId="1df24133-20b6-4195-96c6-3f102268981c" providerId="ADAL" clId="{7A5C744F-6746-4C69-B5CB-22B75278ECF4}" dt="2024-09-24T11:22:26.519" v="1" actId="18676"/>
        <pc:sldMkLst>
          <pc:docMk/>
          <pc:sldMk cId="3364368502" sldId="5154"/>
        </pc:sldMkLst>
      </pc:sldChg>
      <pc:sldChg chg="del">
        <pc:chgData name="Gareth Jones" userId="1df24133-20b6-4195-96c6-3f102268981c" providerId="ADAL" clId="{7A5C744F-6746-4C69-B5CB-22B75278ECF4}" dt="2024-09-24T11:22:26.519" v="1" actId="18676"/>
        <pc:sldMkLst>
          <pc:docMk/>
          <pc:sldMk cId="3839512971" sldId="5155"/>
        </pc:sldMkLst>
      </pc:sldChg>
      <pc:sldChg chg="del">
        <pc:chgData name="Gareth Jones" userId="1df24133-20b6-4195-96c6-3f102268981c" providerId="ADAL" clId="{7A5C744F-6746-4C69-B5CB-22B75278ECF4}" dt="2024-09-24T11:29:59.415" v="4" actId="18676"/>
        <pc:sldMkLst>
          <pc:docMk/>
          <pc:sldMk cId="4199010366" sldId="5157"/>
        </pc:sldMkLst>
      </pc:sldChg>
      <pc:sldChg chg="del">
        <pc:chgData name="Gareth Jones" userId="1df24133-20b6-4195-96c6-3f102268981c" providerId="ADAL" clId="{7A5C744F-6746-4C69-B5CB-22B75278ECF4}" dt="2024-09-24T11:29:59.415" v="4" actId="18676"/>
        <pc:sldMkLst>
          <pc:docMk/>
          <pc:sldMk cId="348838939" sldId="5158"/>
        </pc:sldMkLst>
      </pc:sldChg>
      <pc:sldChg chg="del">
        <pc:chgData name="Gareth Jones" userId="1df24133-20b6-4195-96c6-3f102268981c" providerId="ADAL" clId="{7A5C744F-6746-4C69-B5CB-22B75278ECF4}" dt="2024-09-24T11:29:59.415" v="4" actId="18676"/>
        <pc:sldMkLst>
          <pc:docMk/>
          <pc:sldMk cId="3365211804" sldId="5159"/>
        </pc:sldMkLst>
      </pc:sldChg>
      <pc:sldChg chg="del">
        <pc:chgData name="Gareth Jones" userId="1df24133-20b6-4195-96c6-3f102268981c" providerId="ADAL" clId="{7A5C744F-6746-4C69-B5CB-22B75278ECF4}" dt="2024-09-24T11:22:30.487" v="2" actId="18676"/>
        <pc:sldMkLst>
          <pc:docMk/>
          <pc:sldMk cId="2512231685" sldId="5161"/>
        </pc:sldMkLst>
      </pc:sldChg>
      <pc:sldChg chg="del">
        <pc:chgData name="Gareth Jones" userId="1df24133-20b6-4195-96c6-3f102268981c" providerId="ADAL" clId="{7A5C744F-6746-4C69-B5CB-22B75278ECF4}" dt="2024-09-24T11:29:59.415" v="4" actId="18676"/>
        <pc:sldMkLst>
          <pc:docMk/>
          <pc:sldMk cId="976527430" sldId="2142532312"/>
        </pc:sldMkLst>
      </pc:sldChg>
      <pc:sldChg chg="del">
        <pc:chgData name="Gareth Jones" userId="1df24133-20b6-4195-96c6-3f102268981c" providerId="ADAL" clId="{7A5C744F-6746-4C69-B5CB-22B75278ECF4}" dt="2024-09-24T11:29:59.415" v="4" actId="18676"/>
        <pc:sldMkLst>
          <pc:docMk/>
          <pc:sldMk cId="617435454" sldId="2145704048"/>
        </pc:sldMkLst>
      </pc:sldChg>
      <pc:sldChg chg="del">
        <pc:chgData name="Gareth Jones" userId="1df24133-20b6-4195-96c6-3f102268981c" providerId="ADAL" clId="{7A5C744F-6746-4C69-B5CB-22B75278ECF4}" dt="2024-09-24T11:30:10.400" v="6" actId="18676"/>
        <pc:sldMkLst>
          <pc:docMk/>
          <pc:sldMk cId="648559213" sldId="2145704061"/>
        </pc:sldMkLst>
      </pc:sldChg>
      <pc:sldChg chg="del">
        <pc:chgData name="Gareth Jones" userId="1df24133-20b6-4195-96c6-3f102268981c" providerId="ADAL" clId="{7A5C744F-6746-4C69-B5CB-22B75278ECF4}" dt="2024-09-24T11:30:10.400" v="6" actId="18676"/>
        <pc:sldMkLst>
          <pc:docMk/>
          <pc:sldMk cId="3826473378" sldId="2145704062"/>
        </pc:sldMkLst>
      </pc:sldChg>
      <pc:sldChg chg="del">
        <pc:chgData name="Gareth Jones" userId="1df24133-20b6-4195-96c6-3f102268981c" providerId="ADAL" clId="{7A5C744F-6746-4C69-B5CB-22B75278ECF4}" dt="2024-09-24T11:22:26.519" v="1" actId="18676"/>
        <pc:sldMkLst>
          <pc:docMk/>
          <pc:sldMk cId="754039782" sldId="2145704761"/>
        </pc:sldMkLst>
      </pc:sldChg>
      <pc:sldChg chg="del">
        <pc:chgData name="Gareth Jones" userId="1df24133-20b6-4195-96c6-3f102268981c" providerId="ADAL" clId="{7A5C744F-6746-4C69-B5CB-22B75278ECF4}" dt="2024-09-24T11:22:30.487" v="2" actId="18676"/>
        <pc:sldMkLst>
          <pc:docMk/>
          <pc:sldMk cId="3439558838" sldId="2145704765"/>
        </pc:sldMkLst>
      </pc:sldChg>
      <pc:sldChg chg="del">
        <pc:chgData name="Gareth Jones" userId="1df24133-20b6-4195-96c6-3f102268981c" providerId="ADAL" clId="{7A5C744F-6746-4C69-B5CB-22B75278ECF4}" dt="2024-09-24T11:22:30.487" v="2" actId="18676"/>
        <pc:sldMkLst>
          <pc:docMk/>
          <pc:sldMk cId="3410684438" sldId="2145704766"/>
        </pc:sldMkLst>
      </pc:sldChg>
      <pc:sldChg chg="del">
        <pc:chgData name="Gareth Jones" userId="1df24133-20b6-4195-96c6-3f102268981c" providerId="ADAL" clId="{7A5C744F-6746-4C69-B5CB-22B75278ECF4}" dt="2024-09-24T11:22:30.487" v="2" actId="18676"/>
        <pc:sldMkLst>
          <pc:docMk/>
          <pc:sldMk cId="1238088140" sldId="2145704767"/>
        </pc:sldMkLst>
      </pc:sldChg>
      <pc:sldChg chg="del">
        <pc:chgData name="Gareth Jones" userId="1df24133-20b6-4195-96c6-3f102268981c" providerId="ADAL" clId="{7A5C744F-6746-4C69-B5CB-22B75278ECF4}" dt="2024-09-24T11:22:30.487" v="2" actId="18676"/>
        <pc:sldMkLst>
          <pc:docMk/>
          <pc:sldMk cId="3128222729" sldId="2145704769"/>
        </pc:sldMkLst>
      </pc:sldChg>
      <pc:sldChg chg="del">
        <pc:chgData name="Gareth Jones" userId="1df24133-20b6-4195-96c6-3f102268981c" providerId="ADAL" clId="{7A5C744F-6746-4C69-B5CB-22B75278ECF4}" dt="2024-09-24T11:22:30.487" v="2" actId="18676"/>
        <pc:sldMkLst>
          <pc:docMk/>
          <pc:sldMk cId="1785168724" sldId="2145704770"/>
        </pc:sldMkLst>
      </pc:sldChg>
      <pc:sldChg chg="del">
        <pc:chgData name="Gareth Jones" userId="1df24133-20b6-4195-96c6-3f102268981c" providerId="ADAL" clId="{7A5C744F-6746-4C69-B5CB-22B75278ECF4}" dt="2024-09-24T11:22:30.487" v="2" actId="18676"/>
        <pc:sldMkLst>
          <pc:docMk/>
          <pc:sldMk cId="1161406949" sldId="2145704771"/>
        </pc:sldMkLst>
      </pc:sldChg>
      <pc:sldChg chg="del">
        <pc:chgData name="Gareth Jones" userId="1df24133-20b6-4195-96c6-3f102268981c" providerId="ADAL" clId="{7A5C744F-6746-4C69-B5CB-22B75278ECF4}" dt="2024-09-24T11:22:26.519" v="1" actId="18676"/>
        <pc:sldMkLst>
          <pc:docMk/>
          <pc:sldMk cId="1494011653" sldId="2145704773"/>
        </pc:sldMkLst>
      </pc:sldChg>
      <pc:sldChg chg="del">
        <pc:chgData name="Gareth Jones" userId="1df24133-20b6-4195-96c6-3f102268981c" providerId="ADAL" clId="{7A5C744F-6746-4C69-B5CB-22B75278ECF4}" dt="2024-09-24T11:22:26.519" v="1" actId="18676"/>
        <pc:sldMkLst>
          <pc:docMk/>
          <pc:sldMk cId="3614987784" sldId="2145704774"/>
        </pc:sldMkLst>
      </pc:sldChg>
      <pc:sldChg chg="del">
        <pc:chgData name="Gareth Jones" userId="1df24133-20b6-4195-96c6-3f102268981c" providerId="ADAL" clId="{7A5C744F-6746-4C69-B5CB-22B75278ECF4}" dt="2024-09-24T11:22:26.519" v="1" actId="18676"/>
        <pc:sldMkLst>
          <pc:docMk/>
          <pc:sldMk cId="3882730361" sldId="2145704777"/>
        </pc:sldMkLst>
      </pc:sldChg>
      <pc:sldChg chg="del">
        <pc:chgData name="Gareth Jones" userId="1df24133-20b6-4195-96c6-3f102268981c" providerId="ADAL" clId="{7A5C744F-6746-4C69-B5CB-22B75278ECF4}" dt="2024-09-24T11:22:26.519" v="1" actId="18676"/>
        <pc:sldMkLst>
          <pc:docMk/>
          <pc:sldMk cId="4202569330" sldId="2145704778"/>
        </pc:sldMkLst>
      </pc:sldChg>
      <pc:sldChg chg="del">
        <pc:chgData name="Gareth Jones" userId="1df24133-20b6-4195-96c6-3f102268981c" providerId="ADAL" clId="{7A5C744F-6746-4C69-B5CB-22B75278ECF4}" dt="2024-09-24T11:29:59.415" v="4" actId="18676"/>
        <pc:sldMkLst>
          <pc:docMk/>
          <pc:sldMk cId="467573020" sldId="2145704779"/>
        </pc:sldMkLst>
      </pc:sldChg>
      <pc:sldChg chg="del">
        <pc:chgData name="Gareth Jones" userId="1df24133-20b6-4195-96c6-3f102268981c" providerId="ADAL" clId="{7A5C744F-6746-4C69-B5CB-22B75278ECF4}" dt="2024-09-24T11:29:59.415" v="4" actId="18676"/>
        <pc:sldMkLst>
          <pc:docMk/>
          <pc:sldMk cId="877100224" sldId="2145704781"/>
        </pc:sldMkLst>
      </pc:sldChg>
      <pc:sldChg chg="del">
        <pc:chgData name="Gareth Jones" userId="1df24133-20b6-4195-96c6-3f102268981c" providerId="ADAL" clId="{7A5C744F-6746-4C69-B5CB-22B75278ECF4}" dt="2024-09-24T11:29:59.415" v="4" actId="18676"/>
        <pc:sldMkLst>
          <pc:docMk/>
          <pc:sldMk cId="1209768936" sldId="2145704782"/>
        </pc:sldMkLst>
      </pc:sldChg>
      <pc:sldChg chg="del">
        <pc:chgData name="Gareth Jones" userId="1df24133-20b6-4195-96c6-3f102268981c" providerId="ADAL" clId="{7A5C744F-6746-4C69-B5CB-22B75278ECF4}" dt="2024-09-24T11:29:59.415" v="4" actId="18676"/>
        <pc:sldMkLst>
          <pc:docMk/>
          <pc:sldMk cId="247834917" sldId="2145704783"/>
        </pc:sldMkLst>
      </pc:sldChg>
      <pc:sldChg chg="del">
        <pc:chgData name="Gareth Jones" userId="1df24133-20b6-4195-96c6-3f102268981c" providerId="ADAL" clId="{7A5C744F-6746-4C69-B5CB-22B75278ECF4}" dt="2024-09-24T11:29:59.415" v="4" actId="18676"/>
        <pc:sldMkLst>
          <pc:docMk/>
          <pc:sldMk cId="3328164397" sldId="2145704784"/>
        </pc:sldMkLst>
      </pc:sldChg>
      <pc:sldChg chg="del">
        <pc:chgData name="Gareth Jones" userId="1df24133-20b6-4195-96c6-3f102268981c" providerId="ADAL" clId="{7A5C744F-6746-4C69-B5CB-22B75278ECF4}" dt="2024-09-24T11:29:59.415" v="4" actId="18676"/>
        <pc:sldMkLst>
          <pc:docMk/>
          <pc:sldMk cId="3500636845" sldId="2145704785"/>
        </pc:sldMkLst>
      </pc:sldChg>
      <pc:sldChg chg="del">
        <pc:chgData name="Gareth Jones" userId="1df24133-20b6-4195-96c6-3f102268981c" providerId="ADAL" clId="{7A5C744F-6746-4C69-B5CB-22B75278ECF4}" dt="2024-09-24T11:29:59.415" v="4" actId="18676"/>
        <pc:sldMkLst>
          <pc:docMk/>
          <pc:sldMk cId="1566559141" sldId="2145704786"/>
        </pc:sldMkLst>
      </pc:sldChg>
      <pc:sldChg chg="del">
        <pc:chgData name="Gareth Jones" userId="1df24133-20b6-4195-96c6-3f102268981c" providerId="ADAL" clId="{7A5C744F-6746-4C69-B5CB-22B75278ECF4}" dt="2024-09-24T11:29:59.415" v="4" actId="18676"/>
        <pc:sldMkLst>
          <pc:docMk/>
          <pc:sldMk cId="2159527536" sldId="2145704787"/>
        </pc:sldMkLst>
      </pc:sldChg>
      <pc:sldChg chg="del">
        <pc:chgData name="Gareth Jones" userId="1df24133-20b6-4195-96c6-3f102268981c" providerId="ADAL" clId="{7A5C744F-6746-4C69-B5CB-22B75278ECF4}" dt="2024-09-24T11:29:59.415" v="4" actId="18676"/>
        <pc:sldMkLst>
          <pc:docMk/>
          <pc:sldMk cId="4113478619" sldId="2145704789"/>
        </pc:sldMkLst>
      </pc:sldChg>
      <pc:sldChg chg="del">
        <pc:chgData name="Gareth Jones" userId="1df24133-20b6-4195-96c6-3f102268981c" providerId="ADAL" clId="{7A5C744F-6746-4C69-B5CB-22B75278ECF4}" dt="2024-09-24T11:29:59.415" v="4" actId="18676"/>
        <pc:sldMkLst>
          <pc:docMk/>
          <pc:sldMk cId="3069041038" sldId="2145704790"/>
        </pc:sldMkLst>
      </pc:sldChg>
      <pc:sldChg chg="del">
        <pc:chgData name="Gareth Jones" userId="1df24133-20b6-4195-96c6-3f102268981c" providerId="ADAL" clId="{7A5C744F-6746-4C69-B5CB-22B75278ECF4}" dt="2024-09-24T11:29:59.415" v="4" actId="18676"/>
        <pc:sldMkLst>
          <pc:docMk/>
          <pc:sldMk cId="1602894395" sldId="2145704791"/>
        </pc:sldMkLst>
      </pc:sldChg>
      <pc:sldChg chg="del">
        <pc:chgData name="Gareth Jones" userId="1df24133-20b6-4195-96c6-3f102268981c" providerId="ADAL" clId="{7A5C744F-6746-4C69-B5CB-22B75278ECF4}" dt="2024-09-24T11:30:03.822" v="5" actId="18676"/>
        <pc:sldMkLst>
          <pc:docMk/>
          <pc:sldMk cId="2568135497" sldId="2145704792"/>
        </pc:sldMkLst>
      </pc:sldChg>
      <pc:sldChg chg="del">
        <pc:chgData name="Gareth Jones" userId="1df24133-20b6-4195-96c6-3f102268981c" providerId="ADAL" clId="{7A5C744F-6746-4C69-B5CB-22B75278ECF4}" dt="2024-09-24T11:30:03.822" v="5" actId="18676"/>
        <pc:sldMkLst>
          <pc:docMk/>
          <pc:sldMk cId="1018301202" sldId="2145704793"/>
        </pc:sldMkLst>
      </pc:sldChg>
      <pc:sldChg chg="del">
        <pc:chgData name="Gareth Jones" userId="1df24133-20b6-4195-96c6-3f102268981c" providerId="ADAL" clId="{7A5C744F-6746-4C69-B5CB-22B75278ECF4}" dt="2024-09-24T11:30:03.822" v="5" actId="18676"/>
        <pc:sldMkLst>
          <pc:docMk/>
          <pc:sldMk cId="2070261116" sldId="2145704794"/>
        </pc:sldMkLst>
      </pc:sldChg>
      <pc:sldChg chg="del">
        <pc:chgData name="Gareth Jones" userId="1df24133-20b6-4195-96c6-3f102268981c" providerId="ADAL" clId="{7A5C744F-6746-4C69-B5CB-22B75278ECF4}" dt="2024-09-24T11:30:03.822" v="5" actId="18676"/>
        <pc:sldMkLst>
          <pc:docMk/>
          <pc:sldMk cId="1072619464" sldId="2145704795"/>
        </pc:sldMkLst>
      </pc:sldChg>
      <pc:sldChg chg="del">
        <pc:chgData name="Gareth Jones" userId="1df24133-20b6-4195-96c6-3f102268981c" providerId="ADAL" clId="{7A5C744F-6746-4C69-B5CB-22B75278ECF4}" dt="2024-09-24T11:30:03.822" v="5" actId="18676"/>
        <pc:sldMkLst>
          <pc:docMk/>
          <pc:sldMk cId="2579818255" sldId="2145704796"/>
        </pc:sldMkLst>
      </pc:sldChg>
      <pc:sldChg chg="del">
        <pc:chgData name="Gareth Jones" userId="1df24133-20b6-4195-96c6-3f102268981c" providerId="ADAL" clId="{7A5C744F-6746-4C69-B5CB-22B75278ECF4}" dt="2024-09-24T11:29:59.415" v="4" actId="18676"/>
        <pc:sldMkLst>
          <pc:docMk/>
          <pc:sldMk cId="3572797024" sldId="2145704798"/>
        </pc:sldMkLst>
      </pc:sldChg>
      <pc:sldChg chg="del">
        <pc:chgData name="Gareth Jones" userId="1df24133-20b6-4195-96c6-3f102268981c" providerId="ADAL" clId="{7A5C744F-6746-4C69-B5CB-22B75278ECF4}" dt="2024-09-24T11:29:59.415" v="4" actId="18676"/>
        <pc:sldMkLst>
          <pc:docMk/>
          <pc:sldMk cId="3894595714" sldId="2145704799"/>
        </pc:sldMkLst>
      </pc:sldChg>
      <pc:sldChg chg="del">
        <pc:chgData name="Gareth Jones" userId="1df24133-20b6-4195-96c6-3f102268981c" providerId="ADAL" clId="{7A5C744F-6746-4C69-B5CB-22B75278ECF4}" dt="2024-09-24T11:29:59.415" v="4" actId="18676"/>
        <pc:sldMkLst>
          <pc:docMk/>
          <pc:sldMk cId="912482502" sldId="2145704800"/>
        </pc:sldMkLst>
      </pc:sldChg>
      <pc:sldChg chg="del">
        <pc:chgData name="Gareth Jones" userId="1df24133-20b6-4195-96c6-3f102268981c" providerId="ADAL" clId="{7A5C744F-6746-4C69-B5CB-22B75278ECF4}" dt="2024-09-24T11:29:59.415" v="4" actId="18676"/>
        <pc:sldMkLst>
          <pc:docMk/>
          <pc:sldMk cId="678729476" sldId="2145704801"/>
        </pc:sldMkLst>
      </pc:sldChg>
      <pc:sldChg chg="del">
        <pc:chgData name="Gareth Jones" userId="1df24133-20b6-4195-96c6-3f102268981c" providerId="ADAL" clId="{7A5C744F-6746-4C69-B5CB-22B75278ECF4}" dt="2024-09-24T11:29:59.415" v="4" actId="18676"/>
        <pc:sldMkLst>
          <pc:docMk/>
          <pc:sldMk cId="2558164117" sldId="2145704802"/>
        </pc:sldMkLst>
      </pc:sldChg>
      <pc:sldChg chg="del">
        <pc:chgData name="Gareth Jones" userId="1df24133-20b6-4195-96c6-3f102268981c" providerId="ADAL" clId="{7A5C744F-6746-4C69-B5CB-22B75278ECF4}" dt="2024-09-24T11:29:59.415" v="4" actId="18676"/>
        <pc:sldMkLst>
          <pc:docMk/>
          <pc:sldMk cId="3371786162" sldId="2145704803"/>
        </pc:sldMkLst>
      </pc:sldChg>
      <pc:sldChg chg="del">
        <pc:chgData name="Gareth Jones" userId="1df24133-20b6-4195-96c6-3f102268981c" providerId="ADAL" clId="{7A5C744F-6746-4C69-B5CB-22B75278ECF4}" dt="2024-09-24T11:29:59.415" v="4" actId="18676"/>
        <pc:sldMkLst>
          <pc:docMk/>
          <pc:sldMk cId="785162420" sldId="2145704804"/>
        </pc:sldMkLst>
      </pc:sldChg>
      <pc:sldChg chg="del">
        <pc:chgData name="Gareth Jones" userId="1df24133-20b6-4195-96c6-3f102268981c" providerId="ADAL" clId="{7A5C744F-6746-4C69-B5CB-22B75278ECF4}" dt="2024-09-24T11:30:03.822" v="5" actId="18676"/>
        <pc:sldMkLst>
          <pc:docMk/>
          <pc:sldMk cId="4293108241" sldId="2145704805"/>
        </pc:sldMkLst>
      </pc:sldChg>
      <pc:sldChg chg="del">
        <pc:chgData name="Gareth Jones" userId="1df24133-20b6-4195-96c6-3f102268981c" providerId="ADAL" clId="{7A5C744F-6746-4C69-B5CB-22B75278ECF4}" dt="2024-09-24T11:29:59.415" v="4" actId="18676"/>
        <pc:sldMkLst>
          <pc:docMk/>
          <pc:sldMk cId="531513765" sldId="2145704806"/>
        </pc:sldMkLst>
      </pc:sldChg>
      <pc:sldChg chg="del">
        <pc:chgData name="Gareth Jones" userId="1df24133-20b6-4195-96c6-3f102268981c" providerId="ADAL" clId="{7A5C744F-6746-4C69-B5CB-22B75278ECF4}" dt="2024-09-24T11:22:30.487" v="2" actId="18676"/>
        <pc:sldMkLst>
          <pc:docMk/>
          <pc:sldMk cId="1208375395" sldId="2145704808"/>
        </pc:sldMkLst>
      </pc:sldChg>
      <pc:sldChg chg="del">
        <pc:chgData name="Gareth Jones" userId="1df24133-20b6-4195-96c6-3f102268981c" providerId="ADAL" clId="{7A5C744F-6746-4C69-B5CB-22B75278ECF4}" dt="2024-09-24T11:22:26.519" v="1" actId="18676"/>
        <pc:sldMkLst>
          <pc:docMk/>
          <pc:sldMk cId="375158953" sldId="214570480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GB" sz="1800" b="0" i="0" u="none" strike="noStrike" kern="1200" spc="0" baseline="0" dirty="0">
                <a:solidFill>
                  <a:schemeClr val="tx1"/>
                </a:solidFill>
              </a:rPr>
              <a:t>Attention per 1000 impressions by ads in context v. not in-context and device</a:t>
            </a:r>
            <a:endParaRPr lang="en-US" sz="1800" dirty="0">
              <a:solidFill>
                <a:schemeClr val="tx1"/>
              </a:solidFill>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tx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58C1-4500-B106-CEF81BFA42AA}"/>
              </c:ext>
            </c:extLst>
          </c:dPt>
          <c:dPt>
            <c:idx val="1"/>
            <c:invertIfNegative val="0"/>
            <c:bubble3D val="0"/>
            <c:spPr>
              <a:solidFill>
                <a:schemeClr val="tx1"/>
              </a:solidFill>
              <a:ln>
                <a:noFill/>
              </a:ln>
              <a:effectLst/>
            </c:spPr>
            <c:extLst>
              <c:ext xmlns:c16="http://schemas.microsoft.com/office/drawing/2014/chart" uri="{C3380CC4-5D6E-409C-BE32-E72D297353CC}">
                <c16:uniqueId val="{00000003-58C1-4500-B106-CEF81BFA42AA}"/>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58C1-4500-B106-CEF81BFA42A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In-context</c:v>
                </c:pt>
                <c:pt idx="1">
                  <c:v>Not in-context</c:v>
                </c:pt>
                <c:pt idx="2">
                  <c:v>In-context</c:v>
                </c:pt>
                <c:pt idx="3">
                  <c:v>Not in-context</c:v>
                </c:pt>
              </c:strCache>
            </c:strRef>
          </c:cat>
          <c:val>
            <c:numRef>
              <c:f>Sheet1!$B$2:$B$5</c:f>
              <c:numCache>
                <c:formatCode>0</c:formatCode>
                <c:ptCount val="4"/>
                <c:pt idx="0">
                  <c:v>1537</c:v>
                </c:pt>
                <c:pt idx="1">
                  <c:v>1224</c:v>
                </c:pt>
                <c:pt idx="2">
                  <c:v>1114</c:v>
                </c:pt>
                <c:pt idx="3">
                  <c:v>836</c:v>
                </c:pt>
              </c:numCache>
            </c:numRef>
          </c:val>
          <c:extLst>
            <c:ext xmlns:c16="http://schemas.microsoft.com/office/drawing/2014/chart" uri="{C3380CC4-5D6E-409C-BE32-E72D297353CC}">
              <c16:uniqueId val="{00000006-58C1-4500-B106-CEF81BFA42AA}"/>
            </c:ext>
          </c:extLst>
        </c:ser>
        <c:dLbls>
          <c:showLegendKey val="0"/>
          <c:showVal val="0"/>
          <c:showCatName val="0"/>
          <c:showSerName val="0"/>
          <c:showPercent val="0"/>
          <c:showBubbleSize val="0"/>
        </c:dLbls>
        <c:gapWidth val="100"/>
        <c:axId val="1895436815"/>
        <c:axId val="1895439215"/>
      </c:barChart>
      <c:catAx>
        <c:axId val="1895436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95439215"/>
        <c:crosses val="autoZero"/>
        <c:auto val="1"/>
        <c:lblAlgn val="ctr"/>
        <c:lblOffset val="100"/>
        <c:noMultiLvlLbl val="0"/>
      </c:catAx>
      <c:valAx>
        <c:axId val="189543921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95436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GB" sz="1800" b="0" i="0" u="none" strike="noStrike" kern="1200" spc="0" baseline="0" dirty="0">
                <a:solidFill>
                  <a:schemeClr val="tx1"/>
                </a:solidFill>
              </a:rPr>
              <a:t>‘The adverts are part of the experience’ Net agree</a:t>
            </a:r>
            <a:endParaRPr lang="en-US" sz="1800" dirty="0">
              <a:solidFill>
                <a:schemeClr val="tx1"/>
              </a:solidFill>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tx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2E68-460F-9C2F-5700F4FFAE3C}"/>
              </c:ext>
            </c:extLst>
          </c:dPt>
          <c:dPt>
            <c:idx val="1"/>
            <c:invertIfNegative val="0"/>
            <c:bubble3D val="0"/>
            <c:spPr>
              <a:solidFill>
                <a:schemeClr val="tx1"/>
              </a:solidFill>
              <a:ln>
                <a:noFill/>
              </a:ln>
              <a:effectLst/>
            </c:spPr>
            <c:extLst>
              <c:ext xmlns:c16="http://schemas.microsoft.com/office/drawing/2014/chart" uri="{C3380CC4-5D6E-409C-BE32-E72D297353CC}">
                <c16:uniqueId val="{00000003-2E68-460F-9C2F-5700F4FFAE3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Magazines</c:v>
                </c:pt>
                <c:pt idx="1">
                  <c:v>Cinema</c:v>
                </c:pt>
                <c:pt idx="2">
                  <c:v>Newspapers</c:v>
                </c:pt>
                <c:pt idx="3">
                  <c:v>Commercial radio</c:v>
                </c:pt>
                <c:pt idx="4">
                  <c:v>TV</c:v>
                </c:pt>
                <c:pt idx="5">
                  <c:v>Digital display (websites)</c:v>
                </c:pt>
                <c:pt idx="6">
                  <c:v>Social</c:v>
                </c:pt>
              </c:strCache>
            </c:strRef>
          </c:cat>
          <c:val>
            <c:numRef>
              <c:f>Sheet1!$B$2:$B$8</c:f>
              <c:numCache>
                <c:formatCode>0%</c:formatCode>
                <c:ptCount val="7"/>
                <c:pt idx="0">
                  <c:v>0.56999999999999995</c:v>
                </c:pt>
                <c:pt idx="1">
                  <c:v>0.55000000000000004</c:v>
                </c:pt>
                <c:pt idx="2">
                  <c:v>0.47</c:v>
                </c:pt>
                <c:pt idx="3">
                  <c:v>0.47</c:v>
                </c:pt>
                <c:pt idx="4">
                  <c:v>0.44</c:v>
                </c:pt>
                <c:pt idx="5">
                  <c:v>0.27</c:v>
                </c:pt>
                <c:pt idx="6">
                  <c:v>0.27</c:v>
                </c:pt>
              </c:numCache>
            </c:numRef>
          </c:val>
          <c:extLst>
            <c:ext xmlns:c16="http://schemas.microsoft.com/office/drawing/2014/chart" uri="{C3380CC4-5D6E-409C-BE32-E72D297353CC}">
              <c16:uniqueId val="{00000004-2E68-460F-9C2F-5700F4FFAE3C}"/>
            </c:ext>
          </c:extLst>
        </c:ser>
        <c:dLbls>
          <c:showLegendKey val="0"/>
          <c:showVal val="0"/>
          <c:showCatName val="0"/>
          <c:showSerName val="0"/>
          <c:showPercent val="0"/>
          <c:showBubbleSize val="0"/>
        </c:dLbls>
        <c:gapWidth val="100"/>
        <c:axId val="1895436815"/>
        <c:axId val="1895439215"/>
      </c:barChart>
      <c:catAx>
        <c:axId val="1895436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95439215"/>
        <c:crosses val="autoZero"/>
        <c:auto val="1"/>
        <c:lblAlgn val="ctr"/>
        <c:lblOffset val="100"/>
        <c:noMultiLvlLbl val="0"/>
      </c:catAx>
      <c:valAx>
        <c:axId val="189543921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95436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7E7013-9E22-4652-844F-0CF7426FB8E2}" type="datetimeFigureOut">
              <a:rPr lang="en-GB" smtClean="0"/>
              <a:t>24/09/2024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4DD7C7-DB8C-495B-B915-07257FE5BC1C}" type="slidenum">
              <a:rPr lang="en-GB" smtClean="0"/>
              <a:t>‹#›</a:t>
            </a:fld>
            <a:endParaRPr lang="en-GB"/>
          </a:p>
        </p:txBody>
      </p:sp>
    </p:spTree>
    <p:extLst>
      <p:ext uri="{BB962C8B-B14F-4D97-AF65-F5344CB8AC3E}">
        <p14:creationId xmlns:p14="http://schemas.microsoft.com/office/powerpoint/2010/main" val="1575245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5.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4.xml"/><Relationship Id="rId5" Type="http://schemas.openxmlformats.org/officeDocument/2006/relationships/image" Target="../media/image6.jpeg"/><Relationship Id="rId4" Type="http://schemas.openxmlformats.org/officeDocument/2006/relationships/image" Target="../media/image5.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8.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6.xml"/><Relationship Id="rId5" Type="http://schemas.openxmlformats.org/officeDocument/2006/relationships/image" Target="../media/image6.jpeg"/><Relationship Id="rId4" Type="http://schemas.openxmlformats.org/officeDocument/2006/relationships/image" Target="../media/image8.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5AB140D-0801-F3FB-4810-41392895FA00}"/>
              </a:ext>
            </a:extLst>
          </p:cNvPr>
          <p:cNvSpPr>
            <a:spLocks noGrp="1"/>
          </p:cNvSpPr>
          <p:nvPr>
            <p:ph type="pic" sz="quarter" idx="10"/>
          </p:nvPr>
        </p:nvSpPr>
        <p:spPr>
          <a:xfrm>
            <a:off x="6096000" y="-1"/>
            <a:ext cx="6085935" cy="6858000"/>
          </a:xfrm>
          <a:prstGeom prst="rect">
            <a:avLst/>
          </a:prstGeom>
        </p:spPr>
        <p:txBody>
          <a:bodyPr/>
          <a:lstStyle/>
          <a:p>
            <a:endParaRPr lang="en-GB"/>
          </a:p>
        </p:txBody>
      </p:sp>
      <p:sp>
        <p:nvSpPr>
          <p:cNvPr id="3" name="Title 2">
            <a:extLst>
              <a:ext uri="{FF2B5EF4-FFF2-40B4-BE49-F238E27FC236}">
                <a16:creationId xmlns:a16="http://schemas.microsoft.com/office/drawing/2014/main" id="{1D7CAA9F-E276-ED63-47CC-FFD93BDCB9AA}"/>
              </a:ext>
            </a:extLst>
          </p:cNvPr>
          <p:cNvSpPr>
            <a:spLocks noGrp="1"/>
          </p:cNvSpPr>
          <p:nvPr>
            <p:ph type="title"/>
          </p:nvPr>
        </p:nvSpPr>
        <p:spPr>
          <a:xfrm>
            <a:off x="643567" y="2766217"/>
            <a:ext cx="6085935" cy="1325563"/>
          </a:xfrm>
          <a:prstGeom prst="rect">
            <a:avLst/>
          </a:prstGeom>
        </p:spPr>
        <p:txBody>
          <a:bodyPr anchor="ctr"/>
          <a:lstStyle>
            <a:lvl1pPr algn="l">
              <a:defRPr>
                <a:solidFill>
                  <a:schemeClr val="bg2"/>
                </a:solidFill>
              </a:defRPr>
            </a:lvl1pPr>
          </a:lstStyle>
          <a:p>
            <a:r>
              <a:rPr lang="en-US"/>
              <a:t>Click to edit Master title style</a:t>
            </a:r>
            <a:endParaRPr lang="en-GB"/>
          </a:p>
        </p:txBody>
      </p:sp>
    </p:spTree>
    <p:extLst>
      <p:ext uri="{BB962C8B-B14F-4D97-AF65-F5344CB8AC3E}">
        <p14:creationId xmlns:p14="http://schemas.microsoft.com/office/powerpoint/2010/main" val="532577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ale slide with imag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2E88BE1-D9FF-F473-0D1C-B4B74B3D4567}"/>
              </a:ext>
            </a:extLst>
          </p:cNvPr>
          <p:cNvSpPr>
            <a:spLocks noGrp="1"/>
          </p:cNvSpPr>
          <p:nvPr>
            <p:ph type="body" sz="quarter" idx="11"/>
          </p:nvPr>
        </p:nvSpPr>
        <p:spPr>
          <a:xfrm>
            <a:off x="390525" y="1846053"/>
            <a:ext cx="5705475" cy="4705560"/>
          </a:xfrm>
          <a:prstGeom prst="rect">
            <a:avLst/>
          </a:prstGeom>
        </p:spPr>
        <p:txBody>
          <a:bodyPr/>
          <a:lstStyle>
            <a:lvl1pPr marL="228600" indent="-228600">
              <a:lnSpc>
                <a:spcPct val="100000"/>
              </a:lnSpc>
              <a:spcBef>
                <a:spcPts val="3000"/>
              </a:spcBef>
              <a:buClr>
                <a:schemeClr val="accent1"/>
              </a:buClr>
              <a:buFont typeface="Lora SemiBold" pitchFamily="2" charset="0"/>
              <a:buChar char="•"/>
              <a:defRPr sz="2400">
                <a:solidFill>
                  <a:schemeClr val="tx1"/>
                </a:solidFill>
                <a:latin typeface="+mn-lt"/>
              </a:defRPr>
            </a:lvl1pPr>
            <a:lvl2pPr marL="685800" indent="-228600">
              <a:lnSpc>
                <a:spcPct val="150000"/>
              </a:lnSpc>
              <a:buClr>
                <a:schemeClr val="accent1"/>
              </a:buClr>
              <a:buFont typeface="Lexend Deca SemiBold" pitchFamily="2" charset="0"/>
              <a:buChar char="−"/>
              <a:defRPr sz="2000">
                <a:solidFill>
                  <a:schemeClr val="tx1"/>
                </a:solidFill>
              </a:defRPr>
            </a:lvl2pPr>
            <a:lvl3pPr marL="1143000" indent="-228600">
              <a:lnSpc>
                <a:spcPct val="100000"/>
              </a:lnSpc>
              <a:buClr>
                <a:schemeClr val="accent1"/>
              </a:buClr>
              <a:buFont typeface="Lexend Deca SemiBold" pitchFamily="2" charset="0"/>
              <a:buChar char="‐"/>
              <a:defRPr sz="1800">
                <a:solidFill>
                  <a:schemeClr val="tx1"/>
                </a:solidFill>
              </a:defRPr>
            </a:lvl3pPr>
            <a:lvl4pPr>
              <a:lnSpc>
                <a:spcPct val="100000"/>
              </a:lnSpc>
              <a:buClr>
                <a:schemeClr val="accent1"/>
              </a:buClr>
              <a:defRPr sz="16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24">
            <a:extLst>
              <a:ext uri="{FF2B5EF4-FFF2-40B4-BE49-F238E27FC236}">
                <a16:creationId xmlns:a16="http://schemas.microsoft.com/office/drawing/2014/main" id="{7E2DD255-100B-41F1-A3BB-A0564F812A1D}"/>
              </a:ext>
            </a:extLst>
          </p:cNvPr>
          <p:cNvSpPr>
            <a:spLocks noGrp="1"/>
          </p:cNvSpPr>
          <p:nvPr>
            <p:ph type="title"/>
          </p:nvPr>
        </p:nvSpPr>
        <p:spPr>
          <a:xfrm>
            <a:off x="390525" y="365125"/>
            <a:ext cx="10169106" cy="1325563"/>
          </a:xfrm>
          <a:prstGeom prst="rect">
            <a:avLst/>
          </a:prstGeom>
        </p:spPr>
        <p:txBody>
          <a:bodyPr/>
          <a:lstStyle>
            <a:lvl1pPr>
              <a:defRPr sz="4000">
                <a:solidFill>
                  <a:schemeClr val="accent5"/>
                </a:solidFill>
              </a:defRPr>
            </a:lvl1pPr>
          </a:lstStyle>
          <a:p>
            <a:r>
              <a:rPr lang="en-US"/>
              <a:t>Click to edit Master title style</a:t>
            </a:r>
            <a:endParaRPr lang="en-GB"/>
          </a:p>
        </p:txBody>
      </p:sp>
      <p:sp>
        <p:nvSpPr>
          <p:cNvPr id="12" name="AutoShape 3">
            <a:extLst>
              <a:ext uri="{FF2B5EF4-FFF2-40B4-BE49-F238E27FC236}">
                <a16:creationId xmlns:a16="http://schemas.microsoft.com/office/drawing/2014/main" id="{2EFCE3CC-E7EE-7102-E09D-A7C5662E3EC7}"/>
              </a:ext>
            </a:extLst>
          </p:cNvPr>
          <p:cNvSpPr>
            <a:spLocks noChangeAspect="1" noChangeArrowheads="1" noTextEdit="1"/>
          </p:cNvSpPr>
          <p:nvPr userDrawn="1"/>
        </p:nvSpPr>
        <p:spPr bwMode="auto">
          <a:xfrm>
            <a:off x="11307763" y="439738"/>
            <a:ext cx="493712"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5">
            <a:extLst>
              <a:ext uri="{FF2B5EF4-FFF2-40B4-BE49-F238E27FC236}">
                <a16:creationId xmlns:a16="http://schemas.microsoft.com/office/drawing/2014/main" id="{66559CE5-72A6-1F50-7DAD-D88D217EDD9B}"/>
              </a:ext>
            </a:extLst>
          </p:cNvPr>
          <p:cNvSpPr>
            <a:spLocks/>
          </p:cNvSpPr>
          <p:nvPr userDrawn="1"/>
        </p:nvSpPr>
        <p:spPr bwMode="auto">
          <a:xfrm>
            <a:off x="11307763" y="365125"/>
            <a:ext cx="493712" cy="661987"/>
          </a:xfrm>
          <a:custGeom>
            <a:avLst/>
            <a:gdLst>
              <a:gd name="T0" fmla="*/ 463 w 852"/>
              <a:gd name="T1" fmla="*/ 0 h 1139"/>
              <a:gd name="T2" fmla="*/ 852 w 852"/>
              <a:gd name="T3" fmla="*/ 339 h 1139"/>
              <a:gd name="T4" fmla="*/ 463 w 852"/>
              <a:gd name="T5" fmla="*/ 677 h 1139"/>
              <a:gd name="T6" fmla="*/ 441 w 852"/>
              <a:gd name="T7" fmla="*/ 677 h 1139"/>
              <a:gd name="T8" fmla="*/ 441 w 852"/>
              <a:gd name="T9" fmla="*/ 1139 h 1139"/>
              <a:gd name="T10" fmla="*/ 275 w 852"/>
              <a:gd name="T11" fmla="*/ 1139 h 1139"/>
              <a:gd name="T12" fmla="*/ 275 w 852"/>
              <a:gd name="T13" fmla="*/ 146 h 1139"/>
              <a:gd name="T14" fmla="*/ 165 w 852"/>
              <a:gd name="T15" fmla="*/ 146 h 1139"/>
              <a:gd name="T16" fmla="*/ 165 w 852"/>
              <a:gd name="T17" fmla="*/ 1139 h 1139"/>
              <a:gd name="T18" fmla="*/ 0 w 852"/>
              <a:gd name="T19" fmla="*/ 1139 h 1139"/>
              <a:gd name="T20" fmla="*/ 0 w 852"/>
              <a:gd name="T21" fmla="*/ 0 h 1139"/>
              <a:gd name="T22" fmla="*/ 463 w 852"/>
              <a:gd name="T23" fmla="*/ 0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2" h="1139">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548663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le slide with chart">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A4933C52-E4D7-2D7E-450B-DB3325F03FF6}"/>
              </a:ext>
            </a:extLst>
          </p:cNvPr>
          <p:cNvSpPr>
            <a:spLocks noGrp="1"/>
          </p:cNvSpPr>
          <p:nvPr>
            <p:ph type="title"/>
          </p:nvPr>
        </p:nvSpPr>
        <p:spPr>
          <a:xfrm>
            <a:off x="390525" y="365125"/>
            <a:ext cx="10169106" cy="1325563"/>
          </a:xfrm>
          <a:prstGeom prst="rect">
            <a:avLst/>
          </a:prstGeom>
        </p:spPr>
        <p:txBody>
          <a:bodyPr/>
          <a:lstStyle>
            <a:lvl1pPr>
              <a:defRPr sz="4000">
                <a:solidFill>
                  <a:schemeClr val="accent5"/>
                </a:solidFill>
              </a:defRPr>
            </a:lvl1pPr>
          </a:lstStyle>
          <a:p>
            <a:r>
              <a:rPr lang="en-US"/>
              <a:t>Click to edit Master title style</a:t>
            </a:r>
            <a:endParaRPr lang="en-GB"/>
          </a:p>
        </p:txBody>
      </p:sp>
      <p:sp>
        <p:nvSpPr>
          <p:cNvPr id="8" name="Freeform 5">
            <a:extLst>
              <a:ext uri="{FF2B5EF4-FFF2-40B4-BE49-F238E27FC236}">
                <a16:creationId xmlns:a16="http://schemas.microsoft.com/office/drawing/2014/main" id="{BC6B5480-3138-6767-B8D9-7A2C097B217B}"/>
              </a:ext>
            </a:extLst>
          </p:cNvPr>
          <p:cNvSpPr>
            <a:spLocks/>
          </p:cNvSpPr>
          <p:nvPr userDrawn="1"/>
        </p:nvSpPr>
        <p:spPr bwMode="auto">
          <a:xfrm>
            <a:off x="11307763" y="365125"/>
            <a:ext cx="493712" cy="661987"/>
          </a:xfrm>
          <a:custGeom>
            <a:avLst/>
            <a:gdLst>
              <a:gd name="T0" fmla="*/ 463 w 852"/>
              <a:gd name="T1" fmla="*/ 0 h 1139"/>
              <a:gd name="T2" fmla="*/ 852 w 852"/>
              <a:gd name="T3" fmla="*/ 339 h 1139"/>
              <a:gd name="T4" fmla="*/ 463 w 852"/>
              <a:gd name="T5" fmla="*/ 677 h 1139"/>
              <a:gd name="T6" fmla="*/ 441 w 852"/>
              <a:gd name="T7" fmla="*/ 677 h 1139"/>
              <a:gd name="T8" fmla="*/ 441 w 852"/>
              <a:gd name="T9" fmla="*/ 1139 h 1139"/>
              <a:gd name="T10" fmla="*/ 275 w 852"/>
              <a:gd name="T11" fmla="*/ 1139 h 1139"/>
              <a:gd name="T12" fmla="*/ 275 w 852"/>
              <a:gd name="T13" fmla="*/ 146 h 1139"/>
              <a:gd name="T14" fmla="*/ 165 w 852"/>
              <a:gd name="T15" fmla="*/ 146 h 1139"/>
              <a:gd name="T16" fmla="*/ 165 w 852"/>
              <a:gd name="T17" fmla="*/ 1139 h 1139"/>
              <a:gd name="T18" fmla="*/ 0 w 852"/>
              <a:gd name="T19" fmla="*/ 1139 h 1139"/>
              <a:gd name="T20" fmla="*/ 0 w 852"/>
              <a:gd name="T21" fmla="*/ 0 h 1139"/>
              <a:gd name="T22" fmla="*/ 463 w 852"/>
              <a:gd name="T23" fmla="*/ 0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2" h="1139">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3" name="Chart Placeholder 2">
            <a:extLst>
              <a:ext uri="{FF2B5EF4-FFF2-40B4-BE49-F238E27FC236}">
                <a16:creationId xmlns:a16="http://schemas.microsoft.com/office/drawing/2014/main" id="{05C8577A-8F03-D4F6-9FB7-5B1C709908F1}"/>
              </a:ext>
            </a:extLst>
          </p:cNvPr>
          <p:cNvSpPr>
            <a:spLocks noGrp="1"/>
          </p:cNvSpPr>
          <p:nvPr>
            <p:ph type="chart" sz="quarter" idx="10"/>
          </p:nvPr>
        </p:nvSpPr>
        <p:spPr>
          <a:xfrm>
            <a:off x="390525" y="1690688"/>
            <a:ext cx="11410950" cy="4595812"/>
          </a:xfrm>
          <a:prstGeom prst="rect">
            <a:avLst/>
          </a:prstGeom>
        </p:spPr>
        <p:txBody>
          <a:bodyPr/>
          <a:lstStyle>
            <a:lvl1pPr marL="0" indent="0">
              <a:buNone/>
              <a:defRPr/>
            </a:lvl1pPr>
          </a:lstStyle>
          <a:p>
            <a:endParaRPr lang="en-GB"/>
          </a:p>
        </p:txBody>
      </p:sp>
      <p:sp>
        <p:nvSpPr>
          <p:cNvPr id="5" name="Text Placeholder 4">
            <a:extLst>
              <a:ext uri="{FF2B5EF4-FFF2-40B4-BE49-F238E27FC236}">
                <a16:creationId xmlns:a16="http://schemas.microsoft.com/office/drawing/2014/main" id="{97ADC6EA-1A44-5F55-89B8-6494E49644A2}"/>
              </a:ext>
            </a:extLst>
          </p:cNvPr>
          <p:cNvSpPr>
            <a:spLocks noGrp="1"/>
          </p:cNvSpPr>
          <p:nvPr>
            <p:ph type="body" sz="quarter" idx="11" hasCustomPrompt="1"/>
          </p:nvPr>
        </p:nvSpPr>
        <p:spPr>
          <a:xfrm>
            <a:off x="7924800" y="6400800"/>
            <a:ext cx="3876675" cy="371475"/>
          </a:xfrm>
          <a:prstGeom prst="rect">
            <a:avLst/>
          </a:prstGeom>
        </p:spPr>
        <p:txBody>
          <a:bodyPr anchor="ctr"/>
          <a:lstStyle>
            <a:lvl1pPr marL="0" indent="0" algn="r">
              <a:buNone/>
              <a:defRPr sz="1200"/>
            </a:lvl1pPr>
          </a:lstStyle>
          <a:p>
            <a:pPr lvl="0"/>
            <a:r>
              <a:rPr lang="en-US"/>
              <a:t>Source:</a:t>
            </a:r>
            <a:endParaRPr lang="en-GB"/>
          </a:p>
        </p:txBody>
      </p:sp>
    </p:spTree>
    <p:extLst>
      <p:ext uri="{BB962C8B-B14F-4D97-AF65-F5344CB8AC3E}">
        <p14:creationId xmlns:p14="http://schemas.microsoft.com/office/powerpoint/2010/main" val="917294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 slide">
    <p:bg>
      <p:bgPr>
        <a:solidFill>
          <a:schemeClr val="accent5"/>
        </a:solidFill>
        <a:effectLst/>
      </p:bgPr>
    </p:bg>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C89CE353-2604-EC6A-EEE4-CD5A0A2F28C1}"/>
              </a:ext>
            </a:extLst>
          </p:cNvPr>
          <p:cNvSpPr>
            <a:spLocks/>
          </p:cNvSpPr>
          <p:nvPr userDrawn="1"/>
        </p:nvSpPr>
        <p:spPr bwMode="auto">
          <a:xfrm>
            <a:off x="11307763" y="365919"/>
            <a:ext cx="493712" cy="661987"/>
          </a:xfrm>
          <a:custGeom>
            <a:avLst/>
            <a:gdLst>
              <a:gd name="T0" fmla="*/ 463 w 852"/>
              <a:gd name="T1" fmla="*/ 0 h 1139"/>
              <a:gd name="T2" fmla="*/ 852 w 852"/>
              <a:gd name="T3" fmla="*/ 339 h 1139"/>
              <a:gd name="T4" fmla="*/ 463 w 852"/>
              <a:gd name="T5" fmla="*/ 677 h 1139"/>
              <a:gd name="T6" fmla="*/ 441 w 852"/>
              <a:gd name="T7" fmla="*/ 677 h 1139"/>
              <a:gd name="T8" fmla="*/ 441 w 852"/>
              <a:gd name="T9" fmla="*/ 1139 h 1139"/>
              <a:gd name="T10" fmla="*/ 275 w 852"/>
              <a:gd name="T11" fmla="*/ 1139 h 1139"/>
              <a:gd name="T12" fmla="*/ 275 w 852"/>
              <a:gd name="T13" fmla="*/ 146 h 1139"/>
              <a:gd name="T14" fmla="*/ 165 w 852"/>
              <a:gd name="T15" fmla="*/ 146 h 1139"/>
              <a:gd name="T16" fmla="*/ 165 w 852"/>
              <a:gd name="T17" fmla="*/ 1139 h 1139"/>
              <a:gd name="T18" fmla="*/ 0 w 852"/>
              <a:gd name="T19" fmla="*/ 1139 h 1139"/>
              <a:gd name="T20" fmla="*/ 0 w 852"/>
              <a:gd name="T21" fmla="*/ 0 h 1139"/>
              <a:gd name="T22" fmla="*/ 463 w 852"/>
              <a:gd name="T23" fmla="*/ 0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2" h="1139">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Title 24">
            <a:extLst>
              <a:ext uri="{FF2B5EF4-FFF2-40B4-BE49-F238E27FC236}">
                <a16:creationId xmlns:a16="http://schemas.microsoft.com/office/drawing/2014/main" id="{8A5AAD95-B588-D5BC-BA3F-B79936A5A356}"/>
              </a:ext>
            </a:extLst>
          </p:cNvPr>
          <p:cNvSpPr>
            <a:spLocks noGrp="1"/>
          </p:cNvSpPr>
          <p:nvPr>
            <p:ph type="title"/>
          </p:nvPr>
        </p:nvSpPr>
        <p:spPr>
          <a:xfrm>
            <a:off x="390525" y="365125"/>
            <a:ext cx="10169106" cy="1325563"/>
          </a:xfrm>
          <a:prstGeom prst="rect">
            <a:avLst/>
          </a:prstGeom>
        </p:spPr>
        <p:txBody>
          <a:bodyPr/>
          <a:lstStyle>
            <a:lvl1pPr>
              <a:defRPr sz="4000">
                <a:solidFill>
                  <a:schemeClr val="bg2"/>
                </a:solidFill>
              </a:defRPr>
            </a:lvl1pPr>
          </a:lstStyle>
          <a:p>
            <a:r>
              <a:rPr lang="en-US"/>
              <a:t>Click to edit Master title style</a:t>
            </a:r>
            <a:endParaRPr lang="en-GB"/>
          </a:p>
        </p:txBody>
      </p:sp>
    </p:spTree>
    <p:extLst>
      <p:ext uri="{BB962C8B-B14F-4D97-AF65-F5344CB8AC3E}">
        <p14:creationId xmlns:p14="http://schemas.microsoft.com/office/powerpoint/2010/main" val="2252617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 slide with image">
    <p:bg>
      <p:bgPr>
        <a:solidFill>
          <a:schemeClr val="tx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2E88BE1-D9FF-F473-0D1C-B4B74B3D4567}"/>
              </a:ext>
            </a:extLst>
          </p:cNvPr>
          <p:cNvSpPr>
            <a:spLocks noGrp="1"/>
          </p:cNvSpPr>
          <p:nvPr>
            <p:ph type="body" sz="quarter" idx="11"/>
          </p:nvPr>
        </p:nvSpPr>
        <p:spPr>
          <a:xfrm>
            <a:off x="390525" y="1846053"/>
            <a:ext cx="6877049" cy="4705560"/>
          </a:xfrm>
          <a:prstGeom prst="rect">
            <a:avLst/>
          </a:prstGeom>
        </p:spPr>
        <p:txBody>
          <a:bodyPr/>
          <a:lstStyle>
            <a:lvl1pPr>
              <a:lnSpc>
                <a:spcPct val="100000"/>
              </a:lnSpc>
              <a:spcBef>
                <a:spcPts val="3000"/>
              </a:spcBef>
              <a:defRPr sz="2400">
                <a:solidFill>
                  <a:schemeClr val="accent1"/>
                </a:solidFill>
              </a:defRPr>
            </a:lvl1pPr>
            <a:lvl2pPr marL="685800" indent="-228600">
              <a:lnSpc>
                <a:spcPct val="150000"/>
              </a:lnSpc>
              <a:buClr>
                <a:schemeClr val="accent1"/>
              </a:buClr>
              <a:buFont typeface="Lexend Deca SemiBold" pitchFamily="2" charset="0"/>
              <a:buChar char="−"/>
              <a:defRPr sz="2000">
                <a:solidFill>
                  <a:schemeClr val="bg2"/>
                </a:solidFill>
              </a:defRPr>
            </a:lvl2pPr>
            <a:lvl3pPr marL="1143000" indent="-228600">
              <a:lnSpc>
                <a:spcPct val="100000"/>
              </a:lnSpc>
              <a:buClr>
                <a:schemeClr val="accent1"/>
              </a:buClr>
              <a:buFont typeface="Lexend Deca SemiBold" pitchFamily="2" charset="0"/>
              <a:buChar char="‐"/>
              <a:defRPr sz="1800">
                <a:solidFill>
                  <a:schemeClr val="bg2"/>
                </a:solidFill>
              </a:defRPr>
            </a:lvl3pPr>
            <a:lvl4pPr>
              <a:lnSpc>
                <a:spcPct val="100000"/>
              </a:lnSpc>
              <a:buClr>
                <a:schemeClr val="accent1"/>
              </a:buClr>
              <a:defRPr sz="1600">
                <a:solidFill>
                  <a:schemeClr val="bg2"/>
                </a:solidFill>
              </a:defRPr>
            </a:lvl4pPr>
            <a:lvl5pPr>
              <a:lnSpc>
                <a:spcPct val="100000"/>
              </a:lnSpc>
              <a:defRPr sz="12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24">
            <a:extLst>
              <a:ext uri="{FF2B5EF4-FFF2-40B4-BE49-F238E27FC236}">
                <a16:creationId xmlns:a16="http://schemas.microsoft.com/office/drawing/2014/main" id="{7E2DD255-100B-41F1-A3BB-A0564F812A1D}"/>
              </a:ext>
            </a:extLst>
          </p:cNvPr>
          <p:cNvSpPr>
            <a:spLocks noGrp="1"/>
          </p:cNvSpPr>
          <p:nvPr>
            <p:ph type="title"/>
          </p:nvPr>
        </p:nvSpPr>
        <p:spPr>
          <a:xfrm>
            <a:off x="390525" y="365125"/>
            <a:ext cx="10169106" cy="1325563"/>
          </a:xfrm>
          <a:prstGeom prst="rect">
            <a:avLst/>
          </a:prstGeom>
        </p:spPr>
        <p:txBody>
          <a:bodyPr/>
          <a:lstStyle>
            <a:lvl1pPr>
              <a:defRPr sz="4000">
                <a:solidFill>
                  <a:schemeClr val="bg2"/>
                </a:solidFill>
              </a:defRPr>
            </a:lvl1pPr>
          </a:lstStyle>
          <a:p>
            <a:r>
              <a:rPr lang="en-US"/>
              <a:t>Click to edit Master title style</a:t>
            </a:r>
            <a:endParaRPr lang="en-GB"/>
          </a:p>
        </p:txBody>
      </p:sp>
      <p:sp>
        <p:nvSpPr>
          <p:cNvPr id="12" name="AutoShape 3">
            <a:extLst>
              <a:ext uri="{FF2B5EF4-FFF2-40B4-BE49-F238E27FC236}">
                <a16:creationId xmlns:a16="http://schemas.microsoft.com/office/drawing/2014/main" id="{2EFCE3CC-E7EE-7102-E09D-A7C5662E3EC7}"/>
              </a:ext>
            </a:extLst>
          </p:cNvPr>
          <p:cNvSpPr>
            <a:spLocks noChangeAspect="1" noChangeArrowheads="1" noTextEdit="1"/>
          </p:cNvSpPr>
          <p:nvPr userDrawn="1"/>
        </p:nvSpPr>
        <p:spPr bwMode="auto">
          <a:xfrm>
            <a:off x="11307763" y="439738"/>
            <a:ext cx="493712"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5">
            <a:extLst>
              <a:ext uri="{FF2B5EF4-FFF2-40B4-BE49-F238E27FC236}">
                <a16:creationId xmlns:a16="http://schemas.microsoft.com/office/drawing/2014/main" id="{66559CE5-72A6-1F50-7DAD-D88D217EDD9B}"/>
              </a:ext>
            </a:extLst>
          </p:cNvPr>
          <p:cNvSpPr>
            <a:spLocks/>
          </p:cNvSpPr>
          <p:nvPr userDrawn="1"/>
        </p:nvSpPr>
        <p:spPr bwMode="auto">
          <a:xfrm>
            <a:off x="11307763" y="365919"/>
            <a:ext cx="493712" cy="661987"/>
          </a:xfrm>
          <a:custGeom>
            <a:avLst/>
            <a:gdLst>
              <a:gd name="T0" fmla="*/ 463 w 852"/>
              <a:gd name="T1" fmla="*/ 0 h 1139"/>
              <a:gd name="T2" fmla="*/ 852 w 852"/>
              <a:gd name="T3" fmla="*/ 339 h 1139"/>
              <a:gd name="T4" fmla="*/ 463 w 852"/>
              <a:gd name="T5" fmla="*/ 677 h 1139"/>
              <a:gd name="T6" fmla="*/ 441 w 852"/>
              <a:gd name="T7" fmla="*/ 677 h 1139"/>
              <a:gd name="T8" fmla="*/ 441 w 852"/>
              <a:gd name="T9" fmla="*/ 1139 h 1139"/>
              <a:gd name="T10" fmla="*/ 275 w 852"/>
              <a:gd name="T11" fmla="*/ 1139 h 1139"/>
              <a:gd name="T12" fmla="*/ 275 w 852"/>
              <a:gd name="T13" fmla="*/ 146 h 1139"/>
              <a:gd name="T14" fmla="*/ 165 w 852"/>
              <a:gd name="T15" fmla="*/ 146 h 1139"/>
              <a:gd name="T16" fmla="*/ 165 w 852"/>
              <a:gd name="T17" fmla="*/ 1139 h 1139"/>
              <a:gd name="T18" fmla="*/ 0 w 852"/>
              <a:gd name="T19" fmla="*/ 1139 h 1139"/>
              <a:gd name="T20" fmla="*/ 0 w 852"/>
              <a:gd name="T21" fmla="*/ 0 h 1139"/>
              <a:gd name="T22" fmla="*/ 463 w 852"/>
              <a:gd name="T23" fmla="*/ 0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2" h="1139">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
        <p:nvSpPr>
          <p:cNvPr id="7" name="Picture Placeholder 2">
            <a:extLst>
              <a:ext uri="{FF2B5EF4-FFF2-40B4-BE49-F238E27FC236}">
                <a16:creationId xmlns:a16="http://schemas.microsoft.com/office/drawing/2014/main" id="{349C58E3-9C02-B1CB-0AA6-CF49D61770BC}"/>
              </a:ext>
            </a:extLst>
          </p:cNvPr>
          <p:cNvSpPr>
            <a:spLocks noGrp="1"/>
          </p:cNvSpPr>
          <p:nvPr>
            <p:ph type="pic" sz="quarter" idx="10"/>
          </p:nvPr>
        </p:nvSpPr>
        <p:spPr>
          <a:xfrm>
            <a:off x="7759725" y="1846054"/>
            <a:ext cx="4041750" cy="4705560"/>
          </a:xfrm>
          <a:prstGeom prst="rect">
            <a:avLst/>
          </a:prstGeom>
        </p:spPr>
        <p:txBody>
          <a:bodyPr/>
          <a:lstStyle/>
          <a:p>
            <a:endParaRPr lang="en-GB"/>
          </a:p>
        </p:txBody>
      </p:sp>
    </p:spTree>
    <p:extLst>
      <p:ext uri="{BB962C8B-B14F-4D97-AF65-F5344CB8AC3E}">
        <p14:creationId xmlns:p14="http://schemas.microsoft.com/office/powerpoint/2010/main" val="1657093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 slide with chart">
    <p:bg>
      <p:bgPr>
        <a:solidFill>
          <a:schemeClr val="accent5"/>
        </a:solidFill>
        <a:effectLst/>
      </p:bgPr>
    </p:bg>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C89CE353-2604-EC6A-EEE4-CD5A0A2F28C1}"/>
              </a:ext>
            </a:extLst>
          </p:cNvPr>
          <p:cNvSpPr>
            <a:spLocks/>
          </p:cNvSpPr>
          <p:nvPr userDrawn="1"/>
        </p:nvSpPr>
        <p:spPr bwMode="auto">
          <a:xfrm>
            <a:off x="11307763" y="365919"/>
            <a:ext cx="493712" cy="661987"/>
          </a:xfrm>
          <a:custGeom>
            <a:avLst/>
            <a:gdLst>
              <a:gd name="T0" fmla="*/ 463 w 852"/>
              <a:gd name="T1" fmla="*/ 0 h 1139"/>
              <a:gd name="T2" fmla="*/ 852 w 852"/>
              <a:gd name="T3" fmla="*/ 339 h 1139"/>
              <a:gd name="T4" fmla="*/ 463 w 852"/>
              <a:gd name="T5" fmla="*/ 677 h 1139"/>
              <a:gd name="T6" fmla="*/ 441 w 852"/>
              <a:gd name="T7" fmla="*/ 677 h 1139"/>
              <a:gd name="T8" fmla="*/ 441 w 852"/>
              <a:gd name="T9" fmla="*/ 1139 h 1139"/>
              <a:gd name="T10" fmla="*/ 275 w 852"/>
              <a:gd name="T11" fmla="*/ 1139 h 1139"/>
              <a:gd name="T12" fmla="*/ 275 w 852"/>
              <a:gd name="T13" fmla="*/ 146 h 1139"/>
              <a:gd name="T14" fmla="*/ 165 w 852"/>
              <a:gd name="T15" fmla="*/ 146 h 1139"/>
              <a:gd name="T16" fmla="*/ 165 w 852"/>
              <a:gd name="T17" fmla="*/ 1139 h 1139"/>
              <a:gd name="T18" fmla="*/ 0 w 852"/>
              <a:gd name="T19" fmla="*/ 1139 h 1139"/>
              <a:gd name="T20" fmla="*/ 0 w 852"/>
              <a:gd name="T21" fmla="*/ 0 h 1139"/>
              <a:gd name="T22" fmla="*/ 463 w 852"/>
              <a:gd name="T23" fmla="*/ 0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2" h="1139">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Title 24">
            <a:extLst>
              <a:ext uri="{FF2B5EF4-FFF2-40B4-BE49-F238E27FC236}">
                <a16:creationId xmlns:a16="http://schemas.microsoft.com/office/drawing/2014/main" id="{8A5AAD95-B588-D5BC-BA3F-B79936A5A356}"/>
              </a:ext>
            </a:extLst>
          </p:cNvPr>
          <p:cNvSpPr>
            <a:spLocks noGrp="1"/>
          </p:cNvSpPr>
          <p:nvPr>
            <p:ph type="title"/>
          </p:nvPr>
        </p:nvSpPr>
        <p:spPr>
          <a:xfrm>
            <a:off x="390525" y="365125"/>
            <a:ext cx="10169106" cy="1325563"/>
          </a:xfrm>
          <a:prstGeom prst="rect">
            <a:avLst/>
          </a:prstGeom>
        </p:spPr>
        <p:txBody>
          <a:bodyPr/>
          <a:lstStyle>
            <a:lvl1pPr>
              <a:defRPr sz="4000">
                <a:solidFill>
                  <a:schemeClr val="bg2"/>
                </a:solidFill>
              </a:defRPr>
            </a:lvl1pPr>
          </a:lstStyle>
          <a:p>
            <a:r>
              <a:rPr lang="en-US"/>
              <a:t>Click to edit Master title style</a:t>
            </a:r>
            <a:endParaRPr lang="en-GB"/>
          </a:p>
        </p:txBody>
      </p:sp>
      <p:sp>
        <p:nvSpPr>
          <p:cNvPr id="4" name="Chart Placeholder 2">
            <a:extLst>
              <a:ext uri="{FF2B5EF4-FFF2-40B4-BE49-F238E27FC236}">
                <a16:creationId xmlns:a16="http://schemas.microsoft.com/office/drawing/2014/main" id="{3D29CBF2-529B-7569-ACD8-18431CF0EE65}"/>
              </a:ext>
            </a:extLst>
          </p:cNvPr>
          <p:cNvSpPr>
            <a:spLocks noGrp="1"/>
          </p:cNvSpPr>
          <p:nvPr>
            <p:ph type="chart" sz="quarter" idx="10"/>
          </p:nvPr>
        </p:nvSpPr>
        <p:spPr>
          <a:xfrm>
            <a:off x="390525" y="1924050"/>
            <a:ext cx="11410950" cy="4362450"/>
          </a:xfrm>
          <a:prstGeom prst="rect">
            <a:avLst/>
          </a:prstGeom>
        </p:spPr>
        <p:txBody>
          <a:bodyPr/>
          <a:lstStyle>
            <a:lvl1pPr marL="0" indent="0">
              <a:buNone/>
              <a:defRPr>
                <a:solidFill>
                  <a:schemeClr val="bg2"/>
                </a:solidFill>
              </a:defRPr>
            </a:lvl1pPr>
          </a:lstStyle>
          <a:p>
            <a:endParaRPr lang="en-GB"/>
          </a:p>
        </p:txBody>
      </p:sp>
      <p:sp>
        <p:nvSpPr>
          <p:cNvPr id="7" name="Text Placeholder 4">
            <a:extLst>
              <a:ext uri="{FF2B5EF4-FFF2-40B4-BE49-F238E27FC236}">
                <a16:creationId xmlns:a16="http://schemas.microsoft.com/office/drawing/2014/main" id="{986BB435-08DB-17A2-16EB-B76C1364DD17}"/>
              </a:ext>
            </a:extLst>
          </p:cNvPr>
          <p:cNvSpPr>
            <a:spLocks noGrp="1"/>
          </p:cNvSpPr>
          <p:nvPr>
            <p:ph type="body" sz="quarter" idx="11" hasCustomPrompt="1"/>
          </p:nvPr>
        </p:nvSpPr>
        <p:spPr>
          <a:xfrm>
            <a:off x="7924800" y="6400800"/>
            <a:ext cx="3876675" cy="371475"/>
          </a:xfrm>
          <a:prstGeom prst="rect">
            <a:avLst/>
          </a:prstGeom>
        </p:spPr>
        <p:txBody>
          <a:bodyPr anchor="ctr"/>
          <a:lstStyle>
            <a:lvl1pPr marL="0" indent="0" algn="r">
              <a:buNone/>
              <a:defRPr sz="1200">
                <a:solidFill>
                  <a:schemeClr val="bg2"/>
                </a:solidFill>
              </a:defRPr>
            </a:lvl1pPr>
          </a:lstStyle>
          <a:p>
            <a:pPr lvl="0"/>
            <a:r>
              <a:rPr lang="en-US"/>
              <a:t>Source:</a:t>
            </a:r>
            <a:endParaRPr lang="en-GB"/>
          </a:p>
        </p:txBody>
      </p:sp>
    </p:spTree>
    <p:extLst>
      <p:ext uri="{BB962C8B-B14F-4D97-AF65-F5344CB8AC3E}">
        <p14:creationId xmlns:p14="http://schemas.microsoft.com/office/powerpoint/2010/main" val="577167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lank slide">
    <p:spTree>
      <p:nvGrpSpPr>
        <p:cNvPr id="1" name=""/>
        <p:cNvGrpSpPr/>
        <p:nvPr/>
      </p:nvGrpSpPr>
      <p:grpSpPr>
        <a:xfrm>
          <a:off x="0" y="0"/>
          <a:ext cx="0" cy="0"/>
          <a:chOff x="0" y="0"/>
          <a:chExt cx="0" cy="0"/>
        </a:xfrm>
      </p:grpSpPr>
      <p:sp>
        <p:nvSpPr>
          <p:cNvPr id="2" name="Title 1"/>
          <p:cNvSpPr>
            <a:spLocks noGrp="1"/>
          </p:cNvSpPr>
          <p:nvPr>
            <p:ph type="title"/>
          </p:nvPr>
        </p:nvSpPr>
        <p:spPr>
          <a:xfrm>
            <a:off x="609599" y="457870"/>
            <a:ext cx="8900161" cy="625557"/>
          </a:xfrm>
        </p:spPr>
        <p:txBody>
          <a:bodyPr anchor="ctr">
            <a:normAutofit/>
          </a:bodyPr>
          <a:lstStyle>
            <a:lvl1pPr>
              <a:defRPr sz="2400" b="0">
                <a:solidFill>
                  <a:srgbClr val="242F3E"/>
                </a:solidFill>
                <a:latin typeface="+mj-lt"/>
                <a:cs typeface="Calibri" panose="020F0502020204030204" pitchFamily="34" charset="0"/>
              </a:defRPr>
            </a:lvl1pPr>
          </a:lstStyle>
          <a:p>
            <a:r>
              <a:rPr lang="en-US" dirty="0"/>
              <a:t>Click to edit Master title style</a:t>
            </a:r>
          </a:p>
        </p:txBody>
      </p:sp>
      <p:cxnSp>
        <p:nvCxnSpPr>
          <p:cNvPr id="11" name="Straight Connector 10"/>
          <p:cNvCxnSpPr/>
          <p:nvPr/>
        </p:nvCxnSpPr>
        <p:spPr>
          <a:xfrm>
            <a:off x="609600" y="1163350"/>
            <a:ext cx="10972800"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8" name="Footer Placeholder 3">
            <a:extLst>
              <a:ext uri="{FF2B5EF4-FFF2-40B4-BE49-F238E27FC236}">
                <a16:creationId xmlns:a16="http://schemas.microsoft.com/office/drawing/2014/main" id="{68FCC505-08F0-4423-9992-D0BDBC2DA76B}"/>
              </a:ext>
            </a:extLst>
          </p:cNvPr>
          <p:cNvSpPr>
            <a:spLocks noGrp="1"/>
          </p:cNvSpPr>
          <p:nvPr>
            <p:ph type="ftr" sz="quarter" idx="3"/>
          </p:nvPr>
        </p:nvSpPr>
        <p:spPr>
          <a:xfrm>
            <a:off x="609602" y="6356351"/>
            <a:ext cx="7209837" cy="365125"/>
          </a:xfrm>
          <a:prstGeom prst="rect">
            <a:avLst/>
          </a:prstGeom>
        </p:spPr>
        <p:txBody>
          <a:bodyPr/>
          <a:lstStyle>
            <a:lvl1pPr>
              <a:defRPr sz="1200" i="1">
                <a:solidFill>
                  <a:schemeClr val="bg1">
                    <a:lumMod val="65000"/>
                  </a:schemeClr>
                </a:solidFill>
                <a:latin typeface="+mj-lt"/>
                <a:cs typeface="Calibri" panose="020F0502020204030204" pitchFamily="34" charset="0"/>
              </a:defRPr>
            </a:lvl1pPr>
          </a:lstStyle>
          <a:p>
            <a:endParaRPr lang="en-GB" dirty="0"/>
          </a:p>
        </p:txBody>
      </p:sp>
    </p:spTree>
    <p:extLst>
      <p:ext uri="{BB962C8B-B14F-4D97-AF65-F5344CB8AC3E}">
        <p14:creationId xmlns:p14="http://schemas.microsoft.com/office/powerpoint/2010/main" val="2659319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895B6F9-54DB-428E-9A0A-FA1DD7C58F69}"/>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a:t>Click to add text</a:t>
            </a:r>
          </a:p>
        </p:txBody>
      </p:sp>
    </p:spTree>
    <p:extLst>
      <p:ext uri="{BB962C8B-B14F-4D97-AF65-F5344CB8AC3E}">
        <p14:creationId xmlns:p14="http://schemas.microsoft.com/office/powerpoint/2010/main" val="225034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CC9C48B-8F01-477C-A429-B5E465F5632C}"/>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a:t>Click to add text</a:t>
            </a:r>
          </a:p>
        </p:txBody>
      </p:sp>
      <p:pic>
        <p:nvPicPr>
          <p:cNvPr id="12" name="Picture 11">
            <a:extLst>
              <a:ext uri="{FF2B5EF4-FFF2-40B4-BE49-F238E27FC236}">
                <a16:creationId xmlns:a16="http://schemas.microsoft.com/office/drawing/2014/main" id="{8367E2D2-7C31-4CEA-8775-7B4E031C034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60724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919E3D3-0D4F-48CE-AB93-69E448E98470}"/>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a:t>Click to add text</a:t>
            </a:r>
          </a:p>
        </p:txBody>
      </p:sp>
    </p:spTree>
    <p:extLst>
      <p:ext uri="{BB962C8B-B14F-4D97-AF65-F5344CB8AC3E}">
        <p14:creationId xmlns:p14="http://schemas.microsoft.com/office/powerpoint/2010/main" val="271390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a:t>Click to add text </a:t>
            </a:r>
          </a:p>
        </p:txBody>
      </p:sp>
      <p:pic>
        <p:nvPicPr>
          <p:cNvPr id="12" name="Graphic 11">
            <a:extLst>
              <a:ext uri="{FF2B5EF4-FFF2-40B4-BE49-F238E27FC236}">
                <a16:creationId xmlns:a16="http://schemas.microsoft.com/office/drawing/2014/main" id="{2087B06F-69A6-4EAD-A196-9FC5E6C0FDA6}"/>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pic>
        <p:nvPicPr>
          <p:cNvPr id="11" name="Picture 10">
            <a:extLst>
              <a:ext uri="{FF2B5EF4-FFF2-40B4-BE49-F238E27FC236}">
                <a16:creationId xmlns:a16="http://schemas.microsoft.com/office/drawing/2014/main" id="{AB940724-CD0A-4966-9236-B1E83A63E8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254340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ront cover">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5AB140D-0801-F3FB-4810-41392895FA00}"/>
              </a:ext>
            </a:extLst>
          </p:cNvPr>
          <p:cNvSpPr>
            <a:spLocks noGrp="1"/>
          </p:cNvSpPr>
          <p:nvPr>
            <p:ph type="pic" sz="quarter" idx="10"/>
          </p:nvPr>
        </p:nvSpPr>
        <p:spPr>
          <a:xfrm>
            <a:off x="6096000" y="-1"/>
            <a:ext cx="6085935" cy="6858000"/>
          </a:xfrm>
          <a:prstGeom prst="rect">
            <a:avLst/>
          </a:prstGeom>
        </p:spPr>
        <p:txBody>
          <a:bodyPr/>
          <a:lstStyle/>
          <a:p>
            <a:endParaRPr lang="en-GB"/>
          </a:p>
        </p:txBody>
      </p:sp>
      <p:sp>
        <p:nvSpPr>
          <p:cNvPr id="3" name="Title 2">
            <a:extLst>
              <a:ext uri="{FF2B5EF4-FFF2-40B4-BE49-F238E27FC236}">
                <a16:creationId xmlns:a16="http://schemas.microsoft.com/office/drawing/2014/main" id="{1D7CAA9F-E276-ED63-47CC-FFD93BDCB9AA}"/>
              </a:ext>
            </a:extLst>
          </p:cNvPr>
          <p:cNvSpPr>
            <a:spLocks noGrp="1"/>
          </p:cNvSpPr>
          <p:nvPr>
            <p:ph type="title"/>
          </p:nvPr>
        </p:nvSpPr>
        <p:spPr>
          <a:xfrm>
            <a:off x="643567" y="2766217"/>
            <a:ext cx="6085935" cy="1325563"/>
          </a:xfrm>
          <a:prstGeom prst="rect">
            <a:avLst/>
          </a:prstGeom>
        </p:spPr>
        <p:txBody>
          <a:bodyPr anchor="ctr"/>
          <a:lstStyle>
            <a:lvl1pPr algn="l">
              <a:defRPr>
                <a:solidFill>
                  <a:schemeClr val="bg2"/>
                </a:solidFill>
              </a:defRPr>
            </a:lvl1pPr>
          </a:lstStyle>
          <a:p>
            <a:r>
              <a:rPr lang="en-US"/>
              <a:t>Click to edit Master title style</a:t>
            </a:r>
            <a:endParaRPr lang="en-GB"/>
          </a:p>
        </p:txBody>
      </p:sp>
    </p:spTree>
    <p:extLst>
      <p:ext uri="{BB962C8B-B14F-4D97-AF65-F5344CB8AC3E}">
        <p14:creationId xmlns:p14="http://schemas.microsoft.com/office/powerpoint/2010/main" val="1092814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229494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239926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a:t>Click to add subtitle</a:t>
            </a:r>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9141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21481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92499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351411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409891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377460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30770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419837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3"/>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7CAA9F-E276-ED63-47CC-FFD93BDCB9AA}"/>
              </a:ext>
            </a:extLst>
          </p:cNvPr>
          <p:cNvSpPr>
            <a:spLocks noGrp="1"/>
          </p:cNvSpPr>
          <p:nvPr>
            <p:ph type="title"/>
          </p:nvPr>
        </p:nvSpPr>
        <p:spPr>
          <a:xfrm>
            <a:off x="5891842" y="2766218"/>
            <a:ext cx="5323936" cy="1325563"/>
          </a:xfrm>
          <a:prstGeom prst="rect">
            <a:avLst/>
          </a:prstGeom>
        </p:spPr>
        <p:txBody>
          <a:bodyPr anchor="ctr"/>
          <a:lstStyle>
            <a:lvl1pPr algn="l">
              <a:defRPr>
                <a:solidFill>
                  <a:schemeClr val="bg2"/>
                </a:solidFill>
              </a:defRPr>
            </a:lvl1pPr>
          </a:lstStyle>
          <a:p>
            <a:r>
              <a:rPr lang="en-US"/>
              <a:t>Click to edit Master title style</a:t>
            </a:r>
            <a:endParaRPr lang="en-GB"/>
          </a:p>
        </p:txBody>
      </p:sp>
      <p:sp>
        <p:nvSpPr>
          <p:cNvPr id="4" name="Picture Placeholder 3">
            <a:extLst>
              <a:ext uri="{FF2B5EF4-FFF2-40B4-BE49-F238E27FC236}">
                <a16:creationId xmlns:a16="http://schemas.microsoft.com/office/drawing/2014/main" id="{45AB140D-0801-F3FB-4810-41392895FA00}"/>
              </a:ext>
            </a:extLst>
          </p:cNvPr>
          <p:cNvSpPr>
            <a:spLocks noGrp="1"/>
          </p:cNvSpPr>
          <p:nvPr>
            <p:ph type="pic" sz="quarter" idx="10"/>
          </p:nvPr>
        </p:nvSpPr>
        <p:spPr>
          <a:xfrm>
            <a:off x="838200" y="1199130"/>
            <a:ext cx="4210050" cy="4459737"/>
          </a:xfrm>
          <a:prstGeom prst="round1Rect">
            <a:avLst>
              <a:gd name="adj" fmla="val 50000"/>
            </a:avLst>
          </a:prstGeom>
          <a:noFill/>
        </p:spPr>
        <p:txBody>
          <a:bodyPr/>
          <a:lstStyle/>
          <a:p>
            <a:endParaRPr lang="en-GB"/>
          </a:p>
        </p:txBody>
      </p:sp>
    </p:spTree>
    <p:extLst>
      <p:ext uri="{BB962C8B-B14F-4D97-AF65-F5344CB8AC3E}">
        <p14:creationId xmlns:p14="http://schemas.microsoft.com/office/powerpoint/2010/main" val="39171078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22350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93007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35674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256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US"/>
              <a:t>Click icon to add picture</a:t>
            </a:r>
            <a:endParaRPr lang="en-GB"/>
          </a:p>
        </p:txBody>
      </p:sp>
    </p:spTree>
    <p:extLst>
      <p:ext uri="{BB962C8B-B14F-4D97-AF65-F5344CB8AC3E}">
        <p14:creationId xmlns:p14="http://schemas.microsoft.com/office/powerpoint/2010/main" val="402684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US"/>
              <a:t>Click icon to add picture</a:t>
            </a:r>
            <a:endParaRPr lang="en-GB"/>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a:t>Click to add title</a:t>
            </a:r>
            <a:endParaRPr lang="en-GB"/>
          </a:p>
        </p:txBody>
      </p:sp>
    </p:spTree>
    <p:extLst>
      <p:ext uri="{BB962C8B-B14F-4D97-AF65-F5344CB8AC3E}">
        <p14:creationId xmlns:p14="http://schemas.microsoft.com/office/powerpoint/2010/main" val="91904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290207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60578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1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333333"/>
              </a:solidFill>
              <a:effectLst/>
              <a:uLnTx/>
              <a:uFillTx/>
              <a:latin typeface="Arial"/>
              <a:ea typeface="+mn-ea"/>
              <a:cs typeface="+mn-cs"/>
            </a:endParaRPr>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333333"/>
              </a:solidFill>
              <a:effectLst/>
              <a:uLnTx/>
              <a:uFillTx/>
              <a:latin typeface="Arial"/>
              <a:ea typeface="+mn-ea"/>
              <a:cs typeface="+mn-cs"/>
            </a:endParaRPr>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5253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mp; Subtitl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00B8831-6DE1-405D-9872-FD2D138ED8FA}"/>
              </a:ext>
            </a:extLst>
          </p:cNvPr>
          <p:cNvSpPr>
            <a:spLocks noGrp="1"/>
          </p:cNvSpPr>
          <p:nvPr>
            <p:ph type="body" sz="quarter" idx="11" hasCustomPrompt="1"/>
          </p:nvPr>
        </p:nvSpPr>
        <p:spPr>
          <a:xfrm>
            <a:off x="6181774" y="6092478"/>
            <a:ext cx="5654626" cy="496193"/>
          </a:xfrm>
        </p:spPr>
        <p:txBody>
          <a:bodyPr anchor="b">
            <a:noAutofit/>
          </a:bodyPr>
          <a:lstStyle>
            <a:lvl1pPr algn="r">
              <a:defRPr sz="950">
                <a:solidFill>
                  <a:srgbClr val="491DFF"/>
                </a:solidFill>
                <a:latin typeface="+mj-lt"/>
              </a:defRPr>
            </a:lvl1pPr>
            <a:lvl2pPr algn="r">
              <a:defRPr sz="950">
                <a:latin typeface="+mj-lt"/>
              </a:defRPr>
            </a:lvl2pPr>
            <a:lvl3pPr algn="r">
              <a:defRPr sz="950">
                <a:latin typeface="+mj-lt"/>
              </a:defRPr>
            </a:lvl3pPr>
            <a:lvl4pPr algn="r">
              <a:defRPr sz="950">
                <a:latin typeface="+mj-lt"/>
              </a:defRPr>
            </a:lvl4pPr>
            <a:lvl5pPr algn="r">
              <a:defRPr sz="950">
                <a:latin typeface="+mj-lt"/>
              </a:defRPr>
            </a:lvl5pPr>
          </a:lstStyle>
          <a:p>
            <a:pPr lvl="0"/>
            <a:r>
              <a:rPr lang="en-US"/>
              <a:t>Enter source</a:t>
            </a:r>
            <a:endParaRPr lang="en-GB"/>
          </a:p>
        </p:txBody>
      </p:sp>
      <p:sp>
        <p:nvSpPr>
          <p:cNvPr id="4" name="Text Placeholder 3">
            <a:extLst>
              <a:ext uri="{FF2B5EF4-FFF2-40B4-BE49-F238E27FC236}">
                <a16:creationId xmlns:a16="http://schemas.microsoft.com/office/drawing/2014/main" id="{6C6E2843-A2E3-4B58-98EE-1EBB55418593}"/>
              </a:ext>
            </a:extLst>
          </p:cNvPr>
          <p:cNvSpPr>
            <a:spLocks noGrp="1"/>
          </p:cNvSpPr>
          <p:nvPr>
            <p:ph type="body" sz="quarter" idx="10" hasCustomPrompt="1"/>
          </p:nvPr>
        </p:nvSpPr>
        <p:spPr>
          <a:xfrm>
            <a:off x="1491506" y="572145"/>
            <a:ext cx="9208989" cy="1288257"/>
          </a:xfrm>
        </p:spPr>
        <p:txBody>
          <a:bodyPr>
            <a:noAutofit/>
          </a:bodyPr>
          <a:lstStyle>
            <a:lvl1pPr>
              <a:defRPr sz="2900">
                <a:solidFill>
                  <a:srgbClr val="491DFF"/>
                </a:solidFill>
                <a:latin typeface="+mj-lt"/>
              </a:defRPr>
            </a:lvl1pPr>
            <a:lvl2pPr>
              <a:defRPr sz="2900">
                <a:solidFill>
                  <a:srgbClr val="491DFF"/>
                </a:solidFill>
                <a:latin typeface="+mj-lt"/>
              </a:defRPr>
            </a:lvl2pPr>
            <a:lvl3pPr>
              <a:defRPr sz="2900">
                <a:solidFill>
                  <a:srgbClr val="491DFF"/>
                </a:solidFill>
                <a:latin typeface="+mj-lt"/>
              </a:defRPr>
            </a:lvl3pPr>
            <a:lvl4pPr>
              <a:defRPr sz="2900">
                <a:solidFill>
                  <a:srgbClr val="491DFF"/>
                </a:solidFill>
                <a:latin typeface="+mj-lt"/>
              </a:defRPr>
            </a:lvl4pPr>
            <a:lvl5pPr>
              <a:defRPr sz="2900">
                <a:solidFill>
                  <a:srgbClr val="491DFF"/>
                </a:solidFill>
                <a:latin typeface="+mj-lt"/>
              </a:defRPr>
            </a:lvl5pPr>
          </a:lstStyle>
          <a:p>
            <a:pPr lvl="0"/>
            <a:r>
              <a:rPr lang="en-US"/>
              <a:t>Enter title</a:t>
            </a:r>
            <a:endParaRPr lang="en-GB"/>
          </a:p>
        </p:txBody>
      </p:sp>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5639986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p:bg>
      <p:bgPr>
        <a:solidFill>
          <a:schemeClr val="accent3"/>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7CAA9F-E276-ED63-47CC-FFD93BDCB9AA}"/>
              </a:ext>
            </a:extLst>
          </p:cNvPr>
          <p:cNvSpPr>
            <a:spLocks noGrp="1"/>
          </p:cNvSpPr>
          <p:nvPr>
            <p:ph type="title"/>
          </p:nvPr>
        </p:nvSpPr>
        <p:spPr>
          <a:xfrm>
            <a:off x="1656990" y="2766219"/>
            <a:ext cx="8878020" cy="1325563"/>
          </a:xfrm>
          <a:prstGeom prst="rect">
            <a:avLst/>
          </a:prstGeom>
        </p:spPr>
        <p:txBody>
          <a:bodyPr anchor="ctr"/>
          <a:lstStyle>
            <a:lvl1pPr algn="ctr">
              <a:defRPr>
                <a:solidFill>
                  <a:schemeClr val="bg2"/>
                </a:solidFill>
              </a:defRPr>
            </a:lvl1pPr>
          </a:lstStyle>
          <a:p>
            <a:r>
              <a:rPr lang="en-US"/>
              <a:t>Click to edit Master title style</a:t>
            </a:r>
            <a:endParaRPr lang="en-GB"/>
          </a:p>
        </p:txBody>
      </p:sp>
    </p:spTree>
    <p:extLst>
      <p:ext uri="{BB962C8B-B14F-4D97-AF65-F5344CB8AC3E}">
        <p14:creationId xmlns:p14="http://schemas.microsoft.com/office/powerpoint/2010/main" val="9491013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0D252-83B0-40C3-B945-1EFE74F9E70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2F3716-C951-4C5C-BDF7-5F74951F6F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24CE78-1D7A-4540-B518-A7A98DBB2A5F}"/>
              </a:ext>
            </a:extLst>
          </p:cNvPr>
          <p:cNvSpPr>
            <a:spLocks noGrp="1"/>
          </p:cNvSpPr>
          <p:nvPr>
            <p:ph type="dt" sz="half" idx="10"/>
          </p:nvPr>
        </p:nvSpPr>
        <p:spPr/>
        <p:txBody>
          <a:bodyPr/>
          <a:lstStyle/>
          <a:p>
            <a:fld id="{A8E344AE-775A-45E2-9703-4FB4F55FEE53}" type="datetimeFigureOut">
              <a:rPr lang="en-GB" smtClean="0"/>
              <a:t>24/09/2024</a:t>
            </a:fld>
            <a:endParaRPr lang="en-GB"/>
          </a:p>
        </p:txBody>
      </p:sp>
      <p:sp>
        <p:nvSpPr>
          <p:cNvPr id="5" name="Footer Placeholder 4">
            <a:extLst>
              <a:ext uri="{FF2B5EF4-FFF2-40B4-BE49-F238E27FC236}">
                <a16:creationId xmlns:a16="http://schemas.microsoft.com/office/drawing/2014/main" id="{6703291D-82CF-4716-ACBB-5F51B1F98A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CFD372-BD09-4E11-BB50-8297F7463832}"/>
              </a:ext>
            </a:extLst>
          </p:cNvPr>
          <p:cNvSpPr>
            <a:spLocks noGrp="1"/>
          </p:cNvSpPr>
          <p:nvPr>
            <p:ph type="sldNum" sz="quarter" idx="12"/>
          </p:nvPr>
        </p:nvSpPr>
        <p:spPr/>
        <p:txBody>
          <a:bodyPr/>
          <a:lstStyle/>
          <a:p>
            <a:fld id="{CA9F5D7E-FDB5-49F6-9B73-02909F73DEB1}" type="slidenum">
              <a:rPr lang="en-GB" smtClean="0"/>
              <a:t>‹#›</a:t>
            </a:fld>
            <a:endParaRPr lang="en-GB"/>
          </a:p>
        </p:txBody>
      </p:sp>
    </p:spTree>
    <p:extLst>
      <p:ext uri="{BB962C8B-B14F-4D97-AF65-F5344CB8AC3E}">
        <p14:creationId xmlns:p14="http://schemas.microsoft.com/office/powerpoint/2010/main" val="29795953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F007E"/>
        </a:solidFill>
        <a:effectLst/>
      </p:bgPr>
    </p:bg>
    <p:spTree>
      <p:nvGrpSpPr>
        <p:cNvPr id="1" name=""/>
        <p:cNvGrpSpPr/>
        <p:nvPr/>
      </p:nvGrpSpPr>
      <p:grpSpPr>
        <a:xfrm>
          <a:off x="0" y="0"/>
          <a:ext cx="0" cy="0"/>
          <a:chOff x="0" y="0"/>
          <a:chExt cx="0" cy="0"/>
        </a:xfrm>
      </p:grpSpPr>
      <p:sp>
        <p:nvSpPr>
          <p:cNvPr id="7" name="Title Placeholder 11">
            <a:extLst>
              <a:ext uri="{FF2B5EF4-FFF2-40B4-BE49-F238E27FC236}">
                <a16:creationId xmlns:a16="http://schemas.microsoft.com/office/drawing/2014/main" id="{263CDA6B-DEB3-410F-B5BD-514D003F7FA3}"/>
              </a:ext>
            </a:extLst>
          </p:cNvPr>
          <p:cNvSpPr>
            <a:spLocks noGrp="1"/>
          </p:cNvSpPr>
          <p:nvPr>
            <p:ph type="title"/>
          </p:nvPr>
        </p:nvSpPr>
        <p:spPr>
          <a:xfrm>
            <a:off x="2838647" y="4487159"/>
            <a:ext cx="6514707" cy="983677"/>
          </a:xfrm>
          <a:prstGeom prst="rect">
            <a:avLst/>
          </a:prstGeom>
        </p:spPr>
        <p:txBody>
          <a:bodyPr vert="horz" lIns="91440" tIns="45720" rIns="91440" bIns="45720" rtlCol="0" anchor="ctr">
            <a:normAutofit/>
          </a:bodyPr>
          <a:lstStyle>
            <a:lvl1pPr algn="ctr">
              <a:defRPr/>
            </a:lvl1pPr>
          </a:lstStyle>
          <a:p>
            <a:endParaRPr lang="en-GB" dirty="0"/>
          </a:p>
        </p:txBody>
      </p:sp>
      <p:pic>
        <p:nvPicPr>
          <p:cNvPr id="3" name="Picture 2">
            <a:extLst>
              <a:ext uri="{FF2B5EF4-FFF2-40B4-BE49-F238E27FC236}">
                <a16:creationId xmlns:a16="http://schemas.microsoft.com/office/drawing/2014/main" id="{3FF28E75-4588-4912-88E8-8343B3F13B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39306" y="2660891"/>
            <a:ext cx="8713388" cy="1109190"/>
          </a:xfrm>
          <a:prstGeom prst="rect">
            <a:avLst/>
          </a:prstGeom>
        </p:spPr>
      </p:pic>
      <p:sp>
        <p:nvSpPr>
          <p:cNvPr id="5" name="Rectangle 4">
            <a:extLst>
              <a:ext uri="{FF2B5EF4-FFF2-40B4-BE49-F238E27FC236}">
                <a16:creationId xmlns:a16="http://schemas.microsoft.com/office/drawing/2014/main" id="{76322EAA-E5FA-4D88-AC14-9AC65D9E079E}"/>
              </a:ext>
            </a:extLst>
          </p:cNvPr>
          <p:cNvSpPr/>
          <p:nvPr userDrawn="1"/>
        </p:nvSpPr>
        <p:spPr>
          <a:xfrm>
            <a:off x="1404730" y="1113183"/>
            <a:ext cx="848140" cy="556591"/>
          </a:xfrm>
          <a:prstGeom prst="rect">
            <a:avLst/>
          </a:prstGeom>
          <a:solidFill>
            <a:srgbClr val="2F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04897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2F007E"/>
        </a:solidFill>
        <a:effectLst/>
      </p:bgPr>
    </p:bg>
    <p:spTree>
      <p:nvGrpSpPr>
        <p:cNvPr id="1" name=""/>
        <p:cNvGrpSpPr/>
        <p:nvPr/>
      </p:nvGrpSpPr>
      <p:grpSpPr>
        <a:xfrm>
          <a:off x="0" y="0"/>
          <a:ext cx="0" cy="0"/>
          <a:chOff x="0" y="0"/>
          <a:chExt cx="0" cy="0"/>
        </a:xfrm>
      </p:grpSpPr>
      <p:sp>
        <p:nvSpPr>
          <p:cNvPr id="7" name="Title Placeholder 9">
            <a:extLst>
              <a:ext uri="{FF2B5EF4-FFF2-40B4-BE49-F238E27FC236}">
                <a16:creationId xmlns:a16="http://schemas.microsoft.com/office/drawing/2014/main" id="{6FF8C807-76EE-4C84-AAE0-E50DFADFF69B}"/>
              </a:ext>
            </a:extLst>
          </p:cNvPr>
          <p:cNvSpPr>
            <a:spLocks noGrp="1"/>
          </p:cNvSpPr>
          <p:nvPr>
            <p:ph type="title"/>
          </p:nvPr>
        </p:nvSpPr>
        <p:spPr>
          <a:xfrm>
            <a:off x="1186992" y="355390"/>
            <a:ext cx="10637362" cy="699944"/>
          </a:xfrm>
          <a:prstGeom prst="rect">
            <a:avLst/>
          </a:prstGeom>
        </p:spPr>
        <p:txBody>
          <a:bodyPr vert="horz" lIns="91440" tIns="45720" rIns="91440" bIns="45720" rtlCol="0" anchor="ctr">
            <a:normAutofit/>
          </a:bodyPr>
          <a:lstStyle>
            <a:lvl1pPr algn="l">
              <a:defRPr/>
            </a:lvl1pPr>
          </a:lstStyle>
          <a:p>
            <a:endParaRPr lang="en-GB" dirty="0"/>
          </a:p>
        </p:txBody>
      </p:sp>
      <p:pic>
        <p:nvPicPr>
          <p:cNvPr id="4" name="Picture 3">
            <a:extLst>
              <a:ext uri="{FF2B5EF4-FFF2-40B4-BE49-F238E27FC236}">
                <a16:creationId xmlns:a16="http://schemas.microsoft.com/office/drawing/2014/main" id="{0450DF6F-60DE-47E7-BAAA-816CE46132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646" y="263951"/>
            <a:ext cx="640794" cy="699944"/>
          </a:xfrm>
          <a:prstGeom prst="rect">
            <a:avLst/>
          </a:prstGeom>
        </p:spPr>
      </p:pic>
    </p:spTree>
    <p:extLst>
      <p:ext uri="{BB962C8B-B14F-4D97-AF65-F5344CB8AC3E}">
        <p14:creationId xmlns:p14="http://schemas.microsoft.com/office/powerpoint/2010/main" val="29904968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2F007E"/>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131C1B-22E6-45AA-958D-ADFD75BEC0C6}"/>
              </a:ext>
            </a:extLst>
          </p:cNvPr>
          <p:cNvSpPr>
            <a:spLocks noGrp="1"/>
          </p:cNvSpPr>
          <p:nvPr>
            <p:ph type="body" sz="quarter" idx="10"/>
          </p:nvPr>
        </p:nvSpPr>
        <p:spPr>
          <a:xfrm>
            <a:off x="1607127" y="2971800"/>
            <a:ext cx="8977745" cy="914400"/>
          </a:xfrm>
          <a:prstGeom prst="rect">
            <a:avLst/>
          </a:prstGeom>
        </p:spPr>
        <p:txBody>
          <a:bodyPr/>
          <a:lstStyle>
            <a:lvl1pPr marL="0" indent="0" algn="ctr">
              <a:buNone/>
              <a:defRPr sz="6000">
                <a:solidFill>
                  <a:srgbClr val="77C7CA"/>
                </a:solidFill>
              </a:defRPr>
            </a:lvl1pPr>
          </a:lstStyle>
          <a:p>
            <a:pPr lvl="0"/>
            <a:endParaRPr lang="en-GB" dirty="0"/>
          </a:p>
        </p:txBody>
      </p:sp>
    </p:spTree>
    <p:extLst>
      <p:ext uri="{BB962C8B-B14F-4D97-AF65-F5344CB8AC3E}">
        <p14:creationId xmlns:p14="http://schemas.microsoft.com/office/powerpoint/2010/main" val="26427248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7E6D1A-1E4A-4E48-A1B5-C220FCBC82A3}"/>
              </a:ext>
            </a:extLst>
          </p:cNvPr>
          <p:cNvSpPr/>
          <p:nvPr userDrawn="1"/>
        </p:nvSpPr>
        <p:spPr>
          <a:xfrm>
            <a:off x="0" y="0"/>
            <a:ext cx="12192000" cy="6858000"/>
          </a:xfrm>
          <a:prstGeom prst="rect">
            <a:avLst/>
          </a:prstGeom>
          <a:solidFill>
            <a:srgbClr val="77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Placeholder 11">
            <a:extLst>
              <a:ext uri="{FF2B5EF4-FFF2-40B4-BE49-F238E27FC236}">
                <a16:creationId xmlns:a16="http://schemas.microsoft.com/office/drawing/2014/main" id="{303E975D-6041-41B4-BCB2-50EDA9F1FC63}"/>
              </a:ext>
            </a:extLst>
          </p:cNvPr>
          <p:cNvSpPr>
            <a:spLocks noGrp="1"/>
          </p:cNvSpPr>
          <p:nvPr>
            <p:ph type="title"/>
          </p:nvPr>
        </p:nvSpPr>
        <p:spPr>
          <a:xfrm>
            <a:off x="2838647" y="4487159"/>
            <a:ext cx="6514707" cy="983677"/>
          </a:xfrm>
          <a:prstGeom prst="rect">
            <a:avLst/>
          </a:prstGeom>
        </p:spPr>
        <p:txBody>
          <a:bodyPr vert="horz" lIns="91440" tIns="45720" rIns="91440" bIns="45720" rtlCol="0" anchor="ctr">
            <a:normAutofit/>
          </a:bodyPr>
          <a:lstStyle>
            <a:lvl1pPr algn="ctr">
              <a:defRPr>
                <a:solidFill>
                  <a:srgbClr val="39277D"/>
                </a:solidFill>
              </a:defRPr>
            </a:lvl1pPr>
          </a:lstStyle>
          <a:p>
            <a:endParaRPr lang="en-GB" dirty="0"/>
          </a:p>
        </p:txBody>
      </p:sp>
      <p:pic>
        <p:nvPicPr>
          <p:cNvPr id="3" name="Picture 2">
            <a:extLst>
              <a:ext uri="{FF2B5EF4-FFF2-40B4-BE49-F238E27FC236}">
                <a16:creationId xmlns:a16="http://schemas.microsoft.com/office/drawing/2014/main" id="{C7276013-DCFB-4E39-907A-C9447BF880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0838" y="2639505"/>
            <a:ext cx="8710325" cy="1108800"/>
          </a:xfrm>
          <a:prstGeom prst="rect">
            <a:avLst/>
          </a:prstGeom>
        </p:spPr>
      </p:pic>
    </p:spTree>
    <p:extLst>
      <p:ext uri="{BB962C8B-B14F-4D97-AF65-F5344CB8AC3E}">
        <p14:creationId xmlns:p14="http://schemas.microsoft.com/office/powerpoint/2010/main" val="28214744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B129D2-A59A-4D80-BE8D-414D27F6A30F}"/>
              </a:ext>
            </a:extLst>
          </p:cNvPr>
          <p:cNvSpPr/>
          <p:nvPr userDrawn="1"/>
        </p:nvSpPr>
        <p:spPr>
          <a:xfrm>
            <a:off x="0" y="0"/>
            <a:ext cx="12192000" cy="6858000"/>
          </a:xfrm>
          <a:prstGeom prst="rect">
            <a:avLst/>
          </a:prstGeom>
          <a:solidFill>
            <a:srgbClr val="77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83018664-EAEC-4FA0-84ED-C1ACB9310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763" y="271837"/>
            <a:ext cx="640800" cy="691966"/>
          </a:xfrm>
          <a:prstGeom prst="rect">
            <a:avLst/>
          </a:prstGeom>
        </p:spPr>
      </p:pic>
      <p:sp>
        <p:nvSpPr>
          <p:cNvPr id="5" name="Title Placeholder 9">
            <a:extLst>
              <a:ext uri="{FF2B5EF4-FFF2-40B4-BE49-F238E27FC236}">
                <a16:creationId xmlns:a16="http://schemas.microsoft.com/office/drawing/2014/main" id="{4B87F226-EEE0-4BFC-8E12-681311A69B48}"/>
              </a:ext>
            </a:extLst>
          </p:cNvPr>
          <p:cNvSpPr>
            <a:spLocks noGrp="1"/>
          </p:cNvSpPr>
          <p:nvPr>
            <p:ph type="title"/>
          </p:nvPr>
        </p:nvSpPr>
        <p:spPr>
          <a:xfrm>
            <a:off x="1186992" y="372016"/>
            <a:ext cx="10664245" cy="699944"/>
          </a:xfrm>
          <a:prstGeom prst="rect">
            <a:avLst/>
          </a:prstGeom>
        </p:spPr>
        <p:txBody>
          <a:bodyPr vert="horz" lIns="91440" tIns="45720" rIns="91440" bIns="45720" rtlCol="0" anchor="ctr">
            <a:normAutofit/>
          </a:bodyPr>
          <a:lstStyle>
            <a:lvl1pPr algn="l">
              <a:defRPr>
                <a:solidFill>
                  <a:srgbClr val="39277D"/>
                </a:solidFill>
              </a:defRPr>
            </a:lvl1pPr>
          </a:lstStyle>
          <a:p>
            <a:endParaRPr lang="en-GB" dirty="0"/>
          </a:p>
        </p:txBody>
      </p:sp>
    </p:spTree>
    <p:extLst>
      <p:ext uri="{BB962C8B-B14F-4D97-AF65-F5344CB8AC3E}">
        <p14:creationId xmlns:p14="http://schemas.microsoft.com/office/powerpoint/2010/main" val="2311055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Pale slide with chart">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A4933C52-E4D7-2D7E-450B-DB3325F03FF6}"/>
              </a:ext>
            </a:extLst>
          </p:cNvPr>
          <p:cNvSpPr>
            <a:spLocks noGrp="1"/>
          </p:cNvSpPr>
          <p:nvPr>
            <p:ph type="title"/>
          </p:nvPr>
        </p:nvSpPr>
        <p:spPr>
          <a:xfrm>
            <a:off x="390525" y="365125"/>
            <a:ext cx="10169106" cy="1325563"/>
          </a:xfrm>
          <a:prstGeom prst="rect">
            <a:avLst/>
          </a:prstGeom>
        </p:spPr>
        <p:txBody>
          <a:bodyPr/>
          <a:lstStyle>
            <a:lvl1pPr>
              <a:defRPr sz="4000">
                <a:solidFill>
                  <a:schemeClr val="accent5"/>
                </a:solidFill>
              </a:defRPr>
            </a:lvl1pPr>
          </a:lstStyle>
          <a:p>
            <a:r>
              <a:rPr lang="en-US"/>
              <a:t>Click to edit Master title style</a:t>
            </a:r>
            <a:endParaRPr lang="en-GB"/>
          </a:p>
        </p:txBody>
      </p:sp>
      <p:sp>
        <p:nvSpPr>
          <p:cNvPr id="8" name="Freeform 5">
            <a:extLst>
              <a:ext uri="{FF2B5EF4-FFF2-40B4-BE49-F238E27FC236}">
                <a16:creationId xmlns:a16="http://schemas.microsoft.com/office/drawing/2014/main" id="{BC6B5480-3138-6767-B8D9-7A2C097B217B}"/>
              </a:ext>
            </a:extLst>
          </p:cNvPr>
          <p:cNvSpPr>
            <a:spLocks/>
          </p:cNvSpPr>
          <p:nvPr userDrawn="1"/>
        </p:nvSpPr>
        <p:spPr bwMode="auto">
          <a:xfrm>
            <a:off x="11307763" y="365125"/>
            <a:ext cx="493712" cy="661987"/>
          </a:xfrm>
          <a:custGeom>
            <a:avLst/>
            <a:gdLst>
              <a:gd name="T0" fmla="*/ 463 w 852"/>
              <a:gd name="T1" fmla="*/ 0 h 1139"/>
              <a:gd name="T2" fmla="*/ 852 w 852"/>
              <a:gd name="T3" fmla="*/ 339 h 1139"/>
              <a:gd name="T4" fmla="*/ 463 w 852"/>
              <a:gd name="T5" fmla="*/ 677 h 1139"/>
              <a:gd name="T6" fmla="*/ 441 w 852"/>
              <a:gd name="T7" fmla="*/ 677 h 1139"/>
              <a:gd name="T8" fmla="*/ 441 w 852"/>
              <a:gd name="T9" fmla="*/ 1139 h 1139"/>
              <a:gd name="T10" fmla="*/ 275 w 852"/>
              <a:gd name="T11" fmla="*/ 1139 h 1139"/>
              <a:gd name="T12" fmla="*/ 275 w 852"/>
              <a:gd name="T13" fmla="*/ 146 h 1139"/>
              <a:gd name="T14" fmla="*/ 165 w 852"/>
              <a:gd name="T15" fmla="*/ 146 h 1139"/>
              <a:gd name="T16" fmla="*/ 165 w 852"/>
              <a:gd name="T17" fmla="*/ 1139 h 1139"/>
              <a:gd name="T18" fmla="*/ 0 w 852"/>
              <a:gd name="T19" fmla="*/ 1139 h 1139"/>
              <a:gd name="T20" fmla="*/ 0 w 852"/>
              <a:gd name="T21" fmla="*/ 0 h 1139"/>
              <a:gd name="T22" fmla="*/ 463 w 852"/>
              <a:gd name="T23" fmla="*/ 0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2" h="1139">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3" name="Chart Placeholder 2">
            <a:extLst>
              <a:ext uri="{FF2B5EF4-FFF2-40B4-BE49-F238E27FC236}">
                <a16:creationId xmlns:a16="http://schemas.microsoft.com/office/drawing/2014/main" id="{05C8577A-8F03-D4F6-9FB7-5B1C709908F1}"/>
              </a:ext>
            </a:extLst>
          </p:cNvPr>
          <p:cNvSpPr>
            <a:spLocks noGrp="1"/>
          </p:cNvSpPr>
          <p:nvPr>
            <p:ph type="chart" sz="quarter" idx="10"/>
          </p:nvPr>
        </p:nvSpPr>
        <p:spPr>
          <a:xfrm>
            <a:off x="390525" y="1690688"/>
            <a:ext cx="11410950" cy="4595812"/>
          </a:xfrm>
          <a:prstGeom prst="rect">
            <a:avLst/>
          </a:prstGeom>
        </p:spPr>
        <p:txBody>
          <a:bodyPr/>
          <a:lstStyle>
            <a:lvl1pPr marL="0" indent="0">
              <a:buNone/>
              <a:defRPr/>
            </a:lvl1pPr>
          </a:lstStyle>
          <a:p>
            <a:endParaRPr lang="en-GB"/>
          </a:p>
        </p:txBody>
      </p:sp>
      <p:sp>
        <p:nvSpPr>
          <p:cNvPr id="5" name="Text Placeholder 4">
            <a:extLst>
              <a:ext uri="{FF2B5EF4-FFF2-40B4-BE49-F238E27FC236}">
                <a16:creationId xmlns:a16="http://schemas.microsoft.com/office/drawing/2014/main" id="{97ADC6EA-1A44-5F55-89B8-6494E49644A2}"/>
              </a:ext>
            </a:extLst>
          </p:cNvPr>
          <p:cNvSpPr>
            <a:spLocks noGrp="1"/>
          </p:cNvSpPr>
          <p:nvPr>
            <p:ph type="body" sz="quarter" idx="11" hasCustomPrompt="1"/>
          </p:nvPr>
        </p:nvSpPr>
        <p:spPr>
          <a:xfrm>
            <a:off x="7924800" y="6400800"/>
            <a:ext cx="3876675" cy="371475"/>
          </a:xfrm>
          <a:prstGeom prst="rect">
            <a:avLst/>
          </a:prstGeom>
        </p:spPr>
        <p:txBody>
          <a:bodyPr anchor="ctr"/>
          <a:lstStyle>
            <a:lvl1pPr marL="0" indent="0" algn="r">
              <a:buNone/>
              <a:defRPr sz="1200"/>
            </a:lvl1pPr>
          </a:lstStyle>
          <a:p>
            <a:pPr lvl="0"/>
            <a:r>
              <a:rPr lang="en-US"/>
              <a:t>Source:</a:t>
            </a:r>
            <a:endParaRPr lang="en-GB"/>
          </a:p>
        </p:txBody>
      </p:sp>
    </p:spTree>
    <p:extLst>
      <p:ext uri="{BB962C8B-B14F-4D97-AF65-F5344CB8AC3E}">
        <p14:creationId xmlns:p14="http://schemas.microsoft.com/office/powerpoint/2010/main" val="162422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vider">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7CAA9F-E276-ED63-47CC-FFD93BDCB9AA}"/>
              </a:ext>
            </a:extLst>
          </p:cNvPr>
          <p:cNvSpPr>
            <a:spLocks noGrp="1"/>
          </p:cNvSpPr>
          <p:nvPr>
            <p:ph type="title"/>
          </p:nvPr>
        </p:nvSpPr>
        <p:spPr>
          <a:xfrm>
            <a:off x="1656990" y="2766219"/>
            <a:ext cx="8878020" cy="1325563"/>
          </a:xfrm>
          <a:prstGeom prst="rect">
            <a:avLst/>
          </a:prstGeom>
        </p:spPr>
        <p:txBody>
          <a:bodyPr anchor="ctr"/>
          <a:lstStyle>
            <a:lvl1pPr algn="ctr">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2016808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Divider">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7CAA9F-E276-ED63-47CC-FFD93BDCB9AA}"/>
              </a:ext>
            </a:extLst>
          </p:cNvPr>
          <p:cNvSpPr>
            <a:spLocks noGrp="1"/>
          </p:cNvSpPr>
          <p:nvPr>
            <p:ph type="title"/>
          </p:nvPr>
        </p:nvSpPr>
        <p:spPr>
          <a:xfrm>
            <a:off x="1656990" y="2766219"/>
            <a:ext cx="8878020" cy="1325563"/>
          </a:xfrm>
          <a:prstGeom prst="rect">
            <a:avLst/>
          </a:prstGeom>
        </p:spPr>
        <p:txBody>
          <a:bodyPr anchor="ctr"/>
          <a:lstStyle>
            <a:lvl1pPr algn="ctr">
              <a:defRPr>
                <a:solidFill>
                  <a:schemeClr val="accent1"/>
                </a:solidFill>
              </a:defRPr>
            </a:lvl1pPr>
          </a:lstStyle>
          <a:p>
            <a:r>
              <a:rPr lang="en-US"/>
              <a:t>Click to edit Master title style</a:t>
            </a:r>
            <a:endParaRPr lang="en-GB"/>
          </a:p>
        </p:txBody>
      </p:sp>
    </p:spTree>
    <p:extLst>
      <p:ext uri="{BB962C8B-B14F-4D97-AF65-F5344CB8AC3E}">
        <p14:creationId xmlns:p14="http://schemas.microsoft.com/office/powerpoint/2010/main" val="4071380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le slide">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A4933C52-E4D7-2D7E-450B-DB3325F03FF6}"/>
              </a:ext>
            </a:extLst>
          </p:cNvPr>
          <p:cNvSpPr>
            <a:spLocks noGrp="1"/>
          </p:cNvSpPr>
          <p:nvPr>
            <p:ph type="title"/>
          </p:nvPr>
        </p:nvSpPr>
        <p:spPr>
          <a:xfrm>
            <a:off x="390525" y="365125"/>
            <a:ext cx="10169106" cy="1325563"/>
          </a:xfrm>
          <a:prstGeom prst="rect">
            <a:avLst/>
          </a:prstGeom>
        </p:spPr>
        <p:txBody>
          <a:bodyPr/>
          <a:lstStyle>
            <a:lvl1pPr>
              <a:defRPr sz="4000">
                <a:solidFill>
                  <a:schemeClr val="accent5"/>
                </a:solidFill>
              </a:defRPr>
            </a:lvl1pPr>
          </a:lstStyle>
          <a:p>
            <a:r>
              <a:rPr lang="en-US"/>
              <a:t>Click to edit Master title style</a:t>
            </a:r>
            <a:endParaRPr lang="en-GB"/>
          </a:p>
        </p:txBody>
      </p:sp>
      <p:sp>
        <p:nvSpPr>
          <p:cNvPr id="8" name="Freeform 5">
            <a:extLst>
              <a:ext uri="{FF2B5EF4-FFF2-40B4-BE49-F238E27FC236}">
                <a16:creationId xmlns:a16="http://schemas.microsoft.com/office/drawing/2014/main" id="{BC6B5480-3138-6767-B8D9-7A2C097B217B}"/>
              </a:ext>
            </a:extLst>
          </p:cNvPr>
          <p:cNvSpPr>
            <a:spLocks/>
          </p:cNvSpPr>
          <p:nvPr userDrawn="1"/>
        </p:nvSpPr>
        <p:spPr bwMode="auto">
          <a:xfrm>
            <a:off x="11307763" y="365919"/>
            <a:ext cx="493712" cy="661987"/>
          </a:xfrm>
          <a:custGeom>
            <a:avLst/>
            <a:gdLst>
              <a:gd name="T0" fmla="*/ 463 w 852"/>
              <a:gd name="T1" fmla="*/ 0 h 1139"/>
              <a:gd name="T2" fmla="*/ 852 w 852"/>
              <a:gd name="T3" fmla="*/ 339 h 1139"/>
              <a:gd name="T4" fmla="*/ 463 w 852"/>
              <a:gd name="T5" fmla="*/ 677 h 1139"/>
              <a:gd name="T6" fmla="*/ 441 w 852"/>
              <a:gd name="T7" fmla="*/ 677 h 1139"/>
              <a:gd name="T8" fmla="*/ 441 w 852"/>
              <a:gd name="T9" fmla="*/ 1139 h 1139"/>
              <a:gd name="T10" fmla="*/ 275 w 852"/>
              <a:gd name="T11" fmla="*/ 1139 h 1139"/>
              <a:gd name="T12" fmla="*/ 275 w 852"/>
              <a:gd name="T13" fmla="*/ 146 h 1139"/>
              <a:gd name="T14" fmla="*/ 165 w 852"/>
              <a:gd name="T15" fmla="*/ 146 h 1139"/>
              <a:gd name="T16" fmla="*/ 165 w 852"/>
              <a:gd name="T17" fmla="*/ 1139 h 1139"/>
              <a:gd name="T18" fmla="*/ 0 w 852"/>
              <a:gd name="T19" fmla="*/ 1139 h 1139"/>
              <a:gd name="T20" fmla="*/ 0 w 852"/>
              <a:gd name="T21" fmla="*/ 0 h 1139"/>
              <a:gd name="T22" fmla="*/ 463 w 852"/>
              <a:gd name="T23" fmla="*/ 0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2" h="1139">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683045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a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392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le slide with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5BD19DD-69EF-870A-01B1-DD583B15F0AF}"/>
              </a:ext>
            </a:extLst>
          </p:cNvPr>
          <p:cNvSpPr>
            <a:spLocks noGrp="1"/>
          </p:cNvSpPr>
          <p:nvPr>
            <p:ph type="pic" sz="quarter" idx="10"/>
          </p:nvPr>
        </p:nvSpPr>
        <p:spPr>
          <a:xfrm>
            <a:off x="7759725" y="1846054"/>
            <a:ext cx="4041750" cy="4705560"/>
          </a:xfrm>
          <a:prstGeom prst="rect">
            <a:avLst/>
          </a:prstGeom>
        </p:spPr>
        <p:txBody>
          <a:bodyPr/>
          <a:lstStyle/>
          <a:p>
            <a:endParaRPr lang="en-GB"/>
          </a:p>
        </p:txBody>
      </p:sp>
      <p:sp>
        <p:nvSpPr>
          <p:cNvPr id="6" name="Text Placeholder 5">
            <a:extLst>
              <a:ext uri="{FF2B5EF4-FFF2-40B4-BE49-F238E27FC236}">
                <a16:creationId xmlns:a16="http://schemas.microsoft.com/office/drawing/2014/main" id="{A2E88BE1-D9FF-F473-0D1C-B4B74B3D4567}"/>
              </a:ext>
            </a:extLst>
          </p:cNvPr>
          <p:cNvSpPr>
            <a:spLocks noGrp="1"/>
          </p:cNvSpPr>
          <p:nvPr>
            <p:ph type="body" sz="quarter" idx="11"/>
          </p:nvPr>
        </p:nvSpPr>
        <p:spPr>
          <a:xfrm>
            <a:off x="390525" y="1846053"/>
            <a:ext cx="6875488" cy="4705560"/>
          </a:xfrm>
          <a:prstGeom prst="rect">
            <a:avLst/>
          </a:prstGeom>
        </p:spPr>
        <p:txBody>
          <a:bodyPr/>
          <a:lstStyle>
            <a:lvl1pPr marL="228600" indent="-228600">
              <a:lnSpc>
                <a:spcPct val="100000"/>
              </a:lnSpc>
              <a:spcBef>
                <a:spcPts val="3000"/>
              </a:spcBef>
              <a:buClr>
                <a:schemeClr val="accent1"/>
              </a:buClr>
              <a:buFont typeface="Lora SemiBold" pitchFamily="2" charset="0"/>
              <a:buChar char="•"/>
              <a:defRPr sz="2400">
                <a:solidFill>
                  <a:schemeClr val="tx1"/>
                </a:solidFill>
                <a:latin typeface="+mn-lt"/>
              </a:defRPr>
            </a:lvl1pPr>
            <a:lvl2pPr marL="685800" indent="-228600">
              <a:lnSpc>
                <a:spcPct val="150000"/>
              </a:lnSpc>
              <a:buClr>
                <a:schemeClr val="accent1"/>
              </a:buClr>
              <a:buFont typeface="Lexend Deca SemiBold" pitchFamily="2" charset="0"/>
              <a:buChar char="−"/>
              <a:defRPr sz="2000">
                <a:solidFill>
                  <a:schemeClr val="tx1"/>
                </a:solidFill>
              </a:defRPr>
            </a:lvl2pPr>
            <a:lvl3pPr marL="1143000" indent="-228600">
              <a:lnSpc>
                <a:spcPct val="100000"/>
              </a:lnSpc>
              <a:buClr>
                <a:schemeClr val="accent1"/>
              </a:buClr>
              <a:buFont typeface="Lexend Deca SemiBold" pitchFamily="2" charset="0"/>
              <a:buChar char="‐"/>
              <a:defRPr sz="1800">
                <a:solidFill>
                  <a:schemeClr val="tx1"/>
                </a:solidFill>
              </a:defRPr>
            </a:lvl3pPr>
            <a:lvl4pPr>
              <a:lnSpc>
                <a:spcPct val="100000"/>
              </a:lnSpc>
              <a:buClr>
                <a:schemeClr val="accent1"/>
              </a:buClr>
              <a:defRPr sz="16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24">
            <a:extLst>
              <a:ext uri="{FF2B5EF4-FFF2-40B4-BE49-F238E27FC236}">
                <a16:creationId xmlns:a16="http://schemas.microsoft.com/office/drawing/2014/main" id="{7E2DD255-100B-41F1-A3BB-A0564F812A1D}"/>
              </a:ext>
            </a:extLst>
          </p:cNvPr>
          <p:cNvSpPr>
            <a:spLocks noGrp="1"/>
          </p:cNvSpPr>
          <p:nvPr>
            <p:ph type="title"/>
          </p:nvPr>
        </p:nvSpPr>
        <p:spPr>
          <a:xfrm>
            <a:off x="390525" y="365125"/>
            <a:ext cx="10169106" cy="1325563"/>
          </a:xfrm>
          <a:prstGeom prst="rect">
            <a:avLst/>
          </a:prstGeom>
        </p:spPr>
        <p:txBody>
          <a:bodyPr/>
          <a:lstStyle>
            <a:lvl1pPr>
              <a:defRPr sz="4000">
                <a:solidFill>
                  <a:schemeClr val="accent5"/>
                </a:solidFill>
              </a:defRPr>
            </a:lvl1pPr>
          </a:lstStyle>
          <a:p>
            <a:r>
              <a:rPr lang="en-US"/>
              <a:t>Click to edit Master title style</a:t>
            </a:r>
            <a:endParaRPr lang="en-GB"/>
          </a:p>
        </p:txBody>
      </p:sp>
      <p:sp>
        <p:nvSpPr>
          <p:cNvPr id="12" name="AutoShape 3">
            <a:extLst>
              <a:ext uri="{FF2B5EF4-FFF2-40B4-BE49-F238E27FC236}">
                <a16:creationId xmlns:a16="http://schemas.microsoft.com/office/drawing/2014/main" id="{2EFCE3CC-E7EE-7102-E09D-A7C5662E3EC7}"/>
              </a:ext>
            </a:extLst>
          </p:cNvPr>
          <p:cNvSpPr>
            <a:spLocks noChangeAspect="1" noChangeArrowheads="1" noTextEdit="1"/>
          </p:cNvSpPr>
          <p:nvPr userDrawn="1"/>
        </p:nvSpPr>
        <p:spPr bwMode="auto">
          <a:xfrm>
            <a:off x="11307763" y="439738"/>
            <a:ext cx="493712"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5">
            <a:extLst>
              <a:ext uri="{FF2B5EF4-FFF2-40B4-BE49-F238E27FC236}">
                <a16:creationId xmlns:a16="http://schemas.microsoft.com/office/drawing/2014/main" id="{66559CE5-72A6-1F50-7DAD-D88D217EDD9B}"/>
              </a:ext>
            </a:extLst>
          </p:cNvPr>
          <p:cNvSpPr>
            <a:spLocks/>
          </p:cNvSpPr>
          <p:nvPr userDrawn="1"/>
        </p:nvSpPr>
        <p:spPr bwMode="auto">
          <a:xfrm>
            <a:off x="11307763" y="365125"/>
            <a:ext cx="493712" cy="661987"/>
          </a:xfrm>
          <a:custGeom>
            <a:avLst/>
            <a:gdLst>
              <a:gd name="T0" fmla="*/ 463 w 852"/>
              <a:gd name="T1" fmla="*/ 0 h 1139"/>
              <a:gd name="T2" fmla="*/ 852 w 852"/>
              <a:gd name="T3" fmla="*/ 339 h 1139"/>
              <a:gd name="T4" fmla="*/ 463 w 852"/>
              <a:gd name="T5" fmla="*/ 677 h 1139"/>
              <a:gd name="T6" fmla="*/ 441 w 852"/>
              <a:gd name="T7" fmla="*/ 677 h 1139"/>
              <a:gd name="T8" fmla="*/ 441 w 852"/>
              <a:gd name="T9" fmla="*/ 1139 h 1139"/>
              <a:gd name="T10" fmla="*/ 275 w 852"/>
              <a:gd name="T11" fmla="*/ 1139 h 1139"/>
              <a:gd name="T12" fmla="*/ 275 w 852"/>
              <a:gd name="T13" fmla="*/ 146 h 1139"/>
              <a:gd name="T14" fmla="*/ 165 w 852"/>
              <a:gd name="T15" fmla="*/ 146 h 1139"/>
              <a:gd name="T16" fmla="*/ 165 w 852"/>
              <a:gd name="T17" fmla="*/ 1139 h 1139"/>
              <a:gd name="T18" fmla="*/ 0 w 852"/>
              <a:gd name="T19" fmla="*/ 1139 h 1139"/>
              <a:gd name="T20" fmla="*/ 0 w 852"/>
              <a:gd name="T21" fmla="*/ 0 h 1139"/>
              <a:gd name="T22" fmla="*/ 463 w 852"/>
              <a:gd name="T23" fmla="*/ 0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2" h="1139">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74884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theme" Target="../theme/theme2.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image" Target="../media/image4.svg"/><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tags" Target="../tags/tag2.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image" Target="../media/image3.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tags" Target="../tags/tag1.xml"/><Relationship Id="rId30"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theme" Target="../theme/theme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087871"/>
      </p:ext>
    </p:extLst>
  </p:cSld>
  <p:clrMap bg1="lt1" tx1="dk1" bg2="lt2" tx2="dk2" accent1="accent1" accent2="accent2" accent3="accent3" accent4="accent4" accent5="accent5" accent6="accent6" hlink="hlink" folHlink="folHlink"/>
  <p:sldLayoutIdLst>
    <p:sldLayoutId id="2147483667" r:id="rId1"/>
    <p:sldLayoutId id="2147483670" r:id="rId2"/>
    <p:sldLayoutId id="2147483662" r:id="rId3"/>
    <p:sldLayoutId id="2147483673" r:id="rId4"/>
    <p:sldLayoutId id="2147483674" r:id="rId5"/>
    <p:sldLayoutId id="2147483675" r:id="rId6"/>
    <p:sldLayoutId id="2147483661" r:id="rId7"/>
    <p:sldLayoutId id="2147483671" r:id="rId8"/>
    <p:sldLayoutId id="2147483665" r:id="rId9"/>
    <p:sldLayoutId id="2147483672" r:id="rId10"/>
    <p:sldLayoutId id="2147483668" r:id="rId11"/>
    <p:sldLayoutId id="2147483663" r:id="rId12"/>
    <p:sldLayoutId id="2147483666" r:id="rId13"/>
    <p:sldLayoutId id="2147483669" r:id="rId14"/>
    <p:sldLayoutId id="214748367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F3834711-70C2-3541-9A80-99B46C2C1D3C}"/>
              </a:ext>
            </a:extLst>
          </p:cNvPr>
          <p:cNvCxnSpPr>
            <a:cxnSpLocks/>
          </p:cNvCxnSpPr>
          <p:nvPr userDrawn="1"/>
        </p:nvCxnSpPr>
        <p:spPr>
          <a:xfrm>
            <a:off x="1595891" y="6222872"/>
            <a:ext cx="0" cy="53743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a:solidFill>
                    <a:schemeClr val="tx1"/>
                  </a:solidFill>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837562" y="6390000"/>
            <a:ext cx="6930038" cy="198000"/>
          </a:xfrm>
          <a:prstGeom prst="rect">
            <a:avLst/>
          </a:prstGeom>
        </p:spPr>
        <p:txBody>
          <a:bodyPr vert="horz" lIns="0" tIns="0" rIns="0" bIns="0" rtlCol="0" anchor="ctr"/>
          <a:lstStyle>
            <a:lvl1pPr algn="l">
              <a:defRPr sz="800">
                <a:solidFill>
                  <a:schemeClr val="tx1"/>
                </a:solidFill>
              </a:defRPr>
            </a:lvl1pPr>
          </a:lstStyle>
          <a:p>
            <a:endParaRPr lang="en-GB"/>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7"/>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2CC2F24E-468A-4212-A014-115B799B0109}"/>
              </a:ext>
            </a:extLst>
          </p:cNvPr>
          <p:cNvPicPr>
            <a:picLocks noChangeAspect="1"/>
          </p:cNvPicPr>
          <p:nvPr userDrawn="1">
            <p:custDataLst>
              <p:tags r:id="rId28"/>
            </p:custDataLst>
          </p:nvPr>
        </p:nvPicPr>
        <p:blipFill>
          <a:blip r:embed="rId29">
            <a:extLst>
              <a:ext uri="{96DAC541-7B7A-43D3-8B79-37D633B846F1}">
                <asvg:svgBlip xmlns:asvg="http://schemas.microsoft.com/office/drawing/2016/SVG/main" r:embed="rId30"/>
              </a:ext>
            </a:extLst>
          </a:blip>
          <a:stretch>
            <a:fillRect/>
          </a:stretch>
        </p:blipFill>
        <p:spPr>
          <a:xfrm>
            <a:off x="359999" y="6390412"/>
            <a:ext cx="1080272" cy="204376"/>
          </a:xfrm>
          <a:prstGeom prst="rect">
            <a:avLst/>
          </a:prstGeom>
        </p:spPr>
      </p:pic>
      <p:pic>
        <p:nvPicPr>
          <p:cNvPr id="35" name="Graphic 34">
            <a:extLst>
              <a:ext uri="{FF2B5EF4-FFF2-40B4-BE49-F238E27FC236}">
                <a16:creationId xmlns:a16="http://schemas.microsoft.com/office/drawing/2014/main" id="{1902EA6D-BE67-354D-80E5-D1A6680CEAD6}"/>
              </a:ext>
            </a:extLst>
          </p:cNvPr>
          <p:cNvPicPr>
            <a:picLocks noChangeAspect="1"/>
          </p:cNvPicPr>
          <p:nvPr userDrawn="1"/>
        </p:nvPicPr>
        <p:blipFill>
          <a:blip r:embed="rId31" cstate="screen">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1751512" y="6390000"/>
            <a:ext cx="1560688" cy="213665"/>
          </a:xfrm>
          <a:prstGeom prst="rect">
            <a:avLst/>
          </a:prstGeom>
        </p:spPr>
      </p:pic>
    </p:spTree>
    <p:extLst>
      <p:ext uri="{BB962C8B-B14F-4D97-AF65-F5344CB8AC3E}">
        <p14:creationId xmlns:p14="http://schemas.microsoft.com/office/powerpoint/2010/main" val="40613274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901293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Lst>
  <p:txStyles>
    <p:titleStyle>
      <a:lvl1pPr algn="ctr" defTabSz="914400" rtl="0" eaLnBrk="1" latinLnBrk="0" hangingPunct="1">
        <a:lnSpc>
          <a:spcPct val="90000"/>
        </a:lnSpc>
        <a:spcBef>
          <a:spcPct val="0"/>
        </a:spcBef>
        <a:buNone/>
        <a:defRPr sz="4400" kern="1200">
          <a:solidFill>
            <a:srgbClr val="77C7C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finger pointing at a blue sign&#10;&#10;Description automatically generated">
            <a:extLst>
              <a:ext uri="{FF2B5EF4-FFF2-40B4-BE49-F238E27FC236}">
                <a16:creationId xmlns:a16="http://schemas.microsoft.com/office/drawing/2014/main" id="{1895E0B3-E9C4-97A1-A0C3-C2D81ECBB2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48353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ith his arms crossed&#10;&#10;Description automatically generated">
            <a:extLst>
              <a:ext uri="{FF2B5EF4-FFF2-40B4-BE49-F238E27FC236}">
                <a16:creationId xmlns:a16="http://schemas.microsoft.com/office/drawing/2014/main" id="{80BECE9F-790C-377C-CA52-4321BDCCFC7A}"/>
              </a:ext>
            </a:extLst>
          </p:cNvPr>
          <p:cNvPicPr>
            <a:picLocks noChangeAspect="1"/>
          </p:cNvPicPr>
          <p:nvPr/>
        </p:nvPicPr>
        <p:blipFill rotWithShape="1">
          <a:blip r:embed="rId2">
            <a:extLst>
              <a:ext uri="{28A0092B-C50C-407E-A947-70E740481C1C}">
                <a14:useLocalDpi xmlns:a14="http://schemas.microsoft.com/office/drawing/2010/main" val="0"/>
              </a:ext>
            </a:extLst>
          </a:blip>
          <a:srcRect l="6133" t="12265" r="6133"/>
          <a:stretch/>
        </p:blipFill>
        <p:spPr>
          <a:xfrm>
            <a:off x="0" y="0"/>
            <a:ext cx="12192000" cy="6858000"/>
          </a:xfrm>
          <a:prstGeom prst="rect">
            <a:avLst/>
          </a:prstGeom>
        </p:spPr>
      </p:pic>
      <p:sp>
        <p:nvSpPr>
          <p:cNvPr id="2" name="Title 1">
            <a:extLst>
              <a:ext uri="{FF2B5EF4-FFF2-40B4-BE49-F238E27FC236}">
                <a16:creationId xmlns:a16="http://schemas.microsoft.com/office/drawing/2014/main" id="{DE0AF975-57F5-077B-B4C8-6F4DE5F701A1}"/>
              </a:ext>
            </a:extLst>
          </p:cNvPr>
          <p:cNvSpPr>
            <a:spLocks noGrp="1"/>
          </p:cNvSpPr>
          <p:nvPr>
            <p:ph type="title"/>
          </p:nvPr>
        </p:nvSpPr>
        <p:spPr/>
        <p:txBody>
          <a:bodyPr/>
          <a:lstStyle/>
          <a:p>
            <a:r>
              <a:rPr lang="en-GB" sz="3600" dirty="0"/>
              <a:t>“Patently part of the value of advertising is not just the fact that you see an advertisement, but where you see it, the context in which you see it, and the other people you assume are also seeing it”​</a:t>
            </a:r>
          </a:p>
        </p:txBody>
      </p:sp>
      <p:sp>
        <p:nvSpPr>
          <p:cNvPr id="5" name="TextBox 4">
            <a:extLst>
              <a:ext uri="{FF2B5EF4-FFF2-40B4-BE49-F238E27FC236}">
                <a16:creationId xmlns:a16="http://schemas.microsoft.com/office/drawing/2014/main" id="{56F0F644-5C32-8095-A3DF-892ADE4F4B44}"/>
              </a:ext>
            </a:extLst>
          </p:cNvPr>
          <p:cNvSpPr txBox="1"/>
          <p:nvPr/>
        </p:nvSpPr>
        <p:spPr>
          <a:xfrm>
            <a:off x="4028072" y="5290225"/>
            <a:ext cx="4135856" cy="646331"/>
          </a:xfrm>
          <a:prstGeom prst="rect">
            <a:avLst/>
          </a:prstGeom>
          <a:noFill/>
        </p:spPr>
        <p:txBody>
          <a:bodyPr wrap="square">
            <a:spAutoFit/>
          </a:bodyPr>
          <a:lstStyle/>
          <a:p>
            <a:pPr algn="ctr"/>
            <a:r>
              <a:rPr lang="en-GB" dirty="0">
                <a:solidFill>
                  <a:schemeClr val="accent1"/>
                </a:solidFill>
              </a:rPr>
              <a:t>Rory Sutherland, Vice Chairman of Ogilvy UK​</a:t>
            </a:r>
          </a:p>
        </p:txBody>
      </p:sp>
    </p:spTree>
    <p:extLst>
      <p:ext uri="{BB962C8B-B14F-4D97-AF65-F5344CB8AC3E}">
        <p14:creationId xmlns:p14="http://schemas.microsoft.com/office/powerpoint/2010/main" val="1393122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90EDB-9BF9-ECA7-DABA-53D1205065B3}"/>
              </a:ext>
            </a:extLst>
          </p:cNvPr>
          <p:cNvSpPr>
            <a:spLocks noGrp="1"/>
          </p:cNvSpPr>
          <p:nvPr>
            <p:ph type="title"/>
          </p:nvPr>
        </p:nvSpPr>
        <p:spPr/>
        <p:txBody>
          <a:bodyPr/>
          <a:lstStyle/>
          <a:p>
            <a:r>
              <a:rPr lang="en-GB" dirty="0"/>
              <a:t>Context drives attention</a:t>
            </a:r>
          </a:p>
        </p:txBody>
      </p:sp>
      <p:sp>
        <p:nvSpPr>
          <p:cNvPr id="8" name="Text Placeholder 7">
            <a:extLst>
              <a:ext uri="{FF2B5EF4-FFF2-40B4-BE49-F238E27FC236}">
                <a16:creationId xmlns:a16="http://schemas.microsoft.com/office/drawing/2014/main" id="{67D04065-4703-D779-BC84-42F0970F1E5E}"/>
              </a:ext>
            </a:extLst>
          </p:cNvPr>
          <p:cNvSpPr>
            <a:spLocks noGrp="1"/>
          </p:cNvSpPr>
          <p:nvPr>
            <p:ph type="body" sz="quarter" idx="11"/>
          </p:nvPr>
        </p:nvSpPr>
        <p:spPr>
          <a:xfrm>
            <a:off x="4499812" y="6400800"/>
            <a:ext cx="7301664" cy="371475"/>
          </a:xfrm>
        </p:spPr>
        <p:txBody>
          <a:bodyPr/>
          <a:lstStyle/>
          <a:p>
            <a:r>
              <a:rPr lang="en-GB" dirty="0"/>
              <a:t>Source: Fundamental Shifts in Advertising &amp; Media, </a:t>
            </a:r>
            <a:r>
              <a:rPr lang="en-GB" dirty="0" err="1"/>
              <a:t>DoubleVerify</a:t>
            </a:r>
            <a:r>
              <a:rPr lang="en-GB" dirty="0"/>
              <a:t>/</a:t>
            </a:r>
            <a:r>
              <a:rPr lang="en-GB" dirty="0" err="1"/>
              <a:t>Sapio</a:t>
            </a:r>
            <a:r>
              <a:rPr lang="en-GB" dirty="0"/>
              <a:t> Research</a:t>
            </a:r>
          </a:p>
        </p:txBody>
      </p:sp>
      <p:grpSp>
        <p:nvGrpSpPr>
          <p:cNvPr id="3" name="Group 2">
            <a:extLst>
              <a:ext uri="{FF2B5EF4-FFF2-40B4-BE49-F238E27FC236}">
                <a16:creationId xmlns:a16="http://schemas.microsoft.com/office/drawing/2014/main" id="{ABC7143D-B6EF-5B30-FC0E-015095D6532C}"/>
              </a:ext>
            </a:extLst>
          </p:cNvPr>
          <p:cNvGrpSpPr/>
          <p:nvPr/>
        </p:nvGrpSpPr>
        <p:grpSpPr>
          <a:xfrm rot="376024">
            <a:off x="5283752" y="1759714"/>
            <a:ext cx="5733784" cy="3916085"/>
            <a:chOff x="6942598" y="1467853"/>
            <a:chExt cx="4544976" cy="3104147"/>
          </a:xfrm>
        </p:grpSpPr>
        <p:pic>
          <p:nvPicPr>
            <p:cNvPr id="4" name="Picture 3" descr="A bathroom with a shower and sink&#10;&#10;Description automatically generated">
              <a:extLst>
                <a:ext uri="{FF2B5EF4-FFF2-40B4-BE49-F238E27FC236}">
                  <a16:creationId xmlns:a16="http://schemas.microsoft.com/office/drawing/2014/main" id="{7FDD26FA-9CFD-72F6-19E0-C983D15ED451}"/>
                </a:ext>
              </a:extLst>
            </p:cNvPr>
            <p:cNvPicPr>
              <a:picLocks noChangeAspect="1"/>
            </p:cNvPicPr>
            <p:nvPr/>
          </p:nvPicPr>
          <p:blipFill rotWithShape="1">
            <a:blip r:embed="rId2"/>
            <a:srcRect t="21666" b="16904"/>
            <a:stretch/>
          </p:blipFill>
          <p:spPr>
            <a:xfrm>
              <a:off x="6942598" y="1467853"/>
              <a:ext cx="2272488" cy="3104147"/>
            </a:xfrm>
            <a:prstGeom prst="rect">
              <a:avLst/>
            </a:prstGeom>
            <a:ln>
              <a:solidFill>
                <a:schemeClr val="tx2">
                  <a:lumMod val="20000"/>
                  <a:lumOff val="80000"/>
                </a:schemeClr>
              </a:solidFill>
            </a:ln>
          </p:spPr>
        </p:pic>
        <p:pic>
          <p:nvPicPr>
            <p:cNvPr id="5" name="Picture 4" descr="A green and white bathtub in a bathroom&#10;&#10;Description automatically generated">
              <a:extLst>
                <a:ext uri="{FF2B5EF4-FFF2-40B4-BE49-F238E27FC236}">
                  <a16:creationId xmlns:a16="http://schemas.microsoft.com/office/drawing/2014/main" id="{3052329D-76CA-7BAE-0312-7AB1005FD762}"/>
                </a:ext>
              </a:extLst>
            </p:cNvPr>
            <p:cNvPicPr>
              <a:picLocks noChangeAspect="1"/>
            </p:cNvPicPr>
            <p:nvPr/>
          </p:nvPicPr>
          <p:blipFill rotWithShape="1">
            <a:blip r:embed="rId3"/>
            <a:srcRect t="21667" b="16905"/>
            <a:stretch/>
          </p:blipFill>
          <p:spPr>
            <a:xfrm>
              <a:off x="9215086" y="1467853"/>
              <a:ext cx="2272488" cy="3104147"/>
            </a:xfrm>
            <a:prstGeom prst="rect">
              <a:avLst/>
            </a:prstGeom>
            <a:ln>
              <a:solidFill>
                <a:schemeClr val="tx2">
                  <a:lumMod val="20000"/>
                  <a:lumOff val="80000"/>
                </a:schemeClr>
              </a:solidFill>
            </a:ln>
          </p:spPr>
        </p:pic>
      </p:grpSp>
      <p:sp>
        <p:nvSpPr>
          <p:cNvPr id="6" name="TextBox 5">
            <a:extLst>
              <a:ext uri="{FF2B5EF4-FFF2-40B4-BE49-F238E27FC236}">
                <a16:creationId xmlns:a16="http://schemas.microsoft.com/office/drawing/2014/main" id="{9C256CCC-6057-4909-08EB-49E43CFC68DB}"/>
              </a:ext>
            </a:extLst>
          </p:cNvPr>
          <p:cNvSpPr txBox="1"/>
          <p:nvPr/>
        </p:nvSpPr>
        <p:spPr>
          <a:xfrm>
            <a:off x="890873" y="2096168"/>
            <a:ext cx="3702747" cy="3026470"/>
          </a:xfrm>
          <a:prstGeom prst="rect">
            <a:avLst/>
          </a:prstGeom>
          <a:noFill/>
        </p:spPr>
        <p:txBody>
          <a:bodyPr wrap="square">
            <a:spAutoFit/>
          </a:bodyPr>
          <a:lstStyle/>
          <a:p>
            <a:pPr algn="ctr" rtl="0">
              <a:spcBef>
                <a:spcPts val="0"/>
              </a:spcBef>
              <a:spcAft>
                <a:spcPts val="800"/>
              </a:spcAft>
            </a:pPr>
            <a:r>
              <a:rPr lang="en-GB" sz="8800" dirty="0">
                <a:solidFill>
                  <a:schemeClr val="accent3"/>
                </a:solidFill>
                <a:latin typeface="+mj-lt"/>
              </a:rPr>
              <a:t>67%</a:t>
            </a:r>
            <a:r>
              <a:rPr lang="en-GB" sz="3200" b="0" i="0" u="none" strike="noStrike" dirty="0">
                <a:solidFill>
                  <a:srgbClr val="000000"/>
                </a:solidFill>
                <a:effectLst/>
                <a:latin typeface="+mj-lt"/>
              </a:rPr>
              <a:t> </a:t>
            </a:r>
            <a:endParaRPr lang="en-GB" sz="3200" b="0" dirty="0">
              <a:effectLst/>
              <a:latin typeface="+mj-lt"/>
            </a:endParaRPr>
          </a:p>
          <a:p>
            <a:pPr algn="ctr" rtl="0">
              <a:spcBef>
                <a:spcPts val="0"/>
              </a:spcBef>
              <a:spcAft>
                <a:spcPts val="800"/>
              </a:spcAft>
            </a:pPr>
            <a:r>
              <a:rPr lang="en-GB" sz="2400" dirty="0">
                <a:latin typeface="Lexend Deca Light" pitchFamily="2" charset="0"/>
              </a:rPr>
              <a:t>are more likely to pay attention to an ad if it is relevant to the content they are viewing</a:t>
            </a:r>
          </a:p>
        </p:txBody>
      </p:sp>
    </p:spTree>
    <p:extLst>
      <p:ext uri="{BB962C8B-B14F-4D97-AF65-F5344CB8AC3E}">
        <p14:creationId xmlns:p14="http://schemas.microsoft.com/office/powerpoint/2010/main" val="3224436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ED18-EF06-4E98-FFEE-937C269396D5}"/>
              </a:ext>
            </a:extLst>
          </p:cNvPr>
          <p:cNvSpPr>
            <a:spLocks noGrp="1"/>
          </p:cNvSpPr>
          <p:nvPr>
            <p:ph type="title"/>
          </p:nvPr>
        </p:nvSpPr>
        <p:spPr/>
        <p:txBody>
          <a:bodyPr/>
          <a:lstStyle/>
          <a:p>
            <a:r>
              <a:rPr lang="en-GB" dirty="0"/>
              <a:t>Ads in magazines are seen as most relevant</a:t>
            </a:r>
          </a:p>
        </p:txBody>
      </p:sp>
      <p:sp>
        <p:nvSpPr>
          <p:cNvPr id="4" name="Text Placeholder 3">
            <a:extLst>
              <a:ext uri="{FF2B5EF4-FFF2-40B4-BE49-F238E27FC236}">
                <a16:creationId xmlns:a16="http://schemas.microsoft.com/office/drawing/2014/main" id="{29AE58B5-BE2F-7EA0-1462-4D8988CA8E5A}"/>
              </a:ext>
            </a:extLst>
          </p:cNvPr>
          <p:cNvSpPr>
            <a:spLocks noGrp="1"/>
          </p:cNvSpPr>
          <p:nvPr>
            <p:ph type="body" sz="quarter" idx="11"/>
          </p:nvPr>
        </p:nvSpPr>
        <p:spPr>
          <a:xfrm>
            <a:off x="7715250" y="6400800"/>
            <a:ext cx="4086226" cy="371475"/>
          </a:xfrm>
        </p:spPr>
        <p:txBody>
          <a:bodyPr/>
          <a:lstStyle/>
          <a:p>
            <a:r>
              <a:rPr lang="en-GB" dirty="0"/>
              <a:t>Source: TGI GB 2020 Q2 / Magnetic Recontact survey</a:t>
            </a:r>
          </a:p>
        </p:txBody>
      </p:sp>
      <p:sp>
        <p:nvSpPr>
          <p:cNvPr id="6" name="Rectangle 1">
            <a:extLst>
              <a:ext uri="{FF2B5EF4-FFF2-40B4-BE49-F238E27FC236}">
                <a16:creationId xmlns:a16="http://schemas.microsoft.com/office/drawing/2014/main" id="{C366FC13-7712-AB72-9770-084DF2B3F640}"/>
              </a:ext>
            </a:extLst>
          </p:cNvPr>
          <p:cNvSpPr>
            <a:spLocks noChangeArrowheads="1"/>
          </p:cNvSpPr>
          <p:nvPr/>
        </p:nvSpPr>
        <p:spPr bwMode="auto">
          <a:xfrm>
            <a:off x="2625725" y="2576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en-US" sz="1800" b="0" i="0" u="none" strike="noStrike" kern="1200" cap="none" spc="0" normalizeH="0" baseline="0" noProof="0">
              <a:ln>
                <a:noFill/>
              </a:ln>
              <a:solidFill>
                <a:srgbClr val="30373F"/>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30373F"/>
              </a:solidFill>
              <a:effectLst/>
              <a:uLnTx/>
              <a:uFillTx/>
              <a:latin typeface="Arial" panose="020B0604020202020204" pitchFamily="34" charset="0"/>
              <a:ea typeface="+mn-ea"/>
              <a:cs typeface="+mn-cs"/>
            </a:endParaRPr>
          </a:p>
        </p:txBody>
      </p:sp>
      <p:graphicFrame>
        <p:nvGraphicFramePr>
          <p:cNvPr id="3" name="Table 2">
            <a:extLst>
              <a:ext uri="{FF2B5EF4-FFF2-40B4-BE49-F238E27FC236}">
                <a16:creationId xmlns:a16="http://schemas.microsoft.com/office/drawing/2014/main" id="{D24092C8-8D13-EFCC-6D83-3BFDC2F11564}"/>
              </a:ext>
            </a:extLst>
          </p:cNvPr>
          <p:cNvGraphicFramePr>
            <a:graphicFrameLocks noGrp="1"/>
          </p:cNvGraphicFramePr>
          <p:nvPr>
            <p:extLst>
              <p:ext uri="{D42A27DB-BD31-4B8C-83A1-F6EECF244321}">
                <p14:modId xmlns:p14="http://schemas.microsoft.com/office/powerpoint/2010/main" val="3569875714"/>
              </p:ext>
            </p:extLst>
          </p:nvPr>
        </p:nvGraphicFramePr>
        <p:xfrm>
          <a:off x="2811379" y="2184940"/>
          <a:ext cx="6260486" cy="3453857"/>
        </p:xfrm>
        <a:graphic>
          <a:graphicData uri="http://schemas.openxmlformats.org/drawingml/2006/table">
            <a:tbl>
              <a:tblPr>
                <a:tableStyleId>{5940675A-B579-460E-94D1-54222C63F5DA}</a:tableStyleId>
              </a:tblPr>
              <a:tblGrid>
                <a:gridCol w="3822191">
                  <a:extLst>
                    <a:ext uri="{9D8B030D-6E8A-4147-A177-3AD203B41FA5}">
                      <a16:colId xmlns:a16="http://schemas.microsoft.com/office/drawing/2014/main" val="942930410"/>
                    </a:ext>
                  </a:extLst>
                </a:gridCol>
                <a:gridCol w="2438295">
                  <a:extLst>
                    <a:ext uri="{9D8B030D-6E8A-4147-A177-3AD203B41FA5}">
                      <a16:colId xmlns:a16="http://schemas.microsoft.com/office/drawing/2014/main" val="1873053532"/>
                    </a:ext>
                  </a:extLst>
                </a:gridCol>
              </a:tblGrid>
              <a:tr h="313987">
                <a:tc>
                  <a:txBody>
                    <a:bodyPr/>
                    <a:lstStyle/>
                    <a:p>
                      <a:pPr algn="l" fontAlgn="b"/>
                      <a:r>
                        <a:rPr lang="en-GB" sz="1600" b="0" i="0" u="none" strike="noStrike" dirty="0">
                          <a:solidFill>
                            <a:schemeClr val="tx1"/>
                          </a:solidFill>
                          <a:effectLst/>
                          <a:latin typeface="+mj-lt"/>
                        </a:rPr>
                        <a:t>Channel</a:t>
                      </a:r>
                    </a:p>
                  </a:txBody>
                  <a:tcPr marL="180000" marR="3175" marT="3175" marB="0" anchor="b">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tcPr>
                </a:tc>
                <a:tc>
                  <a:txBody>
                    <a:bodyPr/>
                    <a:lstStyle/>
                    <a:p>
                      <a:pPr algn="ctr" fontAlgn="b"/>
                      <a:r>
                        <a:rPr lang="en-GB" sz="1600" b="0" i="0" u="none" strike="noStrike" dirty="0">
                          <a:solidFill>
                            <a:schemeClr val="tx1"/>
                          </a:solidFill>
                          <a:effectLst/>
                          <a:latin typeface="+mj-lt"/>
                        </a:rPr>
                        <a:t>Index</a:t>
                      </a:r>
                    </a:p>
                  </a:txBody>
                  <a:tcPr marL="3175" marR="3175" marT="3175" marB="0" anchor="b">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tcPr>
                </a:tc>
                <a:extLst>
                  <a:ext uri="{0D108BD9-81ED-4DB2-BD59-A6C34878D82A}">
                    <a16:rowId xmlns:a16="http://schemas.microsoft.com/office/drawing/2014/main" val="3110273901"/>
                  </a:ext>
                </a:extLst>
              </a:tr>
              <a:tr h="313987">
                <a:tc>
                  <a:txBody>
                    <a:bodyPr/>
                    <a:lstStyle/>
                    <a:p>
                      <a:pPr algn="l" fontAlgn="b"/>
                      <a:r>
                        <a:rPr lang="en-GB" sz="1200" b="0" i="0" u="none" strike="noStrike" cap="none" spc="0" baseline="0" dirty="0">
                          <a:solidFill>
                            <a:schemeClr val="tx1"/>
                          </a:solidFill>
                          <a:effectLst/>
                          <a:uFillTx/>
                          <a:latin typeface="Lexend Deca Light" pitchFamily="2" charset="0"/>
                          <a:ea typeface="+mn-ea"/>
                          <a:cs typeface="+mn-cs"/>
                          <a:sym typeface="Helvetica Neue Light"/>
                        </a:rPr>
                        <a:t>Magazines Print</a:t>
                      </a:r>
                    </a:p>
                  </a:txBody>
                  <a:tcPr marL="180000" marR="3175" marT="3175" marB="0" anchor="ctr">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solidFill>
                      <a:schemeClr val="accent1"/>
                    </a:solidFill>
                  </a:tcPr>
                </a:tc>
                <a:tc>
                  <a:txBody>
                    <a:bodyPr/>
                    <a:lstStyle/>
                    <a:p>
                      <a:pPr algn="ctr" fontAlgn="b"/>
                      <a:r>
                        <a:rPr lang="en-GB" sz="1200" b="0" i="0" u="none" strike="noStrike" cap="none" spc="0" baseline="0" dirty="0">
                          <a:solidFill>
                            <a:schemeClr val="tx1"/>
                          </a:solidFill>
                          <a:effectLst/>
                          <a:uFillTx/>
                          <a:latin typeface="Lexend Deca Light" pitchFamily="2" charset="0"/>
                          <a:ea typeface="+mn-ea"/>
                          <a:cs typeface="+mn-cs"/>
                          <a:sym typeface="Helvetica Neue Light"/>
                        </a:rPr>
                        <a:t>167</a:t>
                      </a:r>
                    </a:p>
                  </a:txBody>
                  <a:tcPr marL="3175" marR="3175" marT="3175" marB="0" anchor="ctr">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22893873"/>
                  </a:ext>
                </a:extLst>
              </a:tr>
              <a:tr h="313987">
                <a:tc>
                  <a:txBody>
                    <a:bodyPr/>
                    <a:lstStyle/>
                    <a:p>
                      <a:pPr algn="l" fontAlgn="b"/>
                      <a:r>
                        <a:rPr lang="en-GB" sz="1200" b="0" i="0" u="none" strike="noStrike" cap="none" spc="0" baseline="0" dirty="0">
                          <a:solidFill>
                            <a:schemeClr val="tx1"/>
                          </a:solidFill>
                          <a:effectLst/>
                          <a:uFillTx/>
                          <a:latin typeface="Lexend Deca Light" pitchFamily="2" charset="0"/>
                          <a:ea typeface="+mn-ea"/>
                          <a:cs typeface="+mn-cs"/>
                          <a:sym typeface="Helvetica Neue Light"/>
                        </a:rPr>
                        <a:t>Live TV</a:t>
                      </a:r>
                    </a:p>
                  </a:txBody>
                  <a:tcPr marL="180000" marR="3175" marT="3175" marB="0" anchor="ctr">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noFill/>
                  </a:tcPr>
                </a:tc>
                <a:tc>
                  <a:txBody>
                    <a:bodyPr/>
                    <a:lstStyle/>
                    <a:p>
                      <a:pPr algn="ctr" fontAlgn="b"/>
                      <a:r>
                        <a:rPr lang="en-GB" sz="1200" b="0" i="0" u="none" strike="noStrike" cap="none" spc="0" baseline="0" dirty="0">
                          <a:solidFill>
                            <a:schemeClr val="tx1"/>
                          </a:solidFill>
                          <a:effectLst/>
                          <a:uFillTx/>
                          <a:latin typeface="Lexend Deca Light" pitchFamily="2" charset="0"/>
                          <a:ea typeface="+mn-ea"/>
                          <a:cs typeface="+mn-cs"/>
                          <a:sym typeface="Helvetica Neue Light"/>
                        </a:rPr>
                        <a:t>161</a:t>
                      </a:r>
                    </a:p>
                  </a:txBody>
                  <a:tcPr marL="3175" marR="3175" marT="3175" marB="0" anchor="ctr">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noFill/>
                  </a:tcPr>
                </a:tc>
                <a:extLst>
                  <a:ext uri="{0D108BD9-81ED-4DB2-BD59-A6C34878D82A}">
                    <a16:rowId xmlns:a16="http://schemas.microsoft.com/office/drawing/2014/main" val="1121628138"/>
                  </a:ext>
                </a:extLst>
              </a:tr>
              <a:tr h="313987">
                <a:tc>
                  <a:txBody>
                    <a:bodyPr/>
                    <a:lstStyle/>
                    <a:p>
                      <a:pPr algn="l" fontAlgn="b"/>
                      <a:r>
                        <a:rPr lang="en-GB" sz="1200" b="0" i="0" u="none" strike="noStrike" cap="none" spc="0" baseline="0" dirty="0">
                          <a:solidFill>
                            <a:schemeClr val="tx1"/>
                          </a:solidFill>
                          <a:effectLst/>
                          <a:uFillTx/>
                          <a:latin typeface="Lexend Deca Light" pitchFamily="2" charset="0"/>
                          <a:ea typeface="+mn-ea"/>
                          <a:cs typeface="+mn-cs"/>
                          <a:sym typeface="Helvetica Neue Light"/>
                        </a:rPr>
                        <a:t>Social Networking sites</a:t>
                      </a:r>
                    </a:p>
                  </a:txBody>
                  <a:tcPr marL="180000" marR="3175" marT="3175" marB="0" anchor="ctr">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noFill/>
                  </a:tcPr>
                </a:tc>
                <a:tc>
                  <a:txBody>
                    <a:bodyPr/>
                    <a:lstStyle/>
                    <a:p>
                      <a:pPr algn="ctr" fontAlgn="b"/>
                      <a:r>
                        <a:rPr lang="en-GB" sz="1200" b="0" i="0" u="none" strike="noStrike" cap="none" spc="0" baseline="0" dirty="0">
                          <a:solidFill>
                            <a:schemeClr val="tx1"/>
                          </a:solidFill>
                          <a:effectLst/>
                          <a:uFillTx/>
                          <a:latin typeface="Lexend Deca Light" pitchFamily="2" charset="0"/>
                          <a:ea typeface="+mn-ea"/>
                          <a:cs typeface="+mn-cs"/>
                          <a:sym typeface="Helvetica Neue Light"/>
                        </a:rPr>
                        <a:t>135</a:t>
                      </a:r>
                    </a:p>
                  </a:txBody>
                  <a:tcPr marL="3175" marR="3175" marT="3175" marB="0" anchor="ctr">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noFill/>
                  </a:tcPr>
                </a:tc>
                <a:extLst>
                  <a:ext uri="{0D108BD9-81ED-4DB2-BD59-A6C34878D82A}">
                    <a16:rowId xmlns:a16="http://schemas.microsoft.com/office/drawing/2014/main" val="1923949105"/>
                  </a:ext>
                </a:extLst>
              </a:tr>
              <a:tr h="313987">
                <a:tc>
                  <a:txBody>
                    <a:bodyPr/>
                    <a:lstStyle/>
                    <a:p>
                      <a:pPr algn="l" fontAlgn="b"/>
                      <a:r>
                        <a:rPr lang="en-GB" sz="1200" b="0" i="0" u="none" strike="noStrike" cap="none" spc="0" baseline="0" dirty="0">
                          <a:solidFill>
                            <a:schemeClr val="tx1"/>
                          </a:solidFill>
                          <a:effectLst/>
                          <a:uFillTx/>
                          <a:latin typeface="Lexend Deca Light" pitchFamily="2" charset="0"/>
                          <a:ea typeface="+mn-ea"/>
                          <a:cs typeface="+mn-cs"/>
                          <a:sym typeface="Helvetica Neue Light"/>
                        </a:rPr>
                        <a:t>Online Videos</a:t>
                      </a:r>
                    </a:p>
                  </a:txBody>
                  <a:tcPr marL="180000" marR="3175" marT="3175" marB="0" anchor="ctr">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noFill/>
                  </a:tcPr>
                </a:tc>
                <a:tc>
                  <a:txBody>
                    <a:bodyPr/>
                    <a:lstStyle/>
                    <a:p>
                      <a:pPr algn="ctr" fontAlgn="b"/>
                      <a:r>
                        <a:rPr lang="en-GB" sz="1200" b="0" i="0" u="none" strike="noStrike" cap="none" spc="0" baseline="0" dirty="0">
                          <a:solidFill>
                            <a:schemeClr val="tx1"/>
                          </a:solidFill>
                          <a:effectLst/>
                          <a:uFillTx/>
                          <a:latin typeface="Lexend Deca Light" pitchFamily="2" charset="0"/>
                          <a:ea typeface="+mn-ea"/>
                          <a:cs typeface="+mn-cs"/>
                          <a:sym typeface="Helvetica Neue Light"/>
                        </a:rPr>
                        <a:t>117</a:t>
                      </a:r>
                    </a:p>
                  </a:txBody>
                  <a:tcPr marL="3175" marR="3175" marT="3175" marB="0" anchor="ctr">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noFill/>
                  </a:tcPr>
                </a:tc>
                <a:extLst>
                  <a:ext uri="{0D108BD9-81ED-4DB2-BD59-A6C34878D82A}">
                    <a16:rowId xmlns:a16="http://schemas.microsoft.com/office/drawing/2014/main" val="3187683091"/>
                  </a:ext>
                </a:extLst>
              </a:tr>
              <a:tr h="313987">
                <a:tc>
                  <a:txBody>
                    <a:bodyPr/>
                    <a:lstStyle/>
                    <a:p>
                      <a:pPr algn="l" fontAlgn="b"/>
                      <a:r>
                        <a:rPr lang="en-GB" sz="1200" b="0" i="0" u="none" strike="noStrike" cap="none" spc="0" baseline="0" dirty="0">
                          <a:solidFill>
                            <a:schemeClr val="tx1"/>
                          </a:solidFill>
                          <a:effectLst/>
                          <a:uFillTx/>
                          <a:latin typeface="Lexend Deca Light" pitchFamily="2" charset="0"/>
                          <a:ea typeface="+mn-ea"/>
                          <a:cs typeface="+mn-cs"/>
                          <a:sym typeface="Helvetica Neue Light"/>
                        </a:rPr>
                        <a:t>Newspapers Print</a:t>
                      </a:r>
                    </a:p>
                  </a:txBody>
                  <a:tcPr marL="180000" marR="3175" marT="3175" marB="0" anchor="ctr">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noFill/>
                  </a:tcPr>
                </a:tc>
                <a:tc>
                  <a:txBody>
                    <a:bodyPr/>
                    <a:lstStyle/>
                    <a:p>
                      <a:pPr algn="ctr" fontAlgn="b"/>
                      <a:r>
                        <a:rPr lang="en-GB" sz="1200" b="0" i="0" u="none" strike="noStrike" cap="none" spc="0" baseline="0" dirty="0">
                          <a:solidFill>
                            <a:schemeClr val="tx1"/>
                          </a:solidFill>
                          <a:effectLst/>
                          <a:uFillTx/>
                          <a:latin typeface="Lexend Deca Light" pitchFamily="2" charset="0"/>
                          <a:ea typeface="+mn-ea"/>
                          <a:cs typeface="+mn-cs"/>
                          <a:sym typeface="Helvetica Neue Light"/>
                        </a:rPr>
                        <a:t>106</a:t>
                      </a:r>
                    </a:p>
                  </a:txBody>
                  <a:tcPr marL="3175" marR="3175" marT="3175" marB="0" anchor="ctr">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noFill/>
                  </a:tcPr>
                </a:tc>
                <a:extLst>
                  <a:ext uri="{0D108BD9-81ED-4DB2-BD59-A6C34878D82A}">
                    <a16:rowId xmlns:a16="http://schemas.microsoft.com/office/drawing/2014/main" val="2652228654"/>
                  </a:ext>
                </a:extLst>
              </a:tr>
              <a:tr h="313987">
                <a:tc>
                  <a:txBody>
                    <a:bodyPr/>
                    <a:lstStyle/>
                    <a:p>
                      <a:pPr algn="l" fontAlgn="b"/>
                      <a:r>
                        <a:rPr lang="en-GB" sz="1200" b="0" i="0" u="none" strike="noStrike" cap="none" spc="0" baseline="0" dirty="0">
                          <a:solidFill>
                            <a:schemeClr val="tx1"/>
                          </a:solidFill>
                          <a:effectLst/>
                          <a:uFillTx/>
                          <a:latin typeface="Lexend Deca Light" pitchFamily="2" charset="0"/>
                          <a:ea typeface="+mn-ea"/>
                          <a:cs typeface="+mn-cs"/>
                          <a:sym typeface="Helvetica Neue Light"/>
                        </a:rPr>
                        <a:t>Magazines Online</a:t>
                      </a:r>
                    </a:p>
                  </a:txBody>
                  <a:tcPr marL="180000" marR="3175" marT="3175" marB="0" anchor="ctr">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solidFill>
                      <a:schemeClr val="accent1"/>
                    </a:solidFill>
                  </a:tcPr>
                </a:tc>
                <a:tc>
                  <a:txBody>
                    <a:bodyPr/>
                    <a:lstStyle/>
                    <a:p>
                      <a:pPr algn="ctr" fontAlgn="b"/>
                      <a:r>
                        <a:rPr lang="en-GB" sz="1200" b="0" i="0" u="none" strike="noStrike" cap="none" spc="0" baseline="0" dirty="0">
                          <a:solidFill>
                            <a:schemeClr val="tx1"/>
                          </a:solidFill>
                          <a:effectLst/>
                          <a:uFillTx/>
                          <a:latin typeface="Lexend Deca Light" pitchFamily="2" charset="0"/>
                          <a:ea typeface="+mn-ea"/>
                          <a:cs typeface="+mn-cs"/>
                          <a:sym typeface="Helvetica Neue Light"/>
                        </a:rPr>
                        <a:t>81</a:t>
                      </a:r>
                    </a:p>
                  </a:txBody>
                  <a:tcPr marL="3175" marR="3175" marT="3175" marB="0" anchor="ctr">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553460329"/>
                  </a:ext>
                </a:extLst>
              </a:tr>
              <a:tr h="313987">
                <a:tc>
                  <a:txBody>
                    <a:bodyPr/>
                    <a:lstStyle/>
                    <a:p>
                      <a:pPr algn="l" fontAlgn="b"/>
                      <a:r>
                        <a:rPr lang="en-GB" sz="1200" b="0" i="0" u="none" strike="noStrike" cap="none" spc="0" baseline="0" dirty="0">
                          <a:solidFill>
                            <a:schemeClr val="tx1"/>
                          </a:solidFill>
                          <a:effectLst/>
                          <a:uFillTx/>
                          <a:latin typeface="Lexend Deca Light" pitchFamily="2" charset="0"/>
                          <a:ea typeface="+mn-ea"/>
                          <a:cs typeface="+mn-cs"/>
                          <a:sym typeface="Helvetica Neue Light"/>
                        </a:rPr>
                        <a:t>TV On Demand</a:t>
                      </a:r>
                    </a:p>
                  </a:txBody>
                  <a:tcPr marL="180000" marR="3175" marT="3175" marB="0" anchor="ctr">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tcPr>
                </a:tc>
                <a:tc>
                  <a:txBody>
                    <a:bodyPr/>
                    <a:lstStyle/>
                    <a:p>
                      <a:pPr algn="ctr" fontAlgn="b"/>
                      <a:r>
                        <a:rPr lang="en-GB" sz="1200" b="0" i="0" u="none" strike="noStrike" cap="none" spc="0" baseline="0" dirty="0">
                          <a:solidFill>
                            <a:schemeClr val="tx1"/>
                          </a:solidFill>
                          <a:effectLst/>
                          <a:uFillTx/>
                          <a:latin typeface="Lexend Deca Light" pitchFamily="2" charset="0"/>
                          <a:ea typeface="+mn-ea"/>
                          <a:cs typeface="+mn-cs"/>
                          <a:sym typeface="Helvetica Neue Light"/>
                        </a:rPr>
                        <a:t>67</a:t>
                      </a:r>
                    </a:p>
                  </a:txBody>
                  <a:tcPr marL="3175" marR="3175" marT="3175" marB="0" anchor="ctr">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tcPr>
                </a:tc>
                <a:extLst>
                  <a:ext uri="{0D108BD9-81ED-4DB2-BD59-A6C34878D82A}">
                    <a16:rowId xmlns:a16="http://schemas.microsoft.com/office/drawing/2014/main" val="637197782"/>
                  </a:ext>
                </a:extLst>
              </a:tr>
              <a:tr h="313987">
                <a:tc>
                  <a:txBody>
                    <a:bodyPr/>
                    <a:lstStyle/>
                    <a:p>
                      <a:pPr algn="l" fontAlgn="b"/>
                      <a:r>
                        <a:rPr lang="en-GB" sz="1200" b="0" i="0" u="none" strike="noStrike" cap="none" spc="0" baseline="0" dirty="0">
                          <a:solidFill>
                            <a:schemeClr val="tx1"/>
                          </a:solidFill>
                          <a:effectLst/>
                          <a:uFillTx/>
                          <a:latin typeface="Lexend Deca Light" pitchFamily="2" charset="0"/>
                          <a:ea typeface="+mn-ea"/>
                          <a:cs typeface="+mn-cs"/>
                          <a:sym typeface="Helvetica Neue Light"/>
                        </a:rPr>
                        <a:t>Commercial Radio</a:t>
                      </a:r>
                    </a:p>
                  </a:txBody>
                  <a:tcPr marL="180000" marR="3175" marT="3175" marB="0" anchor="ctr">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tcPr>
                </a:tc>
                <a:tc>
                  <a:txBody>
                    <a:bodyPr/>
                    <a:lstStyle/>
                    <a:p>
                      <a:pPr algn="ctr" fontAlgn="b"/>
                      <a:r>
                        <a:rPr lang="en-GB" sz="1200" b="0" i="0" u="none" strike="noStrike" cap="none" spc="0" baseline="0" dirty="0">
                          <a:solidFill>
                            <a:schemeClr val="tx1"/>
                          </a:solidFill>
                          <a:effectLst/>
                          <a:uFillTx/>
                          <a:latin typeface="Lexend Deca Light" pitchFamily="2" charset="0"/>
                          <a:ea typeface="+mn-ea"/>
                          <a:cs typeface="+mn-cs"/>
                          <a:sym typeface="Helvetica Neue Light"/>
                        </a:rPr>
                        <a:t>63</a:t>
                      </a:r>
                    </a:p>
                  </a:txBody>
                  <a:tcPr marL="3175" marR="3175" marT="3175" marB="0" anchor="ctr">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tcPr>
                </a:tc>
                <a:extLst>
                  <a:ext uri="{0D108BD9-81ED-4DB2-BD59-A6C34878D82A}">
                    <a16:rowId xmlns:a16="http://schemas.microsoft.com/office/drawing/2014/main" val="1633348447"/>
                  </a:ext>
                </a:extLst>
              </a:tr>
              <a:tr h="313987">
                <a:tc>
                  <a:txBody>
                    <a:bodyPr/>
                    <a:lstStyle/>
                    <a:p>
                      <a:pPr algn="l" fontAlgn="b"/>
                      <a:r>
                        <a:rPr lang="en-GB" sz="1200" b="0" i="0" u="none" strike="noStrike" cap="none" spc="0" baseline="0" dirty="0">
                          <a:solidFill>
                            <a:schemeClr val="tx1"/>
                          </a:solidFill>
                          <a:effectLst/>
                          <a:uFillTx/>
                          <a:latin typeface="Lexend Deca Light" pitchFamily="2" charset="0"/>
                          <a:ea typeface="+mn-ea"/>
                          <a:cs typeface="+mn-cs"/>
                          <a:sym typeface="Helvetica Neue Light"/>
                        </a:rPr>
                        <a:t>Other websites</a:t>
                      </a:r>
                    </a:p>
                  </a:txBody>
                  <a:tcPr marL="180000" marR="3175" marT="3175" marB="0" anchor="ctr">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tcPr>
                </a:tc>
                <a:tc>
                  <a:txBody>
                    <a:bodyPr/>
                    <a:lstStyle/>
                    <a:p>
                      <a:pPr algn="ctr" fontAlgn="b"/>
                      <a:r>
                        <a:rPr lang="en-GB" sz="1200" b="0" i="0" u="none" strike="noStrike" cap="none" spc="0" baseline="0" dirty="0">
                          <a:solidFill>
                            <a:schemeClr val="tx1"/>
                          </a:solidFill>
                          <a:effectLst/>
                          <a:uFillTx/>
                          <a:latin typeface="Lexend Deca Light" pitchFamily="2" charset="0"/>
                          <a:ea typeface="+mn-ea"/>
                          <a:cs typeface="+mn-cs"/>
                          <a:sym typeface="Helvetica Neue Light"/>
                        </a:rPr>
                        <a:t>54</a:t>
                      </a:r>
                    </a:p>
                  </a:txBody>
                  <a:tcPr marL="3175" marR="3175" marT="3175" marB="0" anchor="ctr">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tcPr>
                </a:tc>
                <a:extLst>
                  <a:ext uri="{0D108BD9-81ED-4DB2-BD59-A6C34878D82A}">
                    <a16:rowId xmlns:a16="http://schemas.microsoft.com/office/drawing/2014/main" val="79722958"/>
                  </a:ext>
                </a:extLst>
              </a:tr>
              <a:tr h="313987">
                <a:tc>
                  <a:txBody>
                    <a:bodyPr/>
                    <a:lstStyle/>
                    <a:p>
                      <a:pPr algn="l" fontAlgn="b"/>
                      <a:r>
                        <a:rPr lang="en-GB" sz="1200" b="0" i="0" u="none" strike="noStrike" cap="none" spc="0" baseline="0" dirty="0">
                          <a:solidFill>
                            <a:schemeClr val="tx1"/>
                          </a:solidFill>
                          <a:effectLst/>
                          <a:uFillTx/>
                          <a:latin typeface="Lexend Deca Light" pitchFamily="2" charset="0"/>
                          <a:ea typeface="+mn-ea"/>
                          <a:cs typeface="+mn-cs"/>
                          <a:sym typeface="Helvetica Neue Light"/>
                        </a:rPr>
                        <a:t>Newspapers Online</a:t>
                      </a:r>
                    </a:p>
                  </a:txBody>
                  <a:tcPr marL="180000" marR="3175" marT="3175" marB="0" anchor="ctr">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tcPr>
                </a:tc>
                <a:tc>
                  <a:txBody>
                    <a:bodyPr/>
                    <a:lstStyle/>
                    <a:p>
                      <a:pPr algn="ctr" fontAlgn="b"/>
                      <a:r>
                        <a:rPr lang="en-GB" sz="1200" b="0" i="0" u="none" strike="noStrike" cap="none" spc="0" baseline="0" dirty="0">
                          <a:solidFill>
                            <a:schemeClr val="tx1"/>
                          </a:solidFill>
                          <a:effectLst/>
                          <a:uFillTx/>
                          <a:latin typeface="Lexend Deca Light" pitchFamily="2" charset="0"/>
                          <a:ea typeface="+mn-ea"/>
                          <a:cs typeface="+mn-cs"/>
                          <a:sym typeface="Helvetica Neue Light"/>
                        </a:rPr>
                        <a:t>49</a:t>
                      </a:r>
                    </a:p>
                  </a:txBody>
                  <a:tcPr marL="3175" marR="3175" marT="3175" marB="0" anchor="ctr">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tcPr>
                </a:tc>
                <a:extLst>
                  <a:ext uri="{0D108BD9-81ED-4DB2-BD59-A6C34878D82A}">
                    <a16:rowId xmlns:a16="http://schemas.microsoft.com/office/drawing/2014/main" val="967901483"/>
                  </a:ext>
                </a:extLst>
              </a:tr>
            </a:tbl>
          </a:graphicData>
        </a:graphic>
      </p:graphicFrame>
      <p:sp>
        <p:nvSpPr>
          <p:cNvPr id="7" name="Text Placeholder 20">
            <a:extLst>
              <a:ext uri="{FF2B5EF4-FFF2-40B4-BE49-F238E27FC236}">
                <a16:creationId xmlns:a16="http://schemas.microsoft.com/office/drawing/2014/main" id="{23B65E2F-05B7-687D-F9D6-9D8CA25F0063}"/>
              </a:ext>
            </a:extLst>
          </p:cNvPr>
          <p:cNvSpPr txBox="1">
            <a:spLocks/>
          </p:cNvSpPr>
          <p:nvPr/>
        </p:nvSpPr>
        <p:spPr>
          <a:xfrm>
            <a:off x="390524" y="5907856"/>
            <a:ext cx="7324726" cy="7882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b">
            <a:noAutofit/>
          </a:bodyPr>
          <a:lstStyle>
            <a:lvl1pPr marL="0" marR="0" indent="0" algn="r" defTabSz="825500" rtl="0" latinLnBrk="0">
              <a:lnSpc>
                <a:spcPct val="100000"/>
              </a:lnSpc>
              <a:spcBef>
                <a:spcPts val="0"/>
              </a:spcBef>
              <a:spcAft>
                <a:spcPts val="0"/>
              </a:spcAft>
              <a:buClrTx/>
              <a:buSzTx/>
              <a:buFontTx/>
              <a:buNone/>
              <a:tabLst/>
              <a:defRPr sz="1900" b="0" i="0" u="none" strike="noStrike" cap="none" spc="0" baseline="0">
                <a:solidFill>
                  <a:srgbClr val="491DFF"/>
                </a:solidFill>
                <a:uFillTx/>
                <a:latin typeface="+mj-lt"/>
                <a:ea typeface="Helvetica Neue"/>
                <a:cs typeface="Helvetica Neue"/>
                <a:sym typeface="Helvetica Neue"/>
              </a:defRPr>
            </a:lvl1pPr>
            <a:lvl2pPr marL="0" marR="0" indent="0" algn="r" defTabSz="825500" rtl="0" latinLnBrk="0">
              <a:lnSpc>
                <a:spcPct val="100000"/>
              </a:lnSpc>
              <a:spcBef>
                <a:spcPts val="0"/>
              </a:spcBef>
              <a:spcAft>
                <a:spcPts val="0"/>
              </a:spcAft>
              <a:buClrTx/>
              <a:buSzTx/>
              <a:buFontTx/>
              <a:buNone/>
              <a:tabLst/>
              <a:defRPr sz="1900" b="0" i="0" u="none" strike="noStrike" cap="none" spc="0" baseline="0">
                <a:solidFill>
                  <a:srgbClr val="FFFFFF"/>
                </a:solidFill>
                <a:uFillTx/>
                <a:latin typeface="+mj-lt"/>
                <a:ea typeface="Helvetica Neue"/>
                <a:cs typeface="Helvetica Neue"/>
                <a:sym typeface="Helvetica Neue"/>
              </a:defRPr>
            </a:lvl2pPr>
            <a:lvl3pPr marL="0" marR="0" indent="0" algn="r" defTabSz="825500" rtl="0" latinLnBrk="0">
              <a:lnSpc>
                <a:spcPct val="100000"/>
              </a:lnSpc>
              <a:spcBef>
                <a:spcPts val="0"/>
              </a:spcBef>
              <a:spcAft>
                <a:spcPts val="0"/>
              </a:spcAft>
              <a:buClrTx/>
              <a:buSzTx/>
              <a:buFontTx/>
              <a:buNone/>
              <a:tabLst/>
              <a:defRPr sz="1900" b="0" i="0" u="none" strike="noStrike" cap="none" spc="0" baseline="0">
                <a:solidFill>
                  <a:srgbClr val="FFFFFF"/>
                </a:solidFill>
                <a:uFillTx/>
                <a:latin typeface="+mj-lt"/>
                <a:ea typeface="Helvetica Neue"/>
                <a:cs typeface="Helvetica Neue"/>
                <a:sym typeface="Helvetica Neue"/>
              </a:defRPr>
            </a:lvl3pPr>
            <a:lvl4pPr marL="0" marR="0" indent="0" algn="r" defTabSz="825500" rtl="0" latinLnBrk="0">
              <a:lnSpc>
                <a:spcPct val="100000"/>
              </a:lnSpc>
              <a:spcBef>
                <a:spcPts val="0"/>
              </a:spcBef>
              <a:spcAft>
                <a:spcPts val="0"/>
              </a:spcAft>
              <a:buClrTx/>
              <a:buSzTx/>
              <a:buFontTx/>
              <a:buNone/>
              <a:tabLst/>
              <a:defRPr sz="1900" b="0" i="0" u="none" strike="noStrike" cap="none" spc="0" baseline="0">
                <a:solidFill>
                  <a:srgbClr val="FFFFFF"/>
                </a:solidFill>
                <a:uFillTx/>
                <a:latin typeface="+mj-lt"/>
                <a:ea typeface="Helvetica Neue"/>
                <a:cs typeface="Helvetica Neue"/>
                <a:sym typeface="Helvetica Neue"/>
              </a:defRPr>
            </a:lvl4pPr>
            <a:lvl5pPr marL="0" marR="0" indent="0" algn="r" defTabSz="825500" rtl="0" latinLnBrk="0">
              <a:lnSpc>
                <a:spcPct val="100000"/>
              </a:lnSpc>
              <a:spcBef>
                <a:spcPts val="0"/>
              </a:spcBef>
              <a:spcAft>
                <a:spcPts val="0"/>
              </a:spcAft>
              <a:buClrTx/>
              <a:buSzTx/>
              <a:buFontTx/>
              <a:buNone/>
              <a:tabLst/>
              <a:defRPr sz="1900" b="0" i="0" u="none" strike="noStrike" cap="none" spc="0" baseline="0">
                <a:solidFill>
                  <a:srgbClr val="FFFFFF"/>
                </a:solidFill>
                <a:uFillTx/>
                <a:latin typeface="+mj-lt"/>
                <a:ea typeface="Helvetica Neue"/>
                <a:cs typeface="Helvetica Neue"/>
                <a:sym typeface="Helvetica Neue"/>
              </a:defRPr>
            </a:lvl5pPr>
            <a:lvl6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FFFFFF"/>
                </a:solidFill>
                <a:uFillTx/>
                <a:latin typeface="Helvetica Neue"/>
                <a:ea typeface="Helvetica Neue"/>
                <a:cs typeface="Helvetica Neue"/>
                <a:sym typeface="Helvetica Neue"/>
              </a:defRPr>
            </a:lvl6pPr>
            <a:lvl7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FFFFFF"/>
                </a:solidFill>
                <a:uFillTx/>
                <a:latin typeface="Helvetica Neue"/>
                <a:ea typeface="Helvetica Neue"/>
                <a:cs typeface="Helvetica Neue"/>
                <a:sym typeface="Helvetica Neue"/>
              </a:defRPr>
            </a:lvl7pPr>
            <a:lvl8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FFFFFF"/>
                </a:solidFill>
                <a:uFillTx/>
                <a:latin typeface="Helvetica Neue"/>
                <a:ea typeface="Helvetica Neue"/>
                <a:cs typeface="Helvetica Neue"/>
                <a:sym typeface="Helvetica Neue"/>
              </a:defRPr>
            </a:lvl8pPr>
            <a:lvl9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FFFFFF"/>
                </a:solidFill>
                <a:uFillTx/>
                <a:latin typeface="Helvetica Neue"/>
                <a:ea typeface="Helvetica Neue"/>
                <a:cs typeface="Helvetica Neue"/>
                <a:sym typeface="Helvetica Neue"/>
              </a:defRPr>
            </a:lvl9pPr>
          </a:lstStyle>
          <a:p>
            <a:pPr algn="l" defTabSz="412750" hangingPunct="0"/>
            <a:r>
              <a:rPr lang="en-GB" sz="1000" kern="0" dirty="0">
                <a:solidFill>
                  <a:schemeClr val="tx1"/>
                </a:solidFill>
                <a:latin typeface="+mn-lt"/>
              </a:rPr>
              <a:t>Q6. To which media do you feel each of the following statements apply? </a:t>
            </a:r>
          </a:p>
          <a:p>
            <a:pPr algn="l" defTabSz="412750" hangingPunct="0"/>
            <a:r>
              <a:rPr lang="en-GB" sz="1000" kern="0" dirty="0">
                <a:solidFill>
                  <a:schemeClr val="tx1"/>
                </a:solidFill>
                <a:latin typeface="+mn-lt"/>
              </a:rPr>
              <a:t>% of last month users of each channel selecting ‘the adverts are relevant to me’ is shown.</a:t>
            </a:r>
          </a:p>
          <a:p>
            <a:pPr algn="l" defTabSz="412750" hangingPunct="0"/>
            <a:r>
              <a:rPr lang="en-GB" sz="1000" kern="0" dirty="0">
                <a:solidFill>
                  <a:schemeClr val="tx1"/>
                </a:solidFill>
                <a:latin typeface="+mn-lt"/>
              </a:rPr>
              <a:t>Base: Data extrapolated to the full TGI Q2 2020 database of 24,006 adults, based on a sample of 1000 representative adults</a:t>
            </a:r>
          </a:p>
        </p:txBody>
      </p:sp>
      <p:sp>
        <p:nvSpPr>
          <p:cNvPr id="8" name="TextBox 7">
            <a:extLst>
              <a:ext uri="{FF2B5EF4-FFF2-40B4-BE49-F238E27FC236}">
                <a16:creationId xmlns:a16="http://schemas.microsoft.com/office/drawing/2014/main" id="{DE1CB2C1-DAAF-2BA0-8D58-E544C6913176}"/>
              </a:ext>
            </a:extLst>
          </p:cNvPr>
          <p:cNvSpPr txBox="1"/>
          <p:nvPr/>
        </p:nvSpPr>
        <p:spPr>
          <a:xfrm>
            <a:off x="2961744" y="5729064"/>
            <a:ext cx="2667397" cy="2051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algn="ctr" defTabSz="412750" hangingPunct="0"/>
            <a:r>
              <a:rPr lang="en-GB" sz="1000" kern="0" dirty="0">
                <a:solidFill>
                  <a:srgbClr val="491DFF"/>
                </a:solidFill>
                <a:latin typeface="+mj-lt"/>
                <a:ea typeface="Helvetica Neue"/>
                <a:cs typeface="Helvetica Neue"/>
                <a:sym typeface="Helvetica Neue"/>
              </a:rPr>
              <a:t>Indexed against average of all channels</a:t>
            </a:r>
          </a:p>
        </p:txBody>
      </p:sp>
      <p:sp>
        <p:nvSpPr>
          <p:cNvPr id="9" name="TextBox 8">
            <a:extLst>
              <a:ext uri="{FF2B5EF4-FFF2-40B4-BE49-F238E27FC236}">
                <a16:creationId xmlns:a16="http://schemas.microsoft.com/office/drawing/2014/main" id="{A3355EF8-2396-28DC-38C2-BAB3AFFBA35F}"/>
              </a:ext>
            </a:extLst>
          </p:cNvPr>
          <p:cNvSpPr txBox="1"/>
          <p:nvPr/>
        </p:nvSpPr>
        <p:spPr>
          <a:xfrm>
            <a:off x="2961744" y="1823548"/>
            <a:ext cx="4110672" cy="184666"/>
          </a:xfrm>
          <a:prstGeom prst="rect">
            <a:avLst/>
          </a:prstGeom>
          <a:noFill/>
        </p:spPr>
        <p:txBody>
          <a:bodyPr wrap="square" lIns="0" tIns="0" rIns="0" bIns="0" rtlCol="0">
            <a:spAutoFit/>
          </a:bodyPr>
          <a:lstStyle/>
          <a:p>
            <a:pPr defTabSz="412750" hangingPunct="0"/>
            <a:r>
              <a:rPr lang="en-GB" sz="1200" kern="0" dirty="0">
                <a:solidFill>
                  <a:srgbClr val="491DFF"/>
                </a:solidFill>
                <a:latin typeface="+mj-lt"/>
                <a:sym typeface="Helvetica Neue"/>
              </a:rPr>
              <a:t>The adverts are relevant to me</a:t>
            </a:r>
          </a:p>
        </p:txBody>
      </p:sp>
    </p:spTree>
    <p:extLst>
      <p:ext uri="{BB962C8B-B14F-4D97-AF65-F5344CB8AC3E}">
        <p14:creationId xmlns:p14="http://schemas.microsoft.com/office/powerpoint/2010/main" val="3703977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ED18-EF06-4E98-FFEE-937C269396D5}"/>
              </a:ext>
            </a:extLst>
          </p:cNvPr>
          <p:cNvSpPr>
            <a:spLocks noGrp="1"/>
          </p:cNvSpPr>
          <p:nvPr>
            <p:ph type="title"/>
          </p:nvPr>
        </p:nvSpPr>
        <p:spPr/>
        <p:txBody>
          <a:bodyPr/>
          <a:lstStyle/>
          <a:p>
            <a:r>
              <a:rPr lang="en-GB" sz="4000" dirty="0"/>
              <a:t>Digital magazine advertising is seen as ‘for people like me’</a:t>
            </a:r>
          </a:p>
        </p:txBody>
      </p:sp>
      <p:sp>
        <p:nvSpPr>
          <p:cNvPr id="4" name="Text Placeholder 3">
            <a:extLst>
              <a:ext uri="{FF2B5EF4-FFF2-40B4-BE49-F238E27FC236}">
                <a16:creationId xmlns:a16="http://schemas.microsoft.com/office/drawing/2014/main" id="{29AE58B5-BE2F-7EA0-1462-4D8988CA8E5A}"/>
              </a:ext>
            </a:extLst>
          </p:cNvPr>
          <p:cNvSpPr>
            <a:spLocks noGrp="1"/>
          </p:cNvSpPr>
          <p:nvPr>
            <p:ph type="body" sz="quarter" idx="11"/>
          </p:nvPr>
        </p:nvSpPr>
        <p:spPr>
          <a:xfrm>
            <a:off x="7715250" y="6400800"/>
            <a:ext cx="4086226" cy="371475"/>
          </a:xfrm>
        </p:spPr>
        <p:txBody>
          <a:bodyPr/>
          <a:lstStyle/>
          <a:p>
            <a:r>
              <a:rPr lang="en-GB" dirty="0"/>
              <a:t>Source: TGI GB 2020 Q2 / Magnetic Recontact survey</a:t>
            </a:r>
          </a:p>
        </p:txBody>
      </p:sp>
      <p:sp>
        <p:nvSpPr>
          <p:cNvPr id="6" name="Rectangle 1">
            <a:extLst>
              <a:ext uri="{FF2B5EF4-FFF2-40B4-BE49-F238E27FC236}">
                <a16:creationId xmlns:a16="http://schemas.microsoft.com/office/drawing/2014/main" id="{C366FC13-7712-AB72-9770-084DF2B3F640}"/>
              </a:ext>
            </a:extLst>
          </p:cNvPr>
          <p:cNvSpPr>
            <a:spLocks noChangeArrowheads="1"/>
          </p:cNvSpPr>
          <p:nvPr/>
        </p:nvSpPr>
        <p:spPr bwMode="auto">
          <a:xfrm>
            <a:off x="2625725" y="2576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en-US" sz="1800" b="0" i="0" u="none" strike="noStrike" kern="1200" cap="none" spc="0" normalizeH="0" baseline="0" noProof="0">
              <a:ln>
                <a:noFill/>
              </a:ln>
              <a:solidFill>
                <a:srgbClr val="30373F"/>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30373F"/>
              </a:solidFill>
              <a:effectLst/>
              <a:uLnTx/>
              <a:uFillTx/>
              <a:latin typeface="Arial" panose="020B0604020202020204" pitchFamily="34" charset="0"/>
              <a:ea typeface="+mn-ea"/>
              <a:cs typeface="+mn-cs"/>
            </a:endParaRPr>
          </a:p>
        </p:txBody>
      </p:sp>
      <p:graphicFrame>
        <p:nvGraphicFramePr>
          <p:cNvPr id="3" name="Table 2">
            <a:extLst>
              <a:ext uri="{FF2B5EF4-FFF2-40B4-BE49-F238E27FC236}">
                <a16:creationId xmlns:a16="http://schemas.microsoft.com/office/drawing/2014/main" id="{D24092C8-8D13-EFCC-6D83-3BFDC2F11564}"/>
              </a:ext>
            </a:extLst>
          </p:cNvPr>
          <p:cNvGraphicFramePr>
            <a:graphicFrameLocks noGrp="1"/>
          </p:cNvGraphicFramePr>
          <p:nvPr>
            <p:extLst>
              <p:ext uri="{D42A27DB-BD31-4B8C-83A1-F6EECF244321}">
                <p14:modId xmlns:p14="http://schemas.microsoft.com/office/powerpoint/2010/main" val="812792095"/>
              </p:ext>
            </p:extLst>
          </p:nvPr>
        </p:nvGraphicFramePr>
        <p:xfrm>
          <a:off x="2811379" y="2634814"/>
          <a:ext cx="6260486" cy="2030682"/>
        </p:xfrm>
        <a:graphic>
          <a:graphicData uri="http://schemas.openxmlformats.org/drawingml/2006/table">
            <a:tbl>
              <a:tblPr>
                <a:tableStyleId>{5940675A-B579-460E-94D1-54222C63F5DA}</a:tableStyleId>
              </a:tblPr>
              <a:tblGrid>
                <a:gridCol w="3822191">
                  <a:extLst>
                    <a:ext uri="{9D8B030D-6E8A-4147-A177-3AD203B41FA5}">
                      <a16:colId xmlns:a16="http://schemas.microsoft.com/office/drawing/2014/main" val="942930410"/>
                    </a:ext>
                  </a:extLst>
                </a:gridCol>
                <a:gridCol w="2438295">
                  <a:extLst>
                    <a:ext uri="{9D8B030D-6E8A-4147-A177-3AD203B41FA5}">
                      <a16:colId xmlns:a16="http://schemas.microsoft.com/office/drawing/2014/main" val="1873053532"/>
                    </a:ext>
                  </a:extLst>
                </a:gridCol>
              </a:tblGrid>
              <a:tr h="338447">
                <a:tc>
                  <a:txBody>
                    <a:bodyPr/>
                    <a:lstStyle/>
                    <a:p>
                      <a:pPr marL="0" algn="l" defTabSz="914400" rtl="0" eaLnBrk="1" fontAlgn="b" latinLnBrk="0" hangingPunct="1"/>
                      <a:r>
                        <a:rPr lang="en-GB" sz="1600" b="0" i="0" u="none" strike="noStrike" kern="1200" cap="none" spc="0" baseline="0" dirty="0">
                          <a:solidFill>
                            <a:schemeClr val="tx1"/>
                          </a:solidFill>
                          <a:effectLst/>
                          <a:uFillTx/>
                          <a:latin typeface="+mj-lt"/>
                          <a:ea typeface="+mn-ea"/>
                          <a:cs typeface="+mn-cs"/>
                        </a:rPr>
                        <a:t>Channel</a:t>
                      </a:r>
                    </a:p>
                  </a:txBody>
                  <a:tcPr marL="180000" marR="3175" marT="3175" marB="0" anchor="b">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tcPr>
                </a:tc>
                <a:tc>
                  <a:txBody>
                    <a:bodyPr/>
                    <a:lstStyle/>
                    <a:p>
                      <a:pPr marL="0" algn="l" defTabSz="914400" rtl="0" eaLnBrk="1" fontAlgn="b" latinLnBrk="0" hangingPunct="1"/>
                      <a:r>
                        <a:rPr lang="en-GB" sz="1600" b="0" i="0" u="none" strike="noStrike" kern="1200" cap="none" spc="0" baseline="0" dirty="0">
                          <a:solidFill>
                            <a:schemeClr val="tx1"/>
                          </a:solidFill>
                          <a:effectLst/>
                          <a:uFillTx/>
                          <a:latin typeface="+mj-lt"/>
                          <a:ea typeface="+mn-ea"/>
                          <a:cs typeface="+mn-cs"/>
                        </a:rPr>
                        <a:t>Index</a:t>
                      </a:r>
                    </a:p>
                  </a:txBody>
                  <a:tcPr marL="3175" marR="3175" marT="3175" marB="0" anchor="b">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tcPr>
                </a:tc>
                <a:extLst>
                  <a:ext uri="{0D108BD9-81ED-4DB2-BD59-A6C34878D82A}">
                    <a16:rowId xmlns:a16="http://schemas.microsoft.com/office/drawing/2014/main" val="3110273901"/>
                  </a:ext>
                </a:extLst>
              </a:tr>
              <a:tr h="338447">
                <a:tc>
                  <a:txBody>
                    <a:bodyPr/>
                    <a:lstStyle/>
                    <a:p>
                      <a:pPr marL="0" algn="l" defTabSz="914400" rtl="0" eaLnBrk="1" fontAlgn="b" latinLnBrk="0" hangingPunct="1"/>
                      <a:r>
                        <a:rPr lang="en-GB" sz="1200" b="0" i="0" u="none" strike="noStrike" kern="1200" cap="none" spc="0" baseline="0" dirty="0">
                          <a:solidFill>
                            <a:schemeClr val="tx1"/>
                          </a:solidFill>
                          <a:effectLst/>
                          <a:uFillTx/>
                          <a:latin typeface="Lexend Deca Light" pitchFamily="2" charset="0"/>
                          <a:ea typeface="+mn-ea"/>
                          <a:cs typeface="+mn-cs"/>
                          <a:sym typeface="Helvetica Neue Light"/>
                        </a:rPr>
                        <a:t>Social Networking sites</a:t>
                      </a:r>
                    </a:p>
                  </a:txBody>
                  <a:tcPr marL="180000" marR="3175" marT="3175" marB="0" anchor="ctr">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noFill/>
                  </a:tcPr>
                </a:tc>
                <a:tc>
                  <a:txBody>
                    <a:bodyPr/>
                    <a:lstStyle/>
                    <a:p>
                      <a:pPr marL="0" algn="l" defTabSz="914400" rtl="0" eaLnBrk="1" fontAlgn="b" latinLnBrk="0" hangingPunct="1"/>
                      <a:r>
                        <a:rPr lang="en-GB" sz="1200" b="0" i="0" u="none" strike="noStrike" kern="1200" cap="none" spc="0" baseline="0" dirty="0">
                          <a:solidFill>
                            <a:schemeClr val="tx1"/>
                          </a:solidFill>
                          <a:effectLst/>
                          <a:uFillTx/>
                          <a:latin typeface="Lexend Deca Light" pitchFamily="2" charset="0"/>
                          <a:ea typeface="+mn-ea"/>
                          <a:cs typeface="+mn-cs"/>
                          <a:sym typeface="Helvetica Neue Light"/>
                        </a:rPr>
                        <a:t>134</a:t>
                      </a:r>
                    </a:p>
                  </a:txBody>
                  <a:tcPr marL="3175" marR="3175" marT="3175" marB="0" anchor="ctr">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noFill/>
                  </a:tcPr>
                </a:tc>
                <a:extLst>
                  <a:ext uri="{0D108BD9-81ED-4DB2-BD59-A6C34878D82A}">
                    <a16:rowId xmlns:a16="http://schemas.microsoft.com/office/drawing/2014/main" val="122893873"/>
                  </a:ext>
                </a:extLst>
              </a:tr>
              <a:tr h="338447">
                <a:tc>
                  <a:txBody>
                    <a:bodyPr/>
                    <a:lstStyle/>
                    <a:p>
                      <a:pPr marL="0" algn="l" defTabSz="914400" rtl="0" eaLnBrk="1" fontAlgn="b" latinLnBrk="0" hangingPunct="1"/>
                      <a:r>
                        <a:rPr lang="en-GB" sz="1200" b="0" i="0" u="none" strike="noStrike" kern="1200" cap="none" spc="0" baseline="0" dirty="0">
                          <a:solidFill>
                            <a:schemeClr val="tx1"/>
                          </a:solidFill>
                          <a:effectLst/>
                          <a:uFillTx/>
                          <a:latin typeface="Lexend Deca Light" pitchFamily="2" charset="0"/>
                          <a:ea typeface="+mn-ea"/>
                          <a:cs typeface="+mn-cs"/>
                          <a:sym typeface="Helvetica Neue Light"/>
                        </a:rPr>
                        <a:t>Magazines Online</a:t>
                      </a:r>
                    </a:p>
                  </a:txBody>
                  <a:tcPr marL="180000" marR="3175" marT="3175" marB="0" anchor="ctr">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solidFill>
                      <a:schemeClr val="accent1"/>
                    </a:solidFill>
                  </a:tcPr>
                </a:tc>
                <a:tc>
                  <a:txBody>
                    <a:bodyPr/>
                    <a:lstStyle/>
                    <a:p>
                      <a:pPr marL="0" algn="l" defTabSz="914400" rtl="0" eaLnBrk="1" fontAlgn="b" latinLnBrk="0" hangingPunct="1"/>
                      <a:r>
                        <a:rPr lang="en-GB" sz="1200" b="0" i="0" u="none" strike="noStrike" kern="1200" cap="none" spc="0" baseline="0" dirty="0">
                          <a:solidFill>
                            <a:schemeClr val="tx1"/>
                          </a:solidFill>
                          <a:effectLst/>
                          <a:uFillTx/>
                          <a:latin typeface="Lexend Deca Light" pitchFamily="2" charset="0"/>
                          <a:ea typeface="+mn-ea"/>
                          <a:cs typeface="+mn-cs"/>
                          <a:sym typeface="Helvetica Neue Light"/>
                        </a:rPr>
                        <a:t>127</a:t>
                      </a:r>
                    </a:p>
                  </a:txBody>
                  <a:tcPr marL="3175" marR="3175" marT="3175" marB="0" anchor="ctr">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121628138"/>
                  </a:ext>
                </a:extLst>
              </a:tr>
              <a:tr h="338447">
                <a:tc>
                  <a:txBody>
                    <a:bodyPr/>
                    <a:lstStyle/>
                    <a:p>
                      <a:pPr marL="0" algn="l" defTabSz="914400" rtl="0" eaLnBrk="1" fontAlgn="b" latinLnBrk="0" hangingPunct="1"/>
                      <a:r>
                        <a:rPr lang="en-GB" sz="1200" b="0" i="0" u="none" strike="noStrike" kern="1200" cap="none" spc="0" baseline="0" dirty="0">
                          <a:solidFill>
                            <a:schemeClr val="tx1"/>
                          </a:solidFill>
                          <a:effectLst/>
                          <a:uFillTx/>
                          <a:latin typeface="Lexend Deca Light" pitchFamily="2" charset="0"/>
                          <a:ea typeface="+mn-ea"/>
                          <a:cs typeface="+mn-cs"/>
                          <a:sym typeface="Helvetica Neue Light"/>
                        </a:rPr>
                        <a:t>Online Videos</a:t>
                      </a:r>
                    </a:p>
                  </a:txBody>
                  <a:tcPr marL="180000" marR="3175" marT="3175" marB="0" anchor="ctr">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noFill/>
                  </a:tcPr>
                </a:tc>
                <a:tc>
                  <a:txBody>
                    <a:bodyPr/>
                    <a:lstStyle/>
                    <a:p>
                      <a:pPr marL="0" algn="l" defTabSz="914400" rtl="0" eaLnBrk="1" fontAlgn="b" latinLnBrk="0" hangingPunct="1"/>
                      <a:r>
                        <a:rPr lang="en-GB" sz="1200" b="0" i="0" u="none" strike="noStrike" kern="1200" cap="none" spc="0" baseline="0" dirty="0">
                          <a:solidFill>
                            <a:schemeClr val="tx1"/>
                          </a:solidFill>
                          <a:effectLst/>
                          <a:uFillTx/>
                          <a:latin typeface="Lexend Deca Light" pitchFamily="2" charset="0"/>
                          <a:ea typeface="+mn-ea"/>
                          <a:cs typeface="+mn-cs"/>
                          <a:sym typeface="Helvetica Neue Light"/>
                        </a:rPr>
                        <a:t>112</a:t>
                      </a:r>
                    </a:p>
                  </a:txBody>
                  <a:tcPr marL="3175" marR="3175" marT="3175" marB="0" anchor="ctr">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noFill/>
                  </a:tcPr>
                </a:tc>
                <a:extLst>
                  <a:ext uri="{0D108BD9-81ED-4DB2-BD59-A6C34878D82A}">
                    <a16:rowId xmlns:a16="http://schemas.microsoft.com/office/drawing/2014/main" val="1923949105"/>
                  </a:ext>
                </a:extLst>
              </a:tr>
              <a:tr h="338447">
                <a:tc>
                  <a:txBody>
                    <a:bodyPr/>
                    <a:lstStyle/>
                    <a:p>
                      <a:pPr marL="0" algn="l" defTabSz="914400" rtl="0" eaLnBrk="1" fontAlgn="b" latinLnBrk="0" hangingPunct="1"/>
                      <a:r>
                        <a:rPr lang="en-GB" sz="1200" b="0" i="0" u="none" strike="noStrike" kern="1200" cap="none" spc="0" baseline="0" dirty="0">
                          <a:solidFill>
                            <a:schemeClr val="tx1"/>
                          </a:solidFill>
                          <a:effectLst/>
                          <a:uFillTx/>
                          <a:latin typeface="Lexend Deca Light" pitchFamily="2" charset="0"/>
                          <a:ea typeface="+mn-ea"/>
                          <a:cs typeface="+mn-cs"/>
                          <a:sym typeface="Helvetica Neue Light"/>
                        </a:rPr>
                        <a:t>Other websites</a:t>
                      </a:r>
                    </a:p>
                  </a:txBody>
                  <a:tcPr marL="180000" marR="3175" marT="3175" marB="0" anchor="ctr">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noFill/>
                  </a:tcPr>
                </a:tc>
                <a:tc>
                  <a:txBody>
                    <a:bodyPr/>
                    <a:lstStyle/>
                    <a:p>
                      <a:pPr marL="0" algn="l" defTabSz="914400" rtl="0" eaLnBrk="1" fontAlgn="b" latinLnBrk="0" hangingPunct="1"/>
                      <a:r>
                        <a:rPr lang="en-GB" sz="1200" b="0" i="0" u="none" strike="noStrike" kern="1200" cap="none" spc="0" baseline="0" dirty="0">
                          <a:solidFill>
                            <a:schemeClr val="tx1"/>
                          </a:solidFill>
                          <a:effectLst/>
                          <a:uFillTx/>
                          <a:latin typeface="Lexend Deca Light" pitchFamily="2" charset="0"/>
                          <a:ea typeface="+mn-ea"/>
                          <a:cs typeface="+mn-cs"/>
                          <a:sym typeface="Helvetica Neue Light"/>
                        </a:rPr>
                        <a:t>67</a:t>
                      </a:r>
                    </a:p>
                  </a:txBody>
                  <a:tcPr marL="3175" marR="3175" marT="3175" marB="0" anchor="ctr">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noFill/>
                  </a:tcPr>
                </a:tc>
                <a:extLst>
                  <a:ext uri="{0D108BD9-81ED-4DB2-BD59-A6C34878D82A}">
                    <a16:rowId xmlns:a16="http://schemas.microsoft.com/office/drawing/2014/main" val="3187683091"/>
                  </a:ext>
                </a:extLst>
              </a:tr>
              <a:tr h="338447">
                <a:tc>
                  <a:txBody>
                    <a:bodyPr/>
                    <a:lstStyle/>
                    <a:p>
                      <a:pPr marL="0" algn="l" defTabSz="914400" rtl="0" eaLnBrk="1" fontAlgn="b" latinLnBrk="0" hangingPunct="1"/>
                      <a:r>
                        <a:rPr lang="en-GB" sz="1200" b="0" i="0" u="none" strike="noStrike" kern="1200" cap="none" spc="0" baseline="0" dirty="0">
                          <a:solidFill>
                            <a:schemeClr val="tx1"/>
                          </a:solidFill>
                          <a:effectLst/>
                          <a:uFillTx/>
                          <a:latin typeface="Lexend Deca Light" pitchFamily="2" charset="0"/>
                          <a:ea typeface="+mn-ea"/>
                          <a:cs typeface="+mn-cs"/>
                          <a:sym typeface="Helvetica Neue Light"/>
                        </a:rPr>
                        <a:t>Newspapers Online</a:t>
                      </a:r>
                    </a:p>
                  </a:txBody>
                  <a:tcPr marL="180000" marR="3175" marT="3175" marB="0" anchor="ctr">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noFill/>
                  </a:tcPr>
                </a:tc>
                <a:tc>
                  <a:txBody>
                    <a:bodyPr/>
                    <a:lstStyle/>
                    <a:p>
                      <a:pPr marL="0" algn="l" defTabSz="914400" rtl="0" eaLnBrk="1" fontAlgn="b" latinLnBrk="0" hangingPunct="1"/>
                      <a:r>
                        <a:rPr lang="en-GB" sz="1200" b="0" i="0" u="none" strike="noStrike" kern="1200" cap="none" spc="0" baseline="0" dirty="0">
                          <a:solidFill>
                            <a:schemeClr val="tx1"/>
                          </a:solidFill>
                          <a:effectLst/>
                          <a:uFillTx/>
                          <a:latin typeface="Lexend Deca Light" pitchFamily="2" charset="0"/>
                          <a:ea typeface="+mn-ea"/>
                          <a:cs typeface="+mn-cs"/>
                          <a:sym typeface="Helvetica Neue Light"/>
                        </a:rPr>
                        <a:t>60</a:t>
                      </a:r>
                    </a:p>
                  </a:txBody>
                  <a:tcPr marL="3175" marR="3175" marT="3175" marB="0" anchor="ctr">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noFill/>
                  </a:tcPr>
                </a:tc>
                <a:extLst>
                  <a:ext uri="{0D108BD9-81ED-4DB2-BD59-A6C34878D82A}">
                    <a16:rowId xmlns:a16="http://schemas.microsoft.com/office/drawing/2014/main" val="2652228654"/>
                  </a:ext>
                </a:extLst>
              </a:tr>
            </a:tbl>
          </a:graphicData>
        </a:graphic>
      </p:graphicFrame>
      <p:sp>
        <p:nvSpPr>
          <p:cNvPr id="7" name="Text Placeholder 20">
            <a:extLst>
              <a:ext uri="{FF2B5EF4-FFF2-40B4-BE49-F238E27FC236}">
                <a16:creationId xmlns:a16="http://schemas.microsoft.com/office/drawing/2014/main" id="{23B65E2F-05B7-687D-F9D6-9D8CA25F0063}"/>
              </a:ext>
            </a:extLst>
          </p:cNvPr>
          <p:cNvSpPr txBox="1">
            <a:spLocks/>
          </p:cNvSpPr>
          <p:nvPr/>
        </p:nvSpPr>
        <p:spPr>
          <a:xfrm>
            <a:off x="390524" y="5907856"/>
            <a:ext cx="7324726" cy="7882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b">
            <a:noAutofit/>
          </a:bodyPr>
          <a:lstStyle>
            <a:lvl1pPr marL="0" marR="0" indent="0" algn="r" defTabSz="825500" rtl="0" latinLnBrk="0">
              <a:lnSpc>
                <a:spcPct val="100000"/>
              </a:lnSpc>
              <a:spcBef>
                <a:spcPts val="0"/>
              </a:spcBef>
              <a:spcAft>
                <a:spcPts val="0"/>
              </a:spcAft>
              <a:buClrTx/>
              <a:buSzTx/>
              <a:buFontTx/>
              <a:buNone/>
              <a:tabLst/>
              <a:defRPr sz="1900" b="0" i="0" u="none" strike="noStrike" cap="none" spc="0" baseline="0">
                <a:solidFill>
                  <a:srgbClr val="491DFF"/>
                </a:solidFill>
                <a:uFillTx/>
                <a:latin typeface="+mj-lt"/>
                <a:ea typeface="Helvetica Neue"/>
                <a:cs typeface="Helvetica Neue"/>
                <a:sym typeface="Helvetica Neue"/>
              </a:defRPr>
            </a:lvl1pPr>
            <a:lvl2pPr marL="0" marR="0" indent="0" algn="r" defTabSz="825500" rtl="0" latinLnBrk="0">
              <a:lnSpc>
                <a:spcPct val="100000"/>
              </a:lnSpc>
              <a:spcBef>
                <a:spcPts val="0"/>
              </a:spcBef>
              <a:spcAft>
                <a:spcPts val="0"/>
              </a:spcAft>
              <a:buClrTx/>
              <a:buSzTx/>
              <a:buFontTx/>
              <a:buNone/>
              <a:tabLst/>
              <a:defRPr sz="1900" b="0" i="0" u="none" strike="noStrike" cap="none" spc="0" baseline="0">
                <a:solidFill>
                  <a:srgbClr val="FFFFFF"/>
                </a:solidFill>
                <a:uFillTx/>
                <a:latin typeface="+mj-lt"/>
                <a:ea typeface="Helvetica Neue"/>
                <a:cs typeface="Helvetica Neue"/>
                <a:sym typeface="Helvetica Neue"/>
              </a:defRPr>
            </a:lvl2pPr>
            <a:lvl3pPr marL="0" marR="0" indent="0" algn="r" defTabSz="825500" rtl="0" latinLnBrk="0">
              <a:lnSpc>
                <a:spcPct val="100000"/>
              </a:lnSpc>
              <a:spcBef>
                <a:spcPts val="0"/>
              </a:spcBef>
              <a:spcAft>
                <a:spcPts val="0"/>
              </a:spcAft>
              <a:buClrTx/>
              <a:buSzTx/>
              <a:buFontTx/>
              <a:buNone/>
              <a:tabLst/>
              <a:defRPr sz="1900" b="0" i="0" u="none" strike="noStrike" cap="none" spc="0" baseline="0">
                <a:solidFill>
                  <a:srgbClr val="FFFFFF"/>
                </a:solidFill>
                <a:uFillTx/>
                <a:latin typeface="+mj-lt"/>
                <a:ea typeface="Helvetica Neue"/>
                <a:cs typeface="Helvetica Neue"/>
                <a:sym typeface="Helvetica Neue"/>
              </a:defRPr>
            </a:lvl3pPr>
            <a:lvl4pPr marL="0" marR="0" indent="0" algn="r" defTabSz="825500" rtl="0" latinLnBrk="0">
              <a:lnSpc>
                <a:spcPct val="100000"/>
              </a:lnSpc>
              <a:spcBef>
                <a:spcPts val="0"/>
              </a:spcBef>
              <a:spcAft>
                <a:spcPts val="0"/>
              </a:spcAft>
              <a:buClrTx/>
              <a:buSzTx/>
              <a:buFontTx/>
              <a:buNone/>
              <a:tabLst/>
              <a:defRPr sz="1900" b="0" i="0" u="none" strike="noStrike" cap="none" spc="0" baseline="0">
                <a:solidFill>
                  <a:srgbClr val="FFFFFF"/>
                </a:solidFill>
                <a:uFillTx/>
                <a:latin typeface="+mj-lt"/>
                <a:ea typeface="Helvetica Neue"/>
                <a:cs typeface="Helvetica Neue"/>
                <a:sym typeface="Helvetica Neue"/>
              </a:defRPr>
            </a:lvl4pPr>
            <a:lvl5pPr marL="0" marR="0" indent="0" algn="r" defTabSz="825500" rtl="0" latinLnBrk="0">
              <a:lnSpc>
                <a:spcPct val="100000"/>
              </a:lnSpc>
              <a:spcBef>
                <a:spcPts val="0"/>
              </a:spcBef>
              <a:spcAft>
                <a:spcPts val="0"/>
              </a:spcAft>
              <a:buClrTx/>
              <a:buSzTx/>
              <a:buFontTx/>
              <a:buNone/>
              <a:tabLst/>
              <a:defRPr sz="1900" b="0" i="0" u="none" strike="noStrike" cap="none" spc="0" baseline="0">
                <a:solidFill>
                  <a:srgbClr val="FFFFFF"/>
                </a:solidFill>
                <a:uFillTx/>
                <a:latin typeface="+mj-lt"/>
                <a:ea typeface="Helvetica Neue"/>
                <a:cs typeface="Helvetica Neue"/>
                <a:sym typeface="Helvetica Neue"/>
              </a:defRPr>
            </a:lvl5pPr>
            <a:lvl6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FFFFFF"/>
                </a:solidFill>
                <a:uFillTx/>
                <a:latin typeface="Helvetica Neue"/>
                <a:ea typeface="Helvetica Neue"/>
                <a:cs typeface="Helvetica Neue"/>
                <a:sym typeface="Helvetica Neue"/>
              </a:defRPr>
            </a:lvl6pPr>
            <a:lvl7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FFFFFF"/>
                </a:solidFill>
                <a:uFillTx/>
                <a:latin typeface="Helvetica Neue"/>
                <a:ea typeface="Helvetica Neue"/>
                <a:cs typeface="Helvetica Neue"/>
                <a:sym typeface="Helvetica Neue"/>
              </a:defRPr>
            </a:lvl7pPr>
            <a:lvl8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FFFFFF"/>
                </a:solidFill>
                <a:uFillTx/>
                <a:latin typeface="Helvetica Neue"/>
                <a:ea typeface="Helvetica Neue"/>
                <a:cs typeface="Helvetica Neue"/>
                <a:sym typeface="Helvetica Neue"/>
              </a:defRPr>
            </a:lvl8pPr>
            <a:lvl9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FFFFFF"/>
                </a:solidFill>
                <a:uFillTx/>
                <a:latin typeface="Helvetica Neue"/>
                <a:ea typeface="Helvetica Neue"/>
                <a:cs typeface="Helvetica Neue"/>
                <a:sym typeface="Helvetica Neue"/>
              </a:defRPr>
            </a:lvl9p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30373F"/>
                </a:solidFill>
                <a:effectLst/>
                <a:uLnTx/>
                <a:uFillTx/>
                <a:latin typeface="Lora"/>
                <a:sym typeface="Helvetica Neue"/>
              </a:rPr>
              <a:t>Q6. To which media do you feel each of the following statements apply? </a:t>
            </a: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30373F"/>
                </a:solidFill>
                <a:effectLst/>
                <a:uLnTx/>
                <a:uFillTx/>
                <a:latin typeface="Lora"/>
                <a:sym typeface="Helvetica Neue"/>
              </a:rPr>
              <a:t>% of last month users of each channel selecting ‘the adverts are for people like me’ is shown. </a:t>
            </a: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30373F"/>
                </a:solidFill>
                <a:effectLst/>
                <a:uLnTx/>
                <a:uFillTx/>
                <a:latin typeface="Lora"/>
                <a:sym typeface="Helvetica Neue"/>
              </a:rPr>
              <a:t>Base: Data extrapolated to the full TGI Q2 2020 database of 24,006 adults, based on a sample of 1000 representative adults</a:t>
            </a:r>
          </a:p>
        </p:txBody>
      </p:sp>
      <p:sp>
        <p:nvSpPr>
          <p:cNvPr id="5" name="TextBox 4">
            <a:extLst>
              <a:ext uri="{FF2B5EF4-FFF2-40B4-BE49-F238E27FC236}">
                <a16:creationId xmlns:a16="http://schemas.microsoft.com/office/drawing/2014/main" id="{5C7BBDC9-CE50-6F3C-E497-17E0B4D61D0C}"/>
              </a:ext>
            </a:extLst>
          </p:cNvPr>
          <p:cNvSpPr txBox="1"/>
          <p:nvPr/>
        </p:nvSpPr>
        <p:spPr>
          <a:xfrm>
            <a:off x="2961744" y="4816846"/>
            <a:ext cx="2667397" cy="2051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algn="ctr" defTabSz="412750" hangingPunct="0"/>
            <a:r>
              <a:rPr lang="en-GB" sz="1000" kern="0" dirty="0">
                <a:solidFill>
                  <a:srgbClr val="491DFF"/>
                </a:solidFill>
                <a:latin typeface="+mj-lt"/>
                <a:ea typeface="Helvetica Neue"/>
                <a:cs typeface="Helvetica Neue"/>
                <a:sym typeface="Helvetica Neue"/>
              </a:rPr>
              <a:t>Indexed against average of all channels</a:t>
            </a:r>
          </a:p>
        </p:txBody>
      </p:sp>
      <p:sp>
        <p:nvSpPr>
          <p:cNvPr id="8" name="TextBox 7">
            <a:extLst>
              <a:ext uri="{FF2B5EF4-FFF2-40B4-BE49-F238E27FC236}">
                <a16:creationId xmlns:a16="http://schemas.microsoft.com/office/drawing/2014/main" id="{63F0CEB6-82B6-2E84-1782-C8D2453D9961}"/>
              </a:ext>
            </a:extLst>
          </p:cNvPr>
          <p:cNvSpPr txBox="1"/>
          <p:nvPr/>
        </p:nvSpPr>
        <p:spPr>
          <a:xfrm>
            <a:off x="2961744" y="2327555"/>
            <a:ext cx="4110672" cy="184666"/>
          </a:xfrm>
          <a:prstGeom prst="rect">
            <a:avLst/>
          </a:prstGeom>
          <a:noFill/>
        </p:spPr>
        <p:txBody>
          <a:bodyPr wrap="square" lIns="0" tIns="0" rIns="0" bIns="0" rtlCol="0">
            <a:spAutoFit/>
          </a:bodyPr>
          <a:lstStyle/>
          <a:p>
            <a:pPr defTabSz="412750" hangingPunct="0"/>
            <a:r>
              <a:rPr lang="en-GB" sz="1200" kern="0" dirty="0">
                <a:solidFill>
                  <a:srgbClr val="491DFF"/>
                </a:solidFill>
                <a:latin typeface="+mj-lt"/>
                <a:sym typeface="Helvetica Neue"/>
              </a:rPr>
              <a:t>The adverts on CHANNEL are for people like me</a:t>
            </a:r>
          </a:p>
        </p:txBody>
      </p:sp>
    </p:spTree>
    <p:extLst>
      <p:ext uri="{BB962C8B-B14F-4D97-AF65-F5344CB8AC3E}">
        <p14:creationId xmlns:p14="http://schemas.microsoft.com/office/powerpoint/2010/main" val="2258402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5FE9-CDBC-4C07-8A96-41BEEEBF26E5}"/>
              </a:ext>
            </a:extLst>
          </p:cNvPr>
          <p:cNvSpPr>
            <a:spLocks noGrp="1"/>
          </p:cNvSpPr>
          <p:nvPr>
            <p:ph type="title"/>
          </p:nvPr>
        </p:nvSpPr>
        <p:spPr/>
        <p:txBody>
          <a:bodyPr/>
          <a:lstStyle/>
          <a:p>
            <a:r>
              <a:rPr lang="en-GB" sz="4000" dirty="0"/>
              <a:t>Relevant context drives attention</a:t>
            </a:r>
            <a:endParaRPr lang="en-GB" dirty="0"/>
          </a:p>
        </p:txBody>
      </p:sp>
      <p:sp>
        <p:nvSpPr>
          <p:cNvPr id="4" name="Text Placeholder 3">
            <a:extLst>
              <a:ext uri="{FF2B5EF4-FFF2-40B4-BE49-F238E27FC236}">
                <a16:creationId xmlns:a16="http://schemas.microsoft.com/office/drawing/2014/main" id="{D5621E0A-41B3-64C3-E050-02E10CE5D41E}"/>
              </a:ext>
            </a:extLst>
          </p:cNvPr>
          <p:cNvSpPr>
            <a:spLocks noGrp="1"/>
          </p:cNvSpPr>
          <p:nvPr>
            <p:ph type="body" sz="quarter" idx="11"/>
          </p:nvPr>
        </p:nvSpPr>
        <p:spPr>
          <a:xfrm>
            <a:off x="6954254" y="6400800"/>
            <a:ext cx="4847222" cy="371475"/>
          </a:xfrm>
        </p:spPr>
        <p:txBody>
          <a:bodyPr/>
          <a:lstStyle/>
          <a:p>
            <a:r>
              <a:rPr lang="en-GB" dirty="0"/>
              <a:t>Source: Putting Attention into Context, Lumen (2021)​</a:t>
            </a:r>
          </a:p>
        </p:txBody>
      </p:sp>
      <p:graphicFrame>
        <p:nvGraphicFramePr>
          <p:cNvPr id="6" name="Chart Placeholder 5">
            <a:extLst>
              <a:ext uri="{FF2B5EF4-FFF2-40B4-BE49-F238E27FC236}">
                <a16:creationId xmlns:a16="http://schemas.microsoft.com/office/drawing/2014/main" id="{C852B980-0793-C908-97F9-C71BC03A35A8}"/>
              </a:ext>
            </a:extLst>
          </p:cNvPr>
          <p:cNvGraphicFramePr>
            <a:graphicFrameLocks noGrp="1"/>
          </p:cNvGraphicFramePr>
          <p:nvPr>
            <p:ph type="chart" sz="quarter" idx="10"/>
            <p:extLst>
              <p:ext uri="{D42A27DB-BD31-4B8C-83A1-F6EECF244321}">
                <p14:modId xmlns:p14="http://schemas.microsoft.com/office/powerpoint/2010/main" val="10275521"/>
              </p:ext>
            </p:extLst>
          </p:nvPr>
        </p:nvGraphicFramePr>
        <p:xfrm>
          <a:off x="390525" y="1690688"/>
          <a:ext cx="11410950" cy="3879933"/>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Top Corners Rounded 6">
            <a:extLst>
              <a:ext uri="{FF2B5EF4-FFF2-40B4-BE49-F238E27FC236}">
                <a16:creationId xmlns:a16="http://schemas.microsoft.com/office/drawing/2014/main" id="{9C84807C-D8FF-912B-83FF-2F9B66322577}"/>
              </a:ext>
            </a:extLst>
          </p:cNvPr>
          <p:cNvSpPr/>
          <p:nvPr/>
        </p:nvSpPr>
        <p:spPr>
          <a:xfrm rot="10800000">
            <a:off x="6298163" y="5499660"/>
            <a:ext cx="5311575" cy="697940"/>
          </a:xfrm>
          <a:prstGeom prst="round2SameRect">
            <a:avLst/>
          </a:prstGeom>
          <a:solidFill>
            <a:schemeClr val="bg1">
              <a:lumMod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Top Corners Rounded 7">
            <a:extLst>
              <a:ext uri="{FF2B5EF4-FFF2-40B4-BE49-F238E27FC236}">
                <a16:creationId xmlns:a16="http://schemas.microsoft.com/office/drawing/2014/main" id="{A2497A2C-3593-EB02-8D7C-D4EE30DC630B}"/>
              </a:ext>
            </a:extLst>
          </p:cNvPr>
          <p:cNvSpPr/>
          <p:nvPr/>
        </p:nvSpPr>
        <p:spPr>
          <a:xfrm rot="10800000">
            <a:off x="986588" y="5499660"/>
            <a:ext cx="5311575" cy="697940"/>
          </a:xfrm>
          <a:prstGeom prst="round2SameRect">
            <a:avLst/>
          </a:prstGeom>
          <a:solidFill>
            <a:schemeClr val="bg1">
              <a:lumMod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0EC7FA7-2927-CD7D-142B-3DA12379188E}"/>
              </a:ext>
            </a:extLst>
          </p:cNvPr>
          <p:cNvSpPr txBox="1"/>
          <p:nvPr/>
        </p:nvSpPr>
        <p:spPr>
          <a:xfrm>
            <a:off x="3210205" y="5663964"/>
            <a:ext cx="864339" cy="369332"/>
          </a:xfrm>
          <a:prstGeom prst="rect">
            <a:avLst/>
          </a:prstGeom>
          <a:noFill/>
        </p:spPr>
        <p:txBody>
          <a:bodyPr wrap="none" rtlCol="0">
            <a:spAutoFit/>
          </a:bodyPr>
          <a:lstStyle/>
          <a:p>
            <a:r>
              <a:rPr lang="en-GB" dirty="0"/>
              <a:t>Mobile</a:t>
            </a:r>
          </a:p>
        </p:txBody>
      </p:sp>
      <p:sp>
        <p:nvSpPr>
          <p:cNvPr id="11" name="TextBox 10">
            <a:extLst>
              <a:ext uri="{FF2B5EF4-FFF2-40B4-BE49-F238E27FC236}">
                <a16:creationId xmlns:a16="http://schemas.microsoft.com/office/drawing/2014/main" id="{3532C71E-59D7-8B97-C2A8-BE611584919A}"/>
              </a:ext>
            </a:extLst>
          </p:cNvPr>
          <p:cNvSpPr txBox="1"/>
          <p:nvPr/>
        </p:nvSpPr>
        <p:spPr>
          <a:xfrm>
            <a:off x="8438425" y="5663964"/>
            <a:ext cx="1031051" cy="369332"/>
          </a:xfrm>
          <a:prstGeom prst="rect">
            <a:avLst/>
          </a:prstGeom>
          <a:noFill/>
        </p:spPr>
        <p:txBody>
          <a:bodyPr wrap="none" rtlCol="0">
            <a:spAutoFit/>
          </a:bodyPr>
          <a:lstStyle/>
          <a:p>
            <a:r>
              <a:rPr lang="en-GB" dirty="0"/>
              <a:t>Desktop</a:t>
            </a:r>
          </a:p>
        </p:txBody>
      </p:sp>
    </p:spTree>
    <p:extLst>
      <p:ext uri="{BB962C8B-B14F-4D97-AF65-F5344CB8AC3E}">
        <p14:creationId xmlns:p14="http://schemas.microsoft.com/office/powerpoint/2010/main" val="293953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5FE9-CDBC-4C07-8A96-41BEEEBF26E5}"/>
              </a:ext>
            </a:extLst>
          </p:cNvPr>
          <p:cNvSpPr>
            <a:spLocks noGrp="1"/>
          </p:cNvSpPr>
          <p:nvPr>
            <p:ph type="title"/>
          </p:nvPr>
        </p:nvSpPr>
        <p:spPr>
          <a:xfrm>
            <a:off x="390524" y="365125"/>
            <a:ext cx="10570243" cy="1325563"/>
          </a:xfrm>
        </p:spPr>
        <p:txBody>
          <a:bodyPr/>
          <a:lstStyle/>
          <a:p>
            <a:r>
              <a:rPr lang="en-GB" dirty="0"/>
              <a:t>T</a:t>
            </a:r>
            <a:r>
              <a:rPr lang="en-GB" sz="4000" dirty="0"/>
              <a:t>he ads become part of the experience</a:t>
            </a:r>
            <a:endParaRPr lang="en-GB" dirty="0"/>
          </a:p>
        </p:txBody>
      </p:sp>
      <p:sp>
        <p:nvSpPr>
          <p:cNvPr id="4" name="Text Placeholder 3">
            <a:extLst>
              <a:ext uri="{FF2B5EF4-FFF2-40B4-BE49-F238E27FC236}">
                <a16:creationId xmlns:a16="http://schemas.microsoft.com/office/drawing/2014/main" id="{D5621E0A-41B3-64C3-E050-02E10CE5D41E}"/>
              </a:ext>
            </a:extLst>
          </p:cNvPr>
          <p:cNvSpPr>
            <a:spLocks noGrp="1"/>
          </p:cNvSpPr>
          <p:nvPr>
            <p:ph type="body" sz="quarter" idx="11"/>
          </p:nvPr>
        </p:nvSpPr>
        <p:spPr>
          <a:xfrm>
            <a:off x="6954254" y="6400800"/>
            <a:ext cx="4847222" cy="371475"/>
          </a:xfrm>
        </p:spPr>
        <p:txBody>
          <a:bodyPr/>
          <a:lstStyle/>
          <a:p>
            <a:r>
              <a:rPr lang="en-GB" sz="1200" dirty="0"/>
              <a:t>Source: Pay Attention, Magnetic (2019)</a:t>
            </a:r>
          </a:p>
        </p:txBody>
      </p:sp>
      <p:graphicFrame>
        <p:nvGraphicFramePr>
          <p:cNvPr id="6" name="Chart Placeholder 5">
            <a:extLst>
              <a:ext uri="{FF2B5EF4-FFF2-40B4-BE49-F238E27FC236}">
                <a16:creationId xmlns:a16="http://schemas.microsoft.com/office/drawing/2014/main" id="{3BB1D71F-7215-CC45-1600-5508CBDADC6C}"/>
              </a:ext>
            </a:extLst>
          </p:cNvPr>
          <p:cNvGraphicFramePr>
            <a:graphicFrameLocks noGrp="1"/>
          </p:cNvGraphicFramePr>
          <p:nvPr>
            <p:ph type="chart" sz="quarter" idx="10"/>
            <p:extLst>
              <p:ext uri="{D42A27DB-BD31-4B8C-83A1-F6EECF244321}">
                <p14:modId xmlns:p14="http://schemas.microsoft.com/office/powerpoint/2010/main" val="2550592387"/>
              </p:ext>
            </p:extLst>
          </p:nvPr>
        </p:nvGraphicFramePr>
        <p:xfrm>
          <a:off x="390525" y="1690688"/>
          <a:ext cx="11410950" cy="45958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3754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3D0DD-0A1F-B2E5-CE69-ABC90E0974D2}"/>
              </a:ext>
            </a:extLst>
          </p:cNvPr>
          <p:cNvSpPr>
            <a:spLocks noGrp="1"/>
          </p:cNvSpPr>
          <p:nvPr>
            <p:ph type="title"/>
          </p:nvPr>
        </p:nvSpPr>
        <p:spPr/>
        <p:txBody>
          <a:bodyPr/>
          <a:lstStyle/>
          <a:p>
            <a:r>
              <a:rPr lang="en-GB" dirty="0"/>
              <a:t>An opportunity to straddle long- and </a:t>
            </a:r>
            <a:br>
              <a:rPr lang="en-GB" dirty="0"/>
            </a:br>
            <a:r>
              <a:rPr lang="en-GB" dirty="0"/>
              <a:t>short-term pressures</a:t>
            </a:r>
          </a:p>
        </p:txBody>
      </p:sp>
      <p:sp>
        <p:nvSpPr>
          <p:cNvPr id="3" name="TextBox 2">
            <a:extLst>
              <a:ext uri="{FF2B5EF4-FFF2-40B4-BE49-F238E27FC236}">
                <a16:creationId xmlns:a16="http://schemas.microsoft.com/office/drawing/2014/main" id="{0FD5BB84-8925-9742-2CD2-BE09B26E29A4}"/>
              </a:ext>
            </a:extLst>
          </p:cNvPr>
          <p:cNvSpPr txBox="1"/>
          <p:nvPr/>
        </p:nvSpPr>
        <p:spPr>
          <a:xfrm>
            <a:off x="1172219" y="2490335"/>
            <a:ext cx="2538167" cy="775015"/>
          </a:xfrm>
          <a:prstGeom prst="rect">
            <a:avLst/>
          </a:prstGeom>
          <a:noFill/>
        </p:spPr>
        <p:txBody>
          <a:bodyPr wrap="square" lIns="0" tIns="36000" rIns="0" bIns="0" rtlCol="0">
            <a:spAutoFit/>
          </a:bodyPr>
          <a:lstStyle/>
          <a:p>
            <a:pPr algn="ctr" defTabSz="412750" hangingPunct="0"/>
            <a:r>
              <a:rPr lang="en-GB" sz="2400" kern="0" dirty="0">
                <a:solidFill>
                  <a:schemeClr val="tx2"/>
                </a:solidFill>
                <a:latin typeface="+mj-lt"/>
                <a:sym typeface="Helvetica Neue"/>
              </a:rPr>
              <a:t>Short-term activation</a:t>
            </a:r>
          </a:p>
        </p:txBody>
      </p:sp>
      <p:sp>
        <p:nvSpPr>
          <p:cNvPr id="4" name="TextBox 3">
            <a:extLst>
              <a:ext uri="{FF2B5EF4-FFF2-40B4-BE49-F238E27FC236}">
                <a16:creationId xmlns:a16="http://schemas.microsoft.com/office/drawing/2014/main" id="{4E64E29E-B3D9-E554-EB36-A60931B632C4}"/>
              </a:ext>
            </a:extLst>
          </p:cNvPr>
          <p:cNvSpPr txBox="1"/>
          <p:nvPr/>
        </p:nvSpPr>
        <p:spPr>
          <a:xfrm>
            <a:off x="8481614" y="2490334"/>
            <a:ext cx="2769285" cy="775015"/>
          </a:xfrm>
          <a:prstGeom prst="rect">
            <a:avLst/>
          </a:prstGeom>
          <a:noFill/>
        </p:spPr>
        <p:txBody>
          <a:bodyPr wrap="square" lIns="0" tIns="36000" rIns="0" bIns="0" rtlCol="0">
            <a:spAutoFit/>
          </a:bodyPr>
          <a:lstStyle/>
          <a:p>
            <a:pPr algn="ctr" defTabSz="412750" hangingPunct="0"/>
            <a:r>
              <a:rPr lang="en-GB" sz="2400" kern="0" dirty="0">
                <a:solidFill>
                  <a:schemeClr val="tx2"/>
                </a:solidFill>
                <a:latin typeface="+mj-lt"/>
                <a:sym typeface="Helvetica Neue"/>
              </a:rPr>
              <a:t>Long-term brand impact</a:t>
            </a:r>
          </a:p>
        </p:txBody>
      </p:sp>
      <p:sp>
        <p:nvSpPr>
          <p:cNvPr id="5" name="TextBox 4">
            <a:extLst>
              <a:ext uri="{FF2B5EF4-FFF2-40B4-BE49-F238E27FC236}">
                <a16:creationId xmlns:a16="http://schemas.microsoft.com/office/drawing/2014/main" id="{F41A64D8-D80C-05D5-8E1B-130080653BE7}"/>
              </a:ext>
            </a:extLst>
          </p:cNvPr>
          <p:cNvSpPr txBox="1"/>
          <p:nvPr/>
        </p:nvSpPr>
        <p:spPr>
          <a:xfrm>
            <a:off x="390525" y="3741471"/>
            <a:ext cx="4101556" cy="1604182"/>
          </a:xfrm>
          <a:prstGeom prst="rect">
            <a:avLst/>
          </a:prstGeom>
          <a:noFill/>
        </p:spPr>
        <p:txBody>
          <a:bodyPr wrap="square" lIns="0" tIns="18000" rIns="0" bIns="36000" rtlCol="0">
            <a:spAutoFit/>
          </a:bodyPr>
          <a:lstStyle/>
          <a:p>
            <a:pPr marL="108000" indent="-108000" algn="ctr" defTabSz="412750" hangingPunct="0">
              <a:lnSpc>
                <a:spcPct val="150000"/>
              </a:lnSpc>
              <a:spcAft>
                <a:spcPts val="300"/>
              </a:spcAft>
            </a:pPr>
            <a:r>
              <a:rPr lang="en-GB" sz="1600" kern="0" dirty="0">
                <a:latin typeface="+mj-lt"/>
                <a:sym typeface="Helvetica Neue"/>
              </a:rPr>
              <a:t>Targeting</a:t>
            </a:r>
          </a:p>
          <a:p>
            <a:pPr algn="ctr" defTabSz="412750" hangingPunct="0">
              <a:lnSpc>
                <a:spcPct val="150000"/>
              </a:lnSpc>
              <a:spcAft>
                <a:spcPts val="300"/>
              </a:spcAft>
            </a:pPr>
            <a:r>
              <a:rPr lang="en-GB" sz="1600" kern="0" dirty="0">
                <a:latin typeface="Lexend Deca" pitchFamily="2" charset="0"/>
                <a:sym typeface="Helvetica Neue"/>
              </a:rPr>
              <a:t>Discrete audiences</a:t>
            </a:r>
          </a:p>
          <a:p>
            <a:pPr algn="ctr" defTabSz="412750" hangingPunct="0">
              <a:lnSpc>
                <a:spcPct val="150000"/>
              </a:lnSpc>
              <a:spcAft>
                <a:spcPts val="300"/>
              </a:spcAft>
            </a:pPr>
            <a:r>
              <a:rPr lang="en-GB" sz="1600" kern="0" dirty="0">
                <a:latin typeface="Lexend Deca" pitchFamily="2" charset="0"/>
                <a:sym typeface="Helvetica Neue"/>
              </a:rPr>
              <a:t>Specific occasions or locations</a:t>
            </a:r>
          </a:p>
          <a:p>
            <a:pPr algn="ctr" defTabSz="412750" hangingPunct="0">
              <a:lnSpc>
                <a:spcPct val="150000"/>
              </a:lnSpc>
              <a:spcAft>
                <a:spcPts val="300"/>
              </a:spcAft>
            </a:pPr>
            <a:r>
              <a:rPr lang="en-GB" sz="1600" kern="0" dirty="0">
                <a:latin typeface="Lexend Deca" pitchFamily="2" charset="0"/>
                <a:sym typeface="Helvetica Neue"/>
              </a:rPr>
              <a:t>Points in the purchase cycle</a:t>
            </a:r>
          </a:p>
        </p:txBody>
      </p:sp>
      <p:sp>
        <p:nvSpPr>
          <p:cNvPr id="6" name="TextBox 5">
            <a:extLst>
              <a:ext uri="{FF2B5EF4-FFF2-40B4-BE49-F238E27FC236}">
                <a16:creationId xmlns:a16="http://schemas.microsoft.com/office/drawing/2014/main" id="{60142B27-7457-0894-1CA7-D95A470609EA}"/>
              </a:ext>
            </a:extLst>
          </p:cNvPr>
          <p:cNvSpPr txBox="1"/>
          <p:nvPr/>
        </p:nvSpPr>
        <p:spPr>
          <a:xfrm>
            <a:off x="8549142" y="3741471"/>
            <a:ext cx="2634227" cy="1604182"/>
          </a:xfrm>
          <a:prstGeom prst="rect">
            <a:avLst/>
          </a:prstGeom>
          <a:noFill/>
        </p:spPr>
        <p:txBody>
          <a:bodyPr wrap="square" lIns="0" tIns="18000" rIns="0" bIns="36000" rtlCol="0">
            <a:spAutoFit/>
          </a:bodyPr>
          <a:lstStyle/>
          <a:p>
            <a:pPr marL="108000" indent="-108000" algn="ctr" defTabSz="412750" hangingPunct="0">
              <a:lnSpc>
                <a:spcPct val="150000"/>
              </a:lnSpc>
              <a:spcAft>
                <a:spcPts val="300"/>
              </a:spcAft>
            </a:pPr>
            <a:r>
              <a:rPr lang="en-GB" sz="1600" kern="0" dirty="0">
                <a:latin typeface="+mj-lt"/>
                <a:sym typeface="Helvetica Neue"/>
              </a:rPr>
              <a:t>Emotional Resonance</a:t>
            </a:r>
          </a:p>
          <a:p>
            <a:pPr algn="ctr" defTabSz="412750" hangingPunct="0">
              <a:lnSpc>
                <a:spcPct val="150000"/>
              </a:lnSpc>
              <a:spcAft>
                <a:spcPts val="300"/>
              </a:spcAft>
            </a:pPr>
            <a:r>
              <a:rPr lang="en-GB" sz="1600" kern="0" dirty="0">
                <a:latin typeface="Lexend Deca" pitchFamily="2" charset="0"/>
                <a:sym typeface="Helvetica Neue"/>
              </a:rPr>
              <a:t>Tone of voice</a:t>
            </a:r>
          </a:p>
          <a:p>
            <a:pPr algn="ctr" defTabSz="412750" hangingPunct="0">
              <a:lnSpc>
                <a:spcPct val="150000"/>
              </a:lnSpc>
              <a:spcAft>
                <a:spcPts val="300"/>
              </a:spcAft>
            </a:pPr>
            <a:r>
              <a:rPr lang="en-GB" sz="1600" kern="0" dirty="0">
                <a:latin typeface="Lexend Deca" pitchFamily="2" charset="0"/>
                <a:sym typeface="Helvetica Neue"/>
              </a:rPr>
              <a:t>Emotional connection</a:t>
            </a:r>
          </a:p>
          <a:p>
            <a:pPr algn="ctr" defTabSz="412750" hangingPunct="0">
              <a:lnSpc>
                <a:spcPct val="150000"/>
              </a:lnSpc>
              <a:spcAft>
                <a:spcPts val="300"/>
              </a:spcAft>
            </a:pPr>
            <a:r>
              <a:rPr lang="en-GB" sz="1600" kern="0" dirty="0">
                <a:latin typeface="Lexend Deca" pitchFamily="2" charset="0"/>
                <a:sym typeface="Helvetica Neue"/>
              </a:rPr>
              <a:t>Creative impact</a:t>
            </a:r>
          </a:p>
        </p:txBody>
      </p:sp>
      <p:pic>
        <p:nvPicPr>
          <p:cNvPr id="13" name="Graphic 12">
            <a:extLst>
              <a:ext uri="{FF2B5EF4-FFF2-40B4-BE49-F238E27FC236}">
                <a16:creationId xmlns:a16="http://schemas.microsoft.com/office/drawing/2014/main" id="{916C3248-ED57-2DA4-7DAE-7A4F159516A0}"/>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4191000" y="1867915"/>
            <a:ext cx="3810000" cy="3810000"/>
          </a:xfrm>
          <a:prstGeom prst="rect">
            <a:avLst/>
          </a:prstGeom>
        </p:spPr>
      </p:pic>
    </p:spTree>
    <p:extLst>
      <p:ext uri="{BB962C8B-B14F-4D97-AF65-F5344CB8AC3E}">
        <p14:creationId xmlns:p14="http://schemas.microsoft.com/office/powerpoint/2010/main" val="10006718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2.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3.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heme/theme1.xml><?xml version="1.0" encoding="utf-8"?>
<a:theme xmlns:a="http://schemas.openxmlformats.org/drawingml/2006/main" name="Custom Design">
  <a:themeElements>
    <a:clrScheme name="PPA">
      <a:dk1>
        <a:srgbClr val="30373F"/>
      </a:dk1>
      <a:lt1>
        <a:srgbClr val="E9E2DB"/>
      </a:lt1>
      <a:dk2>
        <a:srgbClr val="5600E1"/>
      </a:dk2>
      <a:lt2>
        <a:srgbClr val="E9E2DB"/>
      </a:lt2>
      <a:accent1>
        <a:srgbClr val="FF6025"/>
      </a:accent1>
      <a:accent2>
        <a:srgbClr val="FFACB8"/>
      </a:accent2>
      <a:accent3>
        <a:srgbClr val="5600E1"/>
      </a:accent3>
      <a:accent4>
        <a:srgbClr val="E9E2DB"/>
      </a:accent4>
      <a:accent5>
        <a:srgbClr val="30373F"/>
      </a:accent5>
      <a:accent6>
        <a:srgbClr val="FFB59B"/>
      </a:accent6>
      <a:hlink>
        <a:srgbClr val="FF6025"/>
      </a:hlink>
      <a:folHlink>
        <a:srgbClr val="FFACB8"/>
      </a:folHlink>
    </a:clrScheme>
    <a:fontScheme name="PPA">
      <a:majorFont>
        <a:latin typeface="Lexend Deca SemiBold"/>
        <a:ea typeface=""/>
        <a:cs typeface=""/>
      </a:majorFont>
      <a:minorFont>
        <a:latin typeface="Lo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C23FF744-6EF1-4703-9F18-C96C6AEBAFAC}"/>
    </a:ext>
  </a:extLst>
</a:theme>
</file>

<file path=ppt/theme/theme3.xml><?xml version="1.0" encoding="utf-8"?>
<a:theme xmlns:a="http://schemas.openxmlformats.org/drawingml/2006/main" name="Attention Template">
  <a:themeElements>
    <a:clrScheme name="New attention template">
      <a:dk1>
        <a:sysClr val="windowText" lastClr="000000"/>
      </a:dk1>
      <a:lt1>
        <a:sysClr val="window" lastClr="FFFFFF"/>
      </a:lt1>
      <a:dk2>
        <a:srgbClr val="3D2783"/>
      </a:dk2>
      <a:lt2>
        <a:srgbClr val="4DBDC6"/>
      </a:lt2>
      <a:accent1>
        <a:srgbClr val="3D2783"/>
      </a:accent1>
      <a:accent2>
        <a:srgbClr val="3F438C"/>
      </a:accent2>
      <a:accent3>
        <a:srgbClr val="4971A6"/>
      </a:accent3>
      <a:accent4>
        <a:srgbClr val="4EABBF"/>
      </a:accent4>
      <a:accent5>
        <a:srgbClr val="4FBDC6"/>
      </a:accent5>
      <a:accent6>
        <a:srgbClr val="F85EC5"/>
      </a:accent6>
      <a:hlink>
        <a:srgbClr val="FFFFFF"/>
      </a:hlink>
      <a:folHlink>
        <a:srgbClr val="8FDEDE"/>
      </a:folHlink>
    </a:clrScheme>
    <a:fontScheme name="Magnetic Variable">
      <a:majorFont>
        <a:latin typeface="Variable Black"/>
        <a:ea typeface=""/>
        <a:cs typeface=""/>
      </a:majorFont>
      <a:minorFont>
        <a:latin typeface="Variable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769D3E7-CBAB-4420-A9CF-56CDD0C40609}">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610442a4-1f6f-42f7-b604-54c2340d1bb4">YWK6HU3KRPTH-1916112913-58034</_dlc_DocId>
    <_dlc_DocIdUrl xmlns="610442a4-1f6f-42f7-b604-54c2340d1bb4">
      <Url>https://ppaltd.sharepoint.com/sites/Magnetic/_layouts/15/DocIdRedir.aspx?ID=YWK6HU3KRPTH-1916112913-58034</Url>
      <Description>YWK6HU3KRPTH-1916112913-58034</Description>
    </_dlc_DocIdUrl>
    <TaxCatchAll xmlns="610442a4-1f6f-42f7-b604-54c2340d1bb4" xsi:nil="true"/>
    <lcf76f155ced4ddcb4097134ff3c332f xmlns="4b6c9c3d-280d-406b-bce5-57a15c848e0d">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D7BE65FF47A3D046BCC2F23E261C24B6" ma:contentTypeVersion="18" ma:contentTypeDescription="Create a new document." ma:contentTypeScope="" ma:versionID="9ff2b11c7c96ecf7192bedd9bf1ad05c">
  <xsd:schema xmlns:xsd="http://www.w3.org/2001/XMLSchema" xmlns:xs="http://www.w3.org/2001/XMLSchema" xmlns:p="http://schemas.microsoft.com/office/2006/metadata/properties" xmlns:ns2="610442a4-1f6f-42f7-b604-54c2340d1bb4" xmlns:ns3="4b6c9c3d-280d-406b-bce5-57a15c848e0d" targetNamespace="http://schemas.microsoft.com/office/2006/metadata/properties" ma:root="true" ma:fieldsID="5b5e3d8fc2ad5618eecb04d3dd264446" ns2:_="" ns3:_="">
    <xsd:import namespace="610442a4-1f6f-42f7-b604-54c2340d1bb4"/>
    <xsd:import namespace="4b6c9c3d-280d-406b-bce5-57a15c848e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2:SharedWithUsers" minOccurs="0"/>
                <xsd:element ref="ns2:SharedWithDetail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442a4-1f6f-42f7-b604-54c2340d1b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dbb02e8-69ee-464d-a4d0-892b5893a829}" ma:internalName="TaxCatchAll" ma:showField="CatchAllData" ma:web="610442a4-1f6f-42f7-b604-54c2340d1b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6c9c3d-280d-406b-bce5-57a15c848e0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1688b651-f5c6-494b-ad33-e0914d30de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B7EFA4-4F38-4962-849D-AA7BA87DA346}">
  <ds:schemaRefs>
    <ds:schemaRef ds:uri="http://schemas.microsoft.com/sharepoint/events"/>
  </ds:schemaRefs>
</ds:datastoreItem>
</file>

<file path=customXml/itemProps2.xml><?xml version="1.0" encoding="utf-8"?>
<ds:datastoreItem xmlns:ds="http://schemas.openxmlformats.org/officeDocument/2006/customXml" ds:itemID="{9E4966C6-0D23-4F44-9E8C-633FCC0711C9}">
  <ds:schemaRefs>
    <ds:schemaRef ds:uri="http://schemas.microsoft.com/sharepoint/v3/contenttype/forms"/>
  </ds:schemaRefs>
</ds:datastoreItem>
</file>

<file path=customXml/itemProps3.xml><?xml version="1.0" encoding="utf-8"?>
<ds:datastoreItem xmlns:ds="http://schemas.openxmlformats.org/officeDocument/2006/customXml" ds:itemID="{122675E4-5969-414B-9F4C-C9B1D8EC48CA}">
  <ds:schemaRefs>
    <ds:schemaRef ds:uri="http://schemas.openxmlformats.org/package/2006/metadata/core-properties"/>
    <ds:schemaRef ds:uri="http://schemas.microsoft.com/office/2006/metadata/properties"/>
    <ds:schemaRef ds:uri="http://www.w3.org/XML/1998/namespace"/>
    <ds:schemaRef ds:uri="http://purl.org/dc/elements/1.1/"/>
    <ds:schemaRef ds:uri="610442a4-1f6f-42f7-b604-54c2340d1bb4"/>
    <ds:schemaRef ds:uri="http://schemas.microsoft.com/office/2006/documentManagement/types"/>
    <ds:schemaRef ds:uri="http://schemas.microsoft.com/office/infopath/2007/PartnerControls"/>
    <ds:schemaRef ds:uri="http://purl.org/dc/dcmitype/"/>
    <ds:schemaRef ds:uri="4b6c9c3d-280d-406b-bce5-57a15c848e0d"/>
    <ds:schemaRef ds:uri="http://purl.org/dc/terms/"/>
  </ds:schemaRefs>
</ds:datastoreItem>
</file>

<file path=customXml/itemProps4.xml><?xml version="1.0" encoding="utf-8"?>
<ds:datastoreItem xmlns:ds="http://schemas.openxmlformats.org/officeDocument/2006/customXml" ds:itemID="{2EC80385-0DBC-403C-B01D-F546F622FD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0442a4-1f6f-42f7-b604-54c2340d1bb4"/>
    <ds:schemaRef ds:uri="4b6c9c3d-280d-406b-bce5-57a15c848e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13128</TotalTime>
  <Words>423</Words>
  <Application>Microsoft Office PowerPoint</Application>
  <PresentationFormat>Widescreen</PresentationFormat>
  <Paragraphs>75</Paragraphs>
  <Slides>8</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vt:i4>
      </vt:variant>
    </vt:vector>
  </HeadingPairs>
  <TitlesOfParts>
    <vt:vector size="19" baseType="lpstr">
      <vt:lpstr>Times New Roman</vt:lpstr>
      <vt:lpstr>Lexend Deca</vt:lpstr>
      <vt:lpstr>Lexend Deca Light</vt:lpstr>
      <vt:lpstr>Arial</vt:lpstr>
      <vt:lpstr>Lora</vt:lpstr>
      <vt:lpstr>Calibri</vt:lpstr>
      <vt:lpstr>Lora SemiBold</vt:lpstr>
      <vt:lpstr>Lexend Deca SemiBold</vt:lpstr>
      <vt:lpstr>Custom Design</vt:lpstr>
      <vt:lpstr>Kantar template master</vt:lpstr>
      <vt:lpstr>Attention Template</vt:lpstr>
      <vt:lpstr>PowerPoint Presentation</vt:lpstr>
      <vt:lpstr>“Patently part of the value of advertising is not just the fact that you see an advertisement, but where you see it, the context in which you see it, and the other people you assume are also seeing it”​</vt:lpstr>
      <vt:lpstr>Context drives attention</vt:lpstr>
      <vt:lpstr>Ads in magazines are seen as most relevant</vt:lpstr>
      <vt:lpstr>Digital magazine advertising is seen as ‘for people like me’</vt:lpstr>
      <vt:lpstr>Relevant context drives attention</vt:lpstr>
      <vt:lpstr>The ads become part of the experience</vt:lpstr>
      <vt:lpstr>An opportunity to straddle long- and  short-term pressures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Gareth Jones</dc:creator>
  <cp:lastModifiedBy>Gareth Jones</cp:lastModifiedBy>
  <cp:revision>4</cp:revision>
  <dcterms:created xsi:type="dcterms:W3CDTF">2022-07-07T10:16:09Z</dcterms:created>
  <dcterms:modified xsi:type="dcterms:W3CDTF">2024-09-24T11:30:14Z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0x010100D7BE65FF47A3D046BCC2F23E261C24B6</vt:lpwstr>
  </property>
  <property fmtid="{D5CDD505-2E9C-101B-9397-08002B2CF9AE}" pid="4" name="_dlc_DocIdItemGuid">
    <vt:lpwstr>7e784b13-847f-401f-8353-d4356d17e100</vt:lpwstr>
  </property>
</Properties>
</file>