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
  </p:notesMasterIdLst>
  <p:sldIdLst>
    <p:sldId id="257" r:id="rId5"/>
  </p:sldIdLst>
  <p:sldSz cx="12192000" cy="6858000"/>
  <p:notesSz cx="6858000" cy="9144000"/>
  <p:embeddedFontLst>
    <p:embeddedFont>
      <p:font typeface="Lexend Deca SemiBold" pitchFamily="2" charset="0"/>
      <p:regular r:id="rId7"/>
      <p:bold r:id="rId8"/>
    </p:embeddedFont>
    <p:embeddedFont>
      <p:font typeface="Lora" pitchFamily="2" charset="0"/>
      <p:regular r:id="rId9"/>
      <p:bold r:id="rId10"/>
      <p:italic r:id="rId11"/>
      <p:boldItalic r:id="rId12"/>
    </p:embeddedFont>
    <p:embeddedFont>
      <p:font typeface="Lora SemiBold" pitchFamily="2" charset="0"/>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gN+goW+ZpvxytEcorIaklYVxUI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12552-2E3E-4C07-B095-6A324971BE65}" v="1" dt="2024-05-03T14:30:04.0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3333" autoAdjust="0"/>
  </p:normalViewPr>
  <p:slideViewPr>
    <p:cSldViewPr snapToGrid="0">
      <p:cViewPr varScale="1">
        <p:scale>
          <a:sx n="27" d="100"/>
          <a:sy n="27" d="100"/>
        </p:scale>
        <p:origin x="2803" y="38"/>
      </p:cViewPr>
      <p:guideLst/>
    </p:cSldViewPr>
  </p:slideViewPr>
  <p:notesTextViewPr>
    <p:cViewPr>
      <p:scale>
        <a:sx n="1" d="1"/>
        <a:sy n="1" d="1"/>
      </p:scale>
      <p:origin x="0" y="-1517"/>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4.fntdata"/><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font" Target="fonts/font3.fntdata"/><Relationship Id="rId14"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Jones" userId="1df24133-20b6-4195-96c6-3f102268981c" providerId="ADAL" clId="{0A512552-2E3E-4C07-B095-6A324971BE65}"/>
    <pc:docChg chg="custSel delSld modSld modMainMaster">
      <pc:chgData name="Gareth Jones" userId="1df24133-20b6-4195-96c6-3f102268981c" providerId="ADAL" clId="{0A512552-2E3E-4C07-B095-6A324971BE65}" dt="2024-07-22T13:41:11.038" v="6" actId="20577"/>
      <pc:docMkLst>
        <pc:docMk/>
      </pc:docMkLst>
      <pc:sldChg chg="del">
        <pc:chgData name="Gareth Jones" userId="1df24133-20b6-4195-96c6-3f102268981c" providerId="ADAL" clId="{0A512552-2E3E-4C07-B095-6A324971BE65}" dt="2024-05-03T14:29:43.146" v="0" actId="47"/>
        <pc:sldMkLst>
          <pc:docMk/>
          <pc:sldMk cId="0" sldId="256"/>
        </pc:sldMkLst>
      </pc:sldChg>
      <pc:sldChg chg="addSp delSp modSp mod modNotesTx">
        <pc:chgData name="Gareth Jones" userId="1df24133-20b6-4195-96c6-3f102268981c" providerId="ADAL" clId="{0A512552-2E3E-4C07-B095-6A324971BE65}" dt="2024-07-22T13:41:11.038" v="6" actId="20577"/>
        <pc:sldMkLst>
          <pc:docMk/>
          <pc:sldMk cId="0" sldId="257"/>
        </pc:sldMkLst>
        <pc:picChg chg="add mod">
          <ac:chgData name="Gareth Jones" userId="1df24133-20b6-4195-96c6-3f102268981c" providerId="ADAL" clId="{0A512552-2E3E-4C07-B095-6A324971BE65}" dt="2024-05-03T14:30:08.502" v="4" actId="1076"/>
          <ac:picMkLst>
            <pc:docMk/>
            <pc:sldMk cId="0" sldId="257"/>
            <ac:picMk id="2" creationId="{5C626E97-A10F-E2EE-9E82-061A4A2242E7}"/>
          </ac:picMkLst>
        </pc:picChg>
        <pc:picChg chg="del">
          <ac:chgData name="Gareth Jones" userId="1df24133-20b6-4195-96c6-3f102268981c" providerId="ADAL" clId="{0A512552-2E3E-4C07-B095-6A324971BE65}" dt="2024-05-03T14:29:54.476" v="2" actId="478"/>
          <ac:picMkLst>
            <pc:docMk/>
            <pc:sldMk cId="0" sldId="257"/>
            <ac:picMk id="80" creationId="{00000000-0000-0000-0000-000000000000}"/>
          </ac:picMkLst>
        </pc:picChg>
        <pc:picChg chg="mod">
          <ac:chgData name="Gareth Jones" userId="1df24133-20b6-4195-96c6-3f102268981c" providerId="ADAL" clId="{0A512552-2E3E-4C07-B095-6A324971BE65}" dt="2024-05-03T14:30:12.860" v="5" actId="1076"/>
          <ac:picMkLst>
            <pc:docMk/>
            <pc:sldMk cId="0" sldId="257"/>
            <ac:picMk id="81" creationId="{00000000-0000-0000-0000-000000000000}"/>
          </ac:picMkLst>
        </pc:picChg>
      </pc:sldChg>
      <pc:sldMasterChg chg="delSldLayout modSldLayout">
        <pc:chgData name="Gareth Jones" userId="1df24133-20b6-4195-96c6-3f102268981c" providerId="ADAL" clId="{0A512552-2E3E-4C07-B095-6A324971BE65}" dt="2024-05-03T14:29:49.617" v="1" actId="478"/>
        <pc:sldMasterMkLst>
          <pc:docMk/>
          <pc:sldMasterMk cId="0" sldId="2147483648"/>
        </pc:sldMasterMkLst>
        <pc:sldLayoutChg chg="del">
          <pc:chgData name="Gareth Jones" userId="1df24133-20b6-4195-96c6-3f102268981c" providerId="ADAL" clId="{0A512552-2E3E-4C07-B095-6A324971BE65}" dt="2024-05-03T14:29:43.146" v="0" actId="47"/>
          <pc:sldLayoutMkLst>
            <pc:docMk/>
            <pc:sldMasterMk cId="0" sldId="2147483648"/>
            <pc:sldLayoutMk cId="0" sldId="2147483649"/>
          </pc:sldLayoutMkLst>
        </pc:sldLayoutChg>
        <pc:sldLayoutChg chg="delSp mod">
          <pc:chgData name="Gareth Jones" userId="1df24133-20b6-4195-96c6-3f102268981c" providerId="ADAL" clId="{0A512552-2E3E-4C07-B095-6A324971BE65}" dt="2024-05-03T14:29:49.617" v="1" actId="478"/>
          <pc:sldLayoutMkLst>
            <pc:docMk/>
            <pc:sldMasterMk cId="0" sldId="2147483648"/>
            <pc:sldLayoutMk cId="0" sldId="2147483650"/>
          </pc:sldLayoutMkLst>
          <pc:spChg chg="del">
            <ac:chgData name="Gareth Jones" userId="1df24133-20b6-4195-96c6-3f102268981c" providerId="ADAL" clId="{0A512552-2E3E-4C07-B095-6A324971BE65}" dt="2024-05-03T14:29:49.617" v="1" actId="478"/>
            <ac:spMkLst>
              <pc:docMk/>
              <pc:sldMasterMk cId="0" sldId="2147483648"/>
              <pc:sldLayoutMk cId="0" sldId="2147483650"/>
              <ac:spMk id="15" creationId="{00000000-0000-0000-0000-000000000000}"/>
            </ac:spMkLst>
          </pc:spChg>
          <pc:spChg chg="del">
            <ac:chgData name="Gareth Jones" userId="1df24133-20b6-4195-96c6-3f102268981c" providerId="ADAL" clId="{0A512552-2E3E-4C07-B095-6A324971BE65}" dt="2024-05-03T14:29:49.617" v="1" actId="478"/>
            <ac:spMkLst>
              <pc:docMk/>
              <pc:sldMasterMk cId="0" sldId="2147483648"/>
              <pc:sldLayoutMk cId="0" sldId="2147483650"/>
              <ac:spMk id="16"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600"/>
              </a:spcBef>
              <a:spcAft>
                <a:spcPts val="0"/>
              </a:spcAft>
              <a:buClr>
                <a:schemeClr val="dk1"/>
              </a:buClr>
              <a:buSzPts val="1100"/>
              <a:buFont typeface="Arial"/>
              <a:buNone/>
            </a:pPr>
            <a:r>
              <a:rPr lang="en-GB" sz="1100" b="1" dirty="0">
                <a:solidFill>
                  <a:srgbClr val="434343"/>
                </a:solidFill>
                <a:latin typeface="Arial"/>
                <a:ea typeface="Arial"/>
                <a:cs typeface="Arial"/>
                <a:sym typeface="Arial"/>
              </a:rPr>
              <a:t>Key Takeaways</a:t>
            </a:r>
            <a:endParaRPr sz="1100" b="1" dirty="0">
              <a:solidFill>
                <a:srgbClr val="434343"/>
              </a:solidFill>
              <a:latin typeface="Arial"/>
              <a:ea typeface="Arial"/>
              <a:cs typeface="Arial"/>
              <a:sym typeface="Arial"/>
            </a:endParaRPr>
          </a:p>
          <a:p>
            <a:pPr marL="914400" lvl="0" indent="-298450" algn="l" rtl="0">
              <a:lnSpc>
                <a:spcPct val="115000"/>
              </a:lnSpc>
              <a:spcBef>
                <a:spcPts val="1600"/>
              </a:spcBef>
              <a:spcAft>
                <a:spcPts val="0"/>
              </a:spcAft>
              <a:buClr>
                <a:schemeClr val="dk1"/>
              </a:buClr>
              <a:buSzPts val="1100"/>
              <a:buChar char="●"/>
            </a:pPr>
            <a:r>
              <a:rPr lang="en-GB" sz="1100" dirty="0">
                <a:latin typeface="Arial"/>
                <a:ea typeface="Arial"/>
                <a:cs typeface="Arial"/>
                <a:sym typeface="Arial"/>
              </a:rPr>
              <a:t>eBay Parts &amp; Accessories (P&amp;A) needed to grow awareness of eBay’s P&amp;A category and assert itself as the no. 1 place to shop.</a:t>
            </a:r>
            <a:endParaRPr sz="1100" dirty="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GB" sz="700" dirty="0">
                <a:solidFill>
                  <a:srgbClr val="434343"/>
                </a:solidFill>
                <a:latin typeface="Times New Roman"/>
                <a:ea typeface="Times New Roman"/>
                <a:cs typeface="Times New Roman"/>
                <a:sym typeface="Times New Roman"/>
              </a:rPr>
              <a:t> </a:t>
            </a:r>
            <a:r>
              <a:rPr lang="en-GB" sz="1100" dirty="0">
                <a:latin typeface="Arial"/>
                <a:ea typeface="Arial"/>
                <a:cs typeface="Arial"/>
                <a:sym typeface="Arial"/>
              </a:rPr>
              <a:t>A video series was created on topgear.com, supported by print content as well as at the Goodwood Festival of Speed event, bringing real stories to life.</a:t>
            </a:r>
            <a:endParaRPr sz="1100" dirty="0">
              <a:latin typeface="Arial"/>
              <a:ea typeface="Arial"/>
              <a:cs typeface="Arial"/>
              <a:sym typeface="Arial"/>
            </a:endParaRPr>
          </a:p>
          <a:p>
            <a:pPr marL="9144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The VTR of 28.8% was almost double the 15.9% Top Gear benchmark.</a:t>
            </a:r>
            <a:endParaRPr sz="1100" dirty="0">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r>
              <a:rPr lang="en-GB" sz="1100" b="1" dirty="0">
                <a:solidFill>
                  <a:srgbClr val="434343"/>
                </a:solidFill>
                <a:latin typeface="Arial"/>
                <a:ea typeface="Arial"/>
                <a:cs typeface="Arial"/>
                <a:sym typeface="Arial"/>
              </a:rPr>
              <a:t>The Challenge</a:t>
            </a:r>
            <a:endParaRPr sz="1100" b="1" dirty="0">
              <a:solidFill>
                <a:srgbClr val="43434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eBay Parts &amp; Accessories (P&amp;A) offers everything that car enthusiasts need to fix, tweak, upgrade and maintain their cars. The challenge was to reach target audiences of Passionate Tinkerers and Money-Saving DIYers to drive advocacy and build credibility with the enthusiast audience, assert eBay as the no.1 place to shop for parts and accessories and grow awareness of eBay and the P&amp;A category.</a:t>
            </a:r>
            <a:endParaRPr sz="1100" dirty="0">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r>
              <a:rPr lang="en-GB" sz="1100" b="1" dirty="0">
                <a:solidFill>
                  <a:srgbClr val="434343"/>
                </a:solidFill>
                <a:latin typeface="Arial"/>
                <a:ea typeface="Arial"/>
                <a:cs typeface="Arial"/>
                <a:sym typeface="Arial"/>
              </a:rPr>
              <a:t>The Plan/Execution</a:t>
            </a:r>
            <a:endParaRPr sz="1100" b="1" dirty="0">
              <a:solidFill>
                <a:srgbClr val="434343"/>
              </a:solidFill>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BBC Top Gear was chosen ad a partner as it reaches both Passionate Tinkerers and Money-Saving DIYers audiences at scale. 73% of Top Gear readers say they shop online for lower prices, with more than a third agreeing “I would buy from any website as long as it’s the cheapest”. Crucially, 71% agree that online advertising plays a part in influencing their buying choices.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A wealth of content designed to inspire Top Gear readers and users to undertake a DIY motor project and use eBay to source the required parts and accessories was placed on a custom-built hub on topgear.com, entitled eBay’s Guide to Thrifty motoring.  At the heart of this was The Great British Fix Up with eBay – a three-part video series presented by The One Show host Ortis </a:t>
            </a:r>
            <a:r>
              <a:rPr lang="en-GB" sz="1100" dirty="0" err="1">
                <a:latin typeface="Arial"/>
                <a:ea typeface="Arial"/>
                <a:cs typeface="Arial"/>
                <a:sym typeface="Arial"/>
              </a:rPr>
              <a:t>Deley</a:t>
            </a:r>
            <a:r>
              <a:rPr lang="en-GB" sz="1100" dirty="0">
                <a:latin typeface="Arial"/>
                <a:ea typeface="Arial"/>
                <a:cs typeface="Arial"/>
                <a:sym typeface="Arial"/>
              </a:rPr>
              <a:t>. A family with a campervan in dire need of a facelift was featured. eBay gave them a budget to spend on all the things they need, sourced from the P&amp;A platform. The series showed the family restore their van to its former glory, using only parts from eBay’s Parts &amp; Accessories. In addition, Immediate created a three-part series of tutorial videos, showing step-by-step instructions and visual demonstrations of how eBay’s Parts &amp; Accessories can be used for DIY projects.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Digital activations were supported by display and advertorial content within BBC Top Gear magazine, in addition to an event activation at the Goodwood Festival of Speed. This multi-channel partnership threaded eBay P&amp;A across BBC Top Gear’s digital, print and experiential touchpoints, bringing to life real stories and real advice.</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u="sng" dirty="0">
                <a:latin typeface="Arial"/>
                <a:ea typeface="Arial"/>
                <a:cs typeface="Arial"/>
                <a:sym typeface="Arial"/>
              </a:rPr>
              <a:t>Links</a:t>
            </a:r>
            <a:endParaRPr sz="1100" u="sng"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100" dirty="0">
                <a:latin typeface="Arial"/>
                <a:ea typeface="Arial"/>
                <a:cs typeface="Arial"/>
                <a:sym typeface="Arial"/>
              </a:rPr>
              <a:t>https://www.topgear.com/advertisement-feature/ebay-guide-to-thrifty-motoring</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100" dirty="0">
                <a:latin typeface="Arial"/>
                <a:ea typeface="Arial"/>
                <a:cs typeface="Arial"/>
                <a:sym typeface="Arial"/>
              </a:rPr>
              <a:t>https://www.topgear.com/advertisement-feature/ebay-guide-to-thrifty-motoring/the-ebay-fix-up-episode-1</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100" dirty="0">
                <a:latin typeface="Arial"/>
                <a:ea typeface="Arial"/>
                <a:cs typeface="Arial"/>
                <a:sym typeface="Arial"/>
              </a:rPr>
              <a:t>https://www.topgear.com/advertisement-feature/ebay-guide-to-thrifty-motoring/how-upgrade-your-alloys-ebay</a:t>
            </a:r>
            <a:endParaRPr sz="1100"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GB" sz="1100" dirty="0">
                <a:latin typeface="Arial"/>
                <a:ea typeface="Arial"/>
                <a:cs typeface="Arial"/>
                <a:sym typeface="Arial"/>
              </a:rPr>
              <a:t>https://www.topgear.com/advertisement-feature/ebay-thrifty-motoring/how-ebay-brought-feel-good-fixes-goodwood</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 </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b="1" dirty="0">
                <a:latin typeface="Arial"/>
                <a:ea typeface="Arial"/>
                <a:cs typeface="Arial"/>
                <a:sym typeface="Arial"/>
              </a:rPr>
              <a:t>Results</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While results of the brand uplift study are pending, the campaign’s KPIs were exceeded across the board:</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Top Gear Hub: 175,683 page views vs 76,500 booked (130% over delivery)</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Social Video Views: 525,188 video views vs 85,000 booked (1,135% over delivery)</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The VTR of 28.76% was almost double the 15.90% Top Gear benchmark, illustrating high levels of engagement.</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High CTRs across the Top Gear digital takeover of 1.14% versus benchmark of 0.46%</a:t>
            </a:r>
            <a:endParaRPr sz="1100" dirty="0">
              <a:latin typeface="Arial"/>
              <a:ea typeface="Arial"/>
              <a:cs typeface="Arial"/>
              <a:sym typeface="Arial"/>
            </a:endParaRPr>
          </a:p>
          <a:p>
            <a:pPr marL="457200" lvl="0" indent="-298450" algn="l" rtl="0">
              <a:lnSpc>
                <a:spcPct val="115000"/>
              </a:lnSpc>
              <a:spcBef>
                <a:spcPts val="0"/>
              </a:spcBef>
              <a:spcAft>
                <a:spcPts val="0"/>
              </a:spcAft>
              <a:buClr>
                <a:schemeClr val="dk1"/>
              </a:buClr>
              <a:buSzPts val="1100"/>
              <a:buChar char="●"/>
            </a:pPr>
            <a:r>
              <a:rPr lang="en-GB" sz="1100" dirty="0">
                <a:latin typeface="Arial"/>
                <a:ea typeface="Arial"/>
                <a:cs typeface="Arial"/>
                <a:sym typeface="Arial"/>
              </a:rPr>
              <a:t>The campaign has delivered over 9.8m reach.</a:t>
            </a:r>
            <a:endParaRPr sz="1100" dirty="0">
              <a:latin typeface="Arial"/>
              <a:ea typeface="Arial"/>
              <a:cs typeface="Arial"/>
              <a:sym typeface="Arial"/>
            </a:endParaRPr>
          </a:p>
          <a:p>
            <a:pPr marL="0" lvl="0" indent="0" algn="l" rtl="0">
              <a:lnSpc>
                <a:spcPct val="115000"/>
              </a:lnSpc>
              <a:spcBef>
                <a:spcPts val="1600"/>
              </a:spcBef>
              <a:spcAft>
                <a:spcPts val="0"/>
              </a:spcAft>
              <a:buClr>
                <a:schemeClr val="dk1"/>
              </a:buClr>
              <a:buSzPts val="1100"/>
              <a:buFont typeface="Arial"/>
              <a:buNone/>
            </a:pPr>
            <a:r>
              <a:rPr lang="en-GB" sz="1100" dirty="0">
                <a:latin typeface="Arial"/>
                <a:ea typeface="Arial"/>
                <a:cs typeface="Arial"/>
                <a:sym typeface="Arial"/>
              </a:rPr>
              <a:t>“Our partnership with Top Gear has not only exceeded targets on paper, but has helped us to deepen our connection with enthusiast customers. The engagement on our custom built hub has blown us away; from the educational ‘how-to’ hacks to the uplifting eBay Fix Up series.</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dirty="0">
                <a:latin typeface="Arial"/>
                <a:ea typeface="Arial"/>
                <a:cs typeface="Arial"/>
                <a:sym typeface="Arial"/>
              </a:rPr>
              <a:t>Meeting passionate motorists where they are has allowed us to be more targeted in our mission to drive awareness and credibility of our car parts and accessories offering - all without compromising our goal to spark joy with the content.”</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GB" sz="1100">
                <a:latin typeface="Arial"/>
                <a:ea typeface="Arial"/>
                <a:cs typeface="Arial"/>
                <a:sym typeface="Arial"/>
              </a:rPr>
              <a:t>Christina Marshall – Brand marketing Manager at eBay</a:t>
            </a:r>
            <a:endParaRPr sz="1100" dirty="0">
              <a:latin typeface="Arial"/>
              <a:ea typeface="Arial"/>
              <a:cs typeface="Arial"/>
              <a:sym typeface="Arial"/>
            </a:endParaRPr>
          </a:p>
          <a:p>
            <a:pPr marL="0" lvl="0" indent="0" algn="l" rtl="0">
              <a:lnSpc>
                <a:spcPct val="100000"/>
              </a:lnSpc>
              <a:spcBef>
                <a:spcPts val="0"/>
              </a:spcBef>
              <a:spcAft>
                <a:spcPts val="0"/>
              </a:spcAft>
              <a:buSzPts val="1400"/>
              <a:buNone/>
            </a:pPr>
            <a:endParaRPr dirty="0"/>
          </a:p>
        </p:txBody>
      </p:sp>
      <p:sp>
        <p:nvSpPr>
          <p:cNvPr id="77" name="Google Shape;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Pale slide" userDrawn="1">
  <p:cSld name="2_Pale slide">
    <p:spTree>
      <p:nvGrpSpPr>
        <p:cNvPr id="1" name="Shape 13"/>
        <p:cNvGrpSpPr/>
        <p:nvPr/>
      </p:nvGrpSpPr>
      <p:grpSpPr>
        <a:xfrm>
          <a:off x="0" y="0"/>
          <a:ext cx="0" cy="0"/>
          <a:chOff x="0" y="0"/>
          <a:chExt cx="0" cy="0"/>
        </a:xfrm>
      </p:grpSpPr>
      <p:sp>
        <p:nvSpPr>
          <p:cNvPr id="14" name="Google Shape;14;p5"/>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 name="Google Shape;17;p5"/>
          <p:cNvSpPr>
            <a:spLocks noGrp="1"/>
          </p:cNvSpPr>
          <p:nvPr>
            <p:ph type="pic" idx="4"/>
          </p:nvPr>
        </p:nvSpPr>
        <p:spPr>
          <a:xfrm>
            <a:off x="8445260" y="1915155"/>
            <a:ext cx="3356214" cy="3631630"/>
          </a:xfrm>
          <a:prstGeom prst="rect">
            <a:avLst/>
          </a:prstGeom>
          <a:solidFill>
            <a:schemeClr val="accent2"/>
          </a:solidFill>
          <a:ln>
            <a:noFill/>
          </a:ln>
        </p:spPr>
      </p:sp>
      <p:sp>
        <p:nvSpPr>
          <p:cNvPr id="18" name="Google Shape;18;p5"/>
          <p:cNvSpPr txBox="1">
            <a:spLocks noGrp="1"/>
          </p:cNvSpPr>
          <p:nvPr>
            <p:ph type="body" idx="1"/>
          </p:nvPr>
        </p:nvSpPr>
        <p:spPr>
          <a:xfrm>
            <a:off x="408813" y="1915155"/>
            <a:ext cx="7751775" cy="457692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2"/>
              </a:buClr>
              <a:buSzPts val="1400"/>
              <a:buFont typeface="Arial"/>
              <a:buNone/>
              <a:defRPr sz="1400" b="0" i="0" u="none" strike="noStrike" cap="none">
                <a:solidFill>
                  <a:schemeClr val="dk2"/>
                </a:solidFill>
                <a:latin typeface="Lexend Deca SemiBold"/>
                <a:ea typeface="Lexend Deca SemiBold"/>
                <a:cs typeface="Lexend Deca SemiBold"/>
                <a:sym typeface="Lexend Deca SemiBold"/>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pic>
        <p:nvPicPr>
          <p:cNvPr id="19" name="Google Shape;19;p5" descr="A letter n made of blue dots&#10;&#10;Description automatically generated"/>
          <p:cNvPicPr preferRelativeResize="0"/>
          <p:nvPr/>
        </p:nvPicPr>
        <p:blipFill rotWithShape="1">
          <a:blip r:embed="rId2">
            <a:alphaModFix/>
          </a:blip>
          <a:srcRect/>
          <a:stretch/>
        </p:blipFill>
        <p:spPr>
          <a:xfrm>
            <a:off x="9264681" y="6009390"/>
            <a:ext cx="2282119" cy="286287"/>
          </a:xfrm>
          <a:prstGeom prst="rect">
            <a:avLst/>
          </a:prstGeom>
          <a:noFill/>
          <a:ln>
            <a:noFill/>
          </a:ln>
        </p:spPr>
      </p:pic>
      <p:pic>
        <p:nvPicPr>
          <p:cNvPr id="20" name="Google Shape;20;p5" descr="A black and grey logo&#10;&#10;Description automatically generated"/>
          <p:cNvPicPr preferRelativeResize="0"/>
          <p:nvPr/>
        </p:nvPicPr>
        <p:blipFill rotWithShape="1">
          <a:blip r:embed="rId3">
            <a:alphaModFix/>
          </a:blip>
          <a:srcRect/>
          <a:stretch/>
        </p:blipFill>
        <p:spPr>
          <a:xfrm>
            <a:off x="8579544" y="5760871"/>
            <a:ext cx="473214" cy="80022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ark slide with image">
  <p:cSld name="Dark slide with image">
    <p:bg>
      <p:bgPr>
        <a:solidFill>
          <a:schemeClr val="dk1"/>
        </a:solidFill>
        <a:effectLst/>
      </p:bgPr>
    </p:bg>
    <p:spTree>
      <p:nvGrpSpPr>
        <p:cNvPr id="1" name="Shape 51"/>
        <p:cNvGrpSpPr/>
        <p:nvPr/>
      </p:nvGrpSpPr>
      <p:grpSpPr>
        <a:xfrm>
          <a:off x="0" y="0"/>
          <a:ext cx="0" cy="0"/>
          <a:chOff x="0" y="0"/>
          <a:chExt cx="0" cy="0"/>
        </a:xfrm>
      </p:grpSpPr>
      <p:sp>
        <p:nvSpPr>
          <p:cNvPr id="52" name="Google Shape;52;p14"/>
          <p:cNvSpPr txBox="1">
            <a:spLocks noGrp="1"/>
          </p:cNvSpPr>
          <p:nvPr>
            <p:ph type="body" idx="1"/>
          </p:nvPr>
        </p:nvSpPr>
        <p:spPr>
          <a:xfrm>
            <a:off x="390525" y="1846053"/>
            <a:ext cx="6877049"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Arial"/>
              <a:buChar char="•"/>
              <a:defRPr sz="2400" b="0" i="0" u="none" strike="noStrike" cap="none">
                <a:solidFill>
                  <a:schemeClr val="accent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lt2"/>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lt2"/>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lt2"/>
                </a:solidFill>
                <a:latin typeface="Lora"/>
                <a:ea typeface="Lora"/>
                <a:cs typeface="Lora"/>
                <a:sym typeface="Lora"/>
              </a:defRPr>
            </a:lvl4pPr>
            <a:lvl5pPr marL="2286000" marR="0" lvl="4" indent="-304800" algn="l" rtl="0">
              <a:lnSpc>
                <a:spcPct val="100000"/>
              </a:lnSpc>
              <a:spcBef>
                <a:spcPts val="500"/>
              </a:spcBef>
              <a:spcAft>
                <a:spcPts val="0"/>
              </a:spcAft>
              <a:buClr>
                <a:schemeClr val="lt2"/>
              </a:buClr>
              <a:buSzPts val="1200"/>
              <a:buFont typeface="Arial"/>
              <a:buChar char="•"/>
              <a:defRPr sz="1200" b="0" i="0" u="none" strike="noStrike" cap="none">
                <a:solidFill>
                  <a:schemeClr val="lt2"/>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53" name="Google Shape;53;p14"/>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 name="Google Shape;54;p14"/>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5" name="Google Shape;55;p14"/>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6" name="Google Shape;56;p14"/>
          <p:cNvSpPr>
            <a:spLocks noGrp="1"/>
          </p:cNvSpPr>
          <p:nvPr>
            <p:ph type="pic" idx="2"/>
          </p:nvPr>
        </p:nvSpPr>
        <p:spPr>
          <a:xfrm>
            <a:off x="7759725" y="1846054"/>
            <a:ext cx="4041750" cy="470556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ark slide with chart">
  <p:cSld name="Dark slide with chart">
    <p:bg>
      <p:bgPr>
        <a:solidFill>
          <a:schemeClr val="accent5"/>
        </a:solidFill>
        <a:effectLst/>
      </p:bgPr>
    </p:bg>
    <p:spTree>
      <p:nvGrpSpPr>
        <p:cNvPr id="1" name="Shape 57"/>
        <p:cNvGrpSpPr/>
        <p:nvPr/>
      </p:nvGrpSpPr>
      <p:grpSpPr>
        <a:xfrm>
          <a:off x="0" y="0"/>
          <a:ext cx="0" cy="0"/>
          <a:chOff x="0" y="0"/>
          <a:chExt cx="0" cy="0"/>
        </a:xfrm>
      </p:grpSpPr>
      <p:sp>
        <p:nvSpPr>
          <p:cNvPr id="58" name="Google Shape;58;p15"/>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9" name="Google Shape;59;p15"/>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15"/>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lt2"/>
              </a:buClr>
              <a:buSzPts val="2800"/>
              <a:buFont typeface="Arial"/>
              <a:buNone/>
              <a:defRPr sz="2800" b="0" i="0" u="none" strike="noStrike" cap="none">
                <a:solidFill>
                  <a:schemeClr val="lt2"/>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61" name="Google Shape;61;p15"/>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lt2"/>
              </a:buClr>
              <a:buSzPts val="1200"/>
              <a:buFont typeface="Arial"/>
              <a:buNone/>
              <a:defRPr sz="1200" b="0" i="0" u="none" strike="noStrike" cap="none">
                <a:solidFill>
                  <a:schemeClr val="lt2"/>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Front cover">
  <p:cSld name="1_Front cover">
    <p:bg>
      <p:bgPr>
        <a:solidFill>
          <a:schemeClr val="dk2"/>
        </a:solidFill>
        <a:effectLst/>
      </p:bgPr>
    </p:bg>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643567" y="2766217"/>
            <a:ext cx="6085935"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3" name="Google Shape;23;p6" descr="A white and black logo&#10;&#10;Description automatically generated"/>
          <p:cNvPicPr preferRelativeResize="0"/>
          <p:nvPr/>
        </p:nvPicPr>
        <p:blipFill rotWithShape="1">
          <a:blip r:embed="rId2">
            <a:alphaModFix/>
          </a:blip>
          <a:srcRect/>
          <a:stretch/>
        </p:blipFill>
        <p:spPr>
          <a:xfrm>
            <a:off x="706338" y="729947"/>
            <a:ext cx="763321" cy="1291927"/>
          </a:xfrm>
          <a:prstGeom prst="rect">
            <a:avLst/>
          </a:prstGeom>
          <a:noFill/>
          <a:ln>
            <a:noFill/>
          </a:ln>
        </p:spPr>
      </p:pic>
      <p:pic>
        <p:nvPicPr>
          <p:cNvPr id="24" name="Google Shape;24;p6" descr="A letter n made of blue dots&#10;&#10;Description automatically generated"/>
          <p:cNvPicPr preferRelativeResize="0"/>
          <p:nvPr/>
        </p:nvPicPr>
        <p:blipFill rotWithShape="1">
          <a:blip r:embed="rId3">
            <a:alphaModFix/>
          </a:blip>
          <a:srcRect/>
          <a:stretch/>
        </p:blipFill>
        <p:spPr>
          <a:xfrm>
            <a:off x="1916133" y="1216389"/>
            <a:ext cx="3093304" cy="38804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p:cSld name="Divider">
    <p:bg>
      <p:bgPr>
        <a:solidFill>
          <a:schemeClr val="accent3"/>
        </a:solidFill>
        <a:effectLst/>
      </p:bgPr>
    </p:bg>
    <p:spTree>
      <p:nvGrpSpPr>
        <p:cNvPr id="1" name="Shape 25"/>
        <p:cNvGrpSpPr/>
        <p:nvPr/>
      </p:nvGrpSpPr>
      <p:grpSpPr>
        <a:xfrm>
          <a:off x="0" y="0"/>
          <a:ext cx="0" cy="0"/>
          <a:chOff x="0" y="0"/>
          <a:chExt cx="0" cy="0"/>
        </a:xfrm>
      </p:grpSpPr>
      <p:sp>
        <p:nvSpPr>
          <p:cNvPr id="26" name="Google Shape;26;p7"/>
          <p:cNvSpPr txBox="1">
            <a:spLocks noGrp="1"/>
          </p:cNvSpPr>
          <p:nvPr>
            <p:ph type="title"/>
          </p:nvPr>
        </p:nvSpPr>
        <p:spPr>
          <a:xfrm>
            <a:off x="5891842" y="2766218"/>
            <a:ext cx="5323936"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4400"/>
              <a:buFont typeface="Lexend Deca SemiBold"/>
              <a:buNone/>
              <a:defRPr sz="44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7"/>
          <p:cNvSpPr>
            <a:spLocks noGrp="1"/>
          </p:cNvSpPr>
          <p:nvPr>
            <p:ph type="pic" idx="2"/>
          </p:nvPr>
        </p:nvSpPr>
        <p:spPr>
          <a:xfrm>
            <a:off x="838200" y="1199130"/>
            <a:ext cx="4210050" cy="4459737"/>
          </a:xfrm>
          <a:prstGeom prst="round1Rect">
            <a:avLst>
              <a:gd name="adj" fmla="val 50000"/>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ale slide">
  <p:cSld name="Pale slide">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 name="Google Shape;30;p8"/>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Pale slide">
  <p:cSld name="1_Pale slide">
    <p:spTree>
      <p:nvGrpSpPr>
        <p:cNvPr id="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ale slide with image">
  <p:cSld name="Pale slide with image">
    <p:spTree>
      <p:nvGrpSpPr>
        <p:cNvPr id="1" name="Shape 32"/>
        <p:cNvGrpSpPr/>
        <p:nvPr/>
      </p:nvGrpSpPr>
      <p:grpSpPr>
        <a:xfrm>
          <a:off x="0" y="0"/>
          <a:ext cx="0" cy="0"/>
          <a:chOff x="0" y="0"/>
          <a:chExt cx="0" cy="0"/>
        </a:xfrm>
      </p:grpSpPr>
      <p:sp>
        <p:nvSpPr>
          <p:cNvPr id="33" name="Google Shape;33;p10"/>
          <p:cNvSpPr>
            <a:spLocks noGrp="1"/>
          </p:cNvSpPr>
          <p:nvPr>
            <p:ph type="pic" idx="2"/>
          </p:nvPr>
        </p:nvSpPr>
        <p:spPr>
          <a:xfrm>
            <a:off x="7759725" y="1846054"/>
            <a:ext cx="4041750" cy="4705560"/>
          </a:xfrm>
          <a:prstGeom prst="rect">
            <a:avLst/>
          </a:prstGeom>
          <a:noFill/>
          <a:ln>
            <a:noFill/>
          </a:ln>
        </p:spPr>
      </p:sp>
      <p:sp>
        <p:nvSpPr>
          <p:cNvPr id="34" name="Google Shape;34;p10"/>
          <p:cNvSpPr txBox="1">
            <a:spLocks noGrp="1"/>
          </p:cNvSpPr>
          <p:nvPr>
            <p:ph type="body" idx="1"/>
          </p:nvPr>
        </p:nvSpPr>
        <p:spPr>
          <a:xfrm>
            <a:off x="390525" y="1846053"/>
            <a:ext cx="6875488"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35" name="Google Shape;35;p10"/>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6" name="Google Shape;36;p10"/>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37" name="Google Shape;37;p10"/>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Pale slide with image">
  <p:cSld name="1_Pale slide with image">
    <p:spTree>
      <p:nvGrpSpPr>
        <p:cNvPr id="1" name="Shape 38"/>
        <p:cNvGrpSpPr/>
        <p:nvPr/>
      </p:nvGrpSpPr>
      <p:grpSpPr>
        <a:xfrm>
          <a:off x="0" y="0"/>
          <a:ext cx="0" cy="0"/>
          <a:chOff x="0" y="0"/>
          <a:chExt cx="0" cy="0"/>
        </a:xfrm>
      </p:grpSpPr>
      <p:sp>
        <p:nvSpPr>
          <p:cNvPr id="39" name="Google Shape;39;p11"/>
          <p:cNvSpPr txBox="1">
            <a:spLocks noGrp="1"/>
          </p:cNvSpPr>
          <p:nvPr>
            <p:ph type="body" idx="1"/>
          </p:nvPr>
        </p:nvSpPr>
        <p:spPr>
          <a:xfrm>
            <a:off x="390525" y="1846053"/>
            <a:ext cx="5705475" cy="47055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000"/>
              </a:spcBef>
              <a:spcAft>
                <a:spcPts val="0"/>
              </a:spcAft>
              <a:buClr>
                <a:schemeClr val="accent1"/>
              </a:buClr>
              <a:buSzPts val="2400"/>
              <a:buFont typeface="Lora SemiBold"/>
              <a:buChar char="•"/>
              <a:defRPr sz="2400" b="0" i="0" u="none" strike="noStrike" cap="none">
                <a:solidFill>
                  <a:schemeClr val="dk1"/>
                </a:solidFill>
                <a:latin typeface="Lora"/>
                <a:ea typeface="Lora"/>
                <a:cs typeface="Lora"/>
                <a:sym typeface="Lora"/>
              </a:defRPr>
            </a:lvl1pPr>
            <a:lvl2pPr marL="914400" marR="0" lvl="1" indent="-355600" algn="l" rtl="0">
              <a:lnSpc>
                <a:spcPct val="150000"/>
              </a:lnSpc>
              <a:spcBef>
                <a:spcPts val="500"/>
              </a:spcBef>
              <a:spcAft>
                <a:spcPts val="0"/>
              </a:spcAft>
              <a:buClr>
                <a:schemeClr val="accent1"/>
              </a:buClr>
              <a:buSzPts val="2000"/>
              <a:buFont typeface="Lexend Deca SemiBold"/>
              <a:buChar char="−"/>
              <a:defRPr sz="2000" b="0" i="0" u="none" strike="noStrike" cap="none">
                <a:solidFill>
                  <a:schemeClr val="dk1"/>
                </a:solidFill>
                <a:latin typeface="Lora"/>
                <a:ea typeface="Lora"/>
                <a:cs typeface="Lora"/>
                <a:sym typeface="Lora"/>
              </a:defRPr>
            </a:lvl2pPr>
            <a:lvl3pPr marL="1371600" marR="0" lvl="2" indent="-342900" algn="l" rtl="0">
              <a:lnSpc>
                <a:spcPct val="100000"/>
              </a:lnSpc>
              <a:spcBef>
                <a:spcPts val="500"/>
              </a:spcBef>
              <a:spcAft>
                <a:spcPts val="0"/>
              </a:spcAft>
              <a:buClr>
                <a:schemeClr val="accent1"/>
              </a:buClr>
              <a:buSzPts val="1800"/>
              <a:buFont typeface="Lexend Deca SemiBold"/>
              <a:buChar char="‐"/>
              <a:defRPr sz="1800" b="0" i="0" u="none" strike="noStrike" cap="none">
                <a:solidFill>
                  <a:schemeClr val="dk1"/>
                </a:solidFill>
                <a:latin typeface="Lora"/>
                <a:ea typeface="Lora"/>
                <a:cs typeface="Lora"/>
                <a:sym typeface="Lora"/>
              </a:defRPr>
            </a:lvl3pPr>
            <a:lvl4pPr marL="1828800" marR="0" lvl="3" indent="-330200" algn="l" rtl="0">
              <a:lnSpc>
                <a:spcPct val="100000"/>
              </a:lnSpc>
              <a:spcBef>
                <a:spcPts val="500"/>
              </a:spcBef>
              <a:spcAft>
                <a:spcPts val="0"/>
              </a:spcAft>
              <a:buClr>
                <a:schemeClr val="accent1"/>
              </a:buClr>
              <a:buSzPts val="1600"/>
              <a:buFont typeface="Arial"/>
              <a:buChar char="•"/>
              <a:defRPr sz="1600" b="0" i="0" u="none" strike="noStrike" cap="none">
                <a:solidFill>
                  <a:schemeClr val="dk1"/>
                </a:solidFill>
                <a:latin typeface="Lora"/>
                <a:ea typeface="Lora"/>
                <a:cs typeface="Lora"/>
                <a:sym typeface="Lora"/>
              </a:defRPr>
            </a:lvl4pPr>
            <a:lvl5pPr marL="2286000" marR="0" lvl="4" indent="-304800" algn="l" rtl="0">
              <a:lnSpc>
                <a:spcPct val="100000"/>
              </a:lnSpc>
              <a:spcBef>
                <a:spcPts val="500"/>
              </a:spcBef>
              <a:spcAft>
                <a:spcPts val="0"/>
              </a:spcAft>
              <a:buClr>
                <a:schemeClr val="dk1"/>
              </a:buClr>
              <a:buSzPts val="1200"/>
              <a:buFont typeface="Arial"/>
              <a:buChar char="•"/>
              <a:defRPr sz="12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0" name="Google Shape;40;p11"/>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11"/>
          <p:cNvSpPr/>
          <p:nvPr/>
        </p:nvSpPr>
        <p:spPr>
          <a:xfrm>
            <a:off x="11307763" y="439738"/>
            <a:ext cx="493712" cy="661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2" name="Google Shape;42;p11"/>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ale slide with chart">
  <p:cSld name="Pale slide with chart">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accent5"/>
              </a:buClr>
              <a:buSzPts val="4000"/>
              <a:buFont typeface="Lexend Deca SemiBold"/>
              <a:buNone/>
              <a:defRPr sz="4000" b="0" i="0" u="none" strike="noStrike" cap="none">
                <a:solidFill>
                  <a:schemeClr val="accent5"/>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5" name="Google Shape;45;p12"/>
          <p:cNvSpPr/>
          <p:nvPr/>
        </p:nvSpPr>
        <p:spPr>
          <a:xfrm>
            <a:off x="11307763" y="365125"/>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accent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46" name="Google Shape;46;p12"/>
          <p:cNvSpPr>
            <a:spLocks noGrp="1"/>
          </p:cNvSpPr>
          <p:nvPr>
            <p:ph type="chart" idx="2"/>
          </p:nvPr>
        </p:nvSpPr>
        <p:spPr>
          <a:xfrm>
            <a:off x="390525" y="1924050"/>
            <a:ext cx="11410950" cy="43624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ora"/>
                <a:ea typeface="Lora"/>
                <a:cs typeface="Lora"/>
                <a:sym typeface="Lora"/>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
        <p:nvSpPr>
          <p:cNvPr id="47" name="Google Shape;47;p12"/>
          <p:cNvSpPr txBox="1">
            <a:spLocks noGrp="1"/>
          </p:cNvSpPr>
          <p:nvPr>
            <p:ph type="body" idx="1"/>
          </p:nvPr>
        </p:nvSpPr>
        <p:spPr>
          <a:xfrm>
            <a:off x="7924800" y="6400800"/>
            <a:ext cx="3876675" cy="37147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90000"/>
              </a:lnSpc>
              <a:spcBef>
                <a:spcPts val="1000"/>
              </a:spcBef>
              <a:spcAft>
                <a:spcPts val="0"/>
              </a:spcAft>
              <a:buClr>
                <a:schemeClr val="dk1"/>
              </a:buClr>
              <a:buSzPts val="1200"/>
              <a:buFont typeface="Arial"/>
              <a:buNone/>
              <a:defRPr sz="1200" b="0" i="0" u="none" strike="noStrike" cap="none">
                <a:solidFill>
                  <a:schemeClr val="dk1"/>
                </a:solidFill>
                <a:latin typeface="Lora"/>
                <a:ea typeface="Lora"/>
                <a:cs typeface="Lora"/>
                <a:sym typeface="Lora"/>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ora"/>
                <a:ea typeface="Lora"/>
                <a:cs typeface="Lora"/>
                <a:sym typeface="Lora"/>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ora"/>
                <a:ea typeface="Lora"/>
                <a:cs typeface="Lora"/>
                <a:sym typeface="Lora"/>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ora"/>
                <a:ea typeface="Lora"/>
                <a:cs typeface="Lora"/>
                <a:sym typeface="Lo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ark slide">
  <p:cSld name="Dark slide">
    <p:bg>
      <p:bgPr>
        <a:solidFill>
          <a:schemeClr val="accent5"/>
        </a:solidFill>
        <a:effectLst/>
      </p:bgPr>
    </p:bg>
    <p:spTree>
      <p:nvGrpSpPr>
        <p:cNvPr id="1" name="Shape 48"/>
        <p:cNvGrpSpPr/>
        <p:nvPr/>
      </p:nvGrpSpPr>
      <p:grpSpPr>
        <a:xfrm>
          <a:off x="0" y="0"/>
          <a:ext cx="0" cy="0"/>
          <a:chOff x="0" y="0"/>
          <a:chExt cx="0" cy="0"/>
        </a:xfrm>
      </p:grpSpPr>
      <p:sp>
        <p:nvSpPr>
          <p:cNvPr id="49" name="Google Shape;49;p13"/>
          <p:cNvSpPr/>
          <p:nvPr/>
        </p:nvSpPr>
        <p:spPr>
          <a:xfrm>
            <a:off x="11307763" y="365919"/>
            <a:ext cx="493712" cy="661987"/>
          </a:xfrm>
          <a:custGeom>
            <a:avLst/>
            <a:gdLst/>
            <a:ahLst/>
            <a:cxnLst/>
            <a:rect l="l" t="t" r="r" b="b"/>
            <a:pathLst>
              <a:path w="852" h="1139" extrusionOk="0">
                <a:moveTo>
                  <a:pt x="463" y="0"/>
                </a:moveTo>
                <a:cubicBezTo>
                  <a:pt x="732" y="0"/>
                  <a:pt x="852" y="154"/>
                  <a:pt x="852" y="339"/>
                </a:cubicBezTo>
                <a:cubicBezTo>
                  <a:pt x="852" y="525"/>
                  <a:pt x="734" y="677"/>
                  <a:pt x="463" y="677"/>
                </a:cubicBezTo>
                <a:cubicBezTo>
                  <a:pt x="441" y="677"/>
                  <a:pt x="441" y="677"/>
                  <a:pt x="441" y="677"/>
                </a:cubicBezTo>
                <a:cubicBezTo>
                  <a:pt x="441" y="1139"/>
                  <a:pt x="441" y="1139"/>
                  <a:pt x="441" y="1139"/>
                </a:cubicBezTo>
                <a:cubicBezTo>
                  <a:pt x="275" y="1139"/>
                  <a:pt x="275" y="1139"/>
                  <a:pt x="275" y="1139"/>
                </a:cubicBezTo>
                <a:cubicBezTo>
                  <a:pt x="275" y="146"/>
                  <a:pt x="275" y="146"/>
                  <a:pt x="275" y="146"/>
                </a:cubicBezTo>
                <a:cubicBezTo>
                  <a:pt x="165" y="146"/>
                  <a:pt x="165" y="146"/>
                  <a:pt x="165" y="146"/>
                </a:cubicBezTo>
                <a:cubicBezTo>
                  <a:pt x="165" y="1139"/>
                  <a:pt x="165" y="1139"/>
                  <a:pt x="165" y="1139"/>
                </a:cubicBezTo>
                <a:cubicBezTo>
                  <a:pt x="0" y="1139"/>
                  <a:pt x="0" y="1139"/>
                  <a:pt x="0" y="1139"/>
                </a:cubicBezTo>
                <a:cubicBezTo>
                  <a:pt x="0" y="0"/>
                  <a:pt x="0" y="0"/>
                  <a:pt x="0" y="0"/>
                </a:cubicBezTo>
                <a:lnTo>
                  <a:pt x="463" y="0"/>
                </a:lnTo>
                <a:close/>
              </a:path>
            </a:pathLst>
          </a:custGeom>
          <a:solidFill>
            <a:schemeClr val="l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Lora"/>
              <a:ea typeface="Lora"/>
              <a:cs typeface="Lora"/>
              <a:sym typeface="Lora"/>
            </a:endParaRPr>
          </a:p>
        </p:txBody>
      </p:sp>
      <p:sp>
        <p:nvSpPr>
          <p:cNvPr id="50" name="Google Shape;50;p13"/>
          <p:cNvSpPr txBox="1">
            <a:spLocks noGrp="1"/>
          </p:cNvSpPr>
          <p:nvPr>
            <p:ph type="title"/>
          </p:nvPr>
        </p:nvSpPr>
        <p:spPr>
          <a:xfrm>
            <a:off x="390525" y="365125"/>
            <a:ext cx="10169106" cy="132556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2"/>
              </a:buClr>
              <a:buSzPts val="4000"/>
              <a:buFont typeface="Lexend Deca SemiBold"/>
              <a:buNone/>
              <a:defRPr sz="4000" b="0" i="0" u="none" strike="noStrike" cap="none">
                <a:solidFill>
                  <a:schemeClr val="lt2"/>
                </a:solidFill>
                <a:latin typeface="Lexend Deca SemiBold"/>
                <a:ea typeface="Lexend Deca SemiBold"/>
                <a:cs typeface="Lexend Deca SemiBold"/>
                <a:sym typeface="Lexend Deca SemiBol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title"/>
          </p:nvPr>
        </p:nvSpPr>
        <p:spPr>
          <a:xfrm>
            <a:off x="390524" y="365125"/>
            <a:ext cx="6898622"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5"/>
              </a:buClr>
              <a:buSzPts val="4000"/>
              <a:buFont typeface="Lexend Deca SemiBold"/>
              <a:buNone/>
            </a:pPr>
            <a:r>
              <a:rPr lang="en-GB"/>
              <a:t>Ebay - The Great British Fix Up</a:t>
            </a:r>
            <a:endParaRPr/>
          </a:p>
        </p:txBody>
      </p:sp>
      <p:pic>
        <p:nvPicPr>
          <p:cNvPr id="81" name="Google Shape;81;p2" descr="A colorful letters on a black background&#10;&#10;Description automatically generated"/>
          <p:cNvPicPr preferRelativeResize="0">
            <a:picLocks noGrp="1"/>
          </p:cNvPicPr>
          <p:nvPr>
            <p:ph type="pic" idx="4294967295"/>
          </p:nvPr>
        </p:nvPicPr>
        <p:blipFill rotWithShape="1">
          <a:blip r:embed="rId3">
            <a:alphaModFix/>
          </a:blip>
          <a:srcRect l="-21961" t="-54432" r="-25305" b="-54430"/>
          <a:stretch/>
        </p:blipFill>
        <p:spPr>
          <a:xfrm>
            <a:off x="10030351" y="145824"/>
            <a:ext cx="2161649" cy="1325564"/>
          </a:xfrm>
          <a:prstGeom prst="rect">
            <a:avLst/>
          </a:prstGeom>
          <a:noFill/>
          <a:ln>
            <a:noFill/>
          </a:ln>
        </p:spPr>
      </p:pic>
      <p:pic>
        <p:nvPicPr>
          <p:cNvPr id="82" name="Google Shape;82;p2" descr="A screenshot of a website&#10;&#10;Description automatically generated"/>
          <p:cNvPicPr preferRelativeResize="0">
            <a:picLocks noGrp="1"/>
          </p:cNvPicPr>
          <p:nvPr>
            <p:ph type="pic" idx="4"/>
          </p:nvPr>
        </p:nvPicPr>
        <p:blipFill rotWithShape="1">
          <a:blip r:embed="rId4">
            <a:alphaModFix/>
          </a:blip>
          <a:srcRect b="21894"/>
          <a:stretch/>
        </p:blipFill>
        <p:spPr>
          <a:xfrm>
            <a:off x="8281691" y="1584925"/>
            <a:ext cx="3519782" cy="3939896"/>
          </a:xfrm>
          <a:prstGeom prst="rect">
            <a:avLst/>
          </a:prstGeom>
          <a:solidFill>
            <a:schemeClr val="accent2"/>
          </a:solidFill>
          <a:ln>
            <a:noFill/>
          </a:ln>
        </p:spPr>
      </p:pic>
      <p:sp>
        <p:nvSpPr>
          <p:cNvPr id="83" name="Google Shape;83;p2"/>
          <p:cNvSpPr txBox="1">
            <a:spLocks noGrp="1"/>
          </p:cNvSpPr>
          <p:nvPr>
            <p:ph type="body" idx="1"/>
          </p:nvPr>
        </p:nvSpPr>
        <p:spPr>
          <a:xfrm>
            <a:off x="408825" y="1584925"/>
            <a:ext cx="7751700" cy="490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Challenge</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eBay Parts &amp; Accessories (P&amp;A) offers everything that car enthusiasts need to fix, tweak, upgrade and maintain their cars. The challenge was to reach target audiences of Passionate Tinkerers and Money-Saving DIYers to drive advocacy and build credibility with the enthusiast audience, assert eBay as the no.1 place to shop for parts and accessories and grow awareness of eBay and the P&amp;A category.</a:t>
            </a:r>
            <a:endParaRPr sz="1100"/>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Execution</a:t>
            </a:r>
            <a:endParaRPr/>
          </a:p>
          <a:p>
            <a:pPr marL="0" lvl="0" indent="0" algn="l" rtl="0">
              <a:lnSpc>
                <a:spcPct val="120000"/>
              </a:lnSpc>
              <a:spcBef>
                <a:spcPts val="600"/>
              </a:spcBef>
              <a:spcAft>
                <a:spcPts val="0"/>
              </a:spcAft>
              <a:buClr>
                <a:schemeClr val="dk1"/>
              </a:buClr>
              <a:buSzPts val="1100"/>
              <a:buNone/>
            </a:pPr>
            <a:r>
              <a:rPr lang="en-GB" sz="1100">
                <a:solidFill>
                  <a:schemeClr val="dk1"/>
                </a:solidFill>
                <a:latin typeface="Lora"/>
                <a:ea typeface="Lora"/>
                <a:cs typeface="Lora"/>
                <a:sym typeface="Lora"/>
              </a:rPr>
              <a:t>BBC Top Gear was chosen for its high reach of Passionate Tinkerers and Money-Saving DIYers. A wealth of content designed to inspire Top Gear readers and users to undertake a DIY motor project and use eBay to source the required parts and accessories was placed on a custom-built hub on topgear.com, entitled eBay’s Guide to Thrifty motoring.  At the heart of this was The Great British Fix Up with eBay – a three-part video series showing a family fixing up their van using eBay parts as well as a series of tutorial videos. Digital activations were supported by display and advertorial content within BBC Top Gear magazine, in addition to an event activation at the Goodwood Festival of Speed.</a:t>
            </a:r>
            <a:endParaRPr sz="1100">
              <a:solidFill>
                <a:schemeClr val="dk2"/>
              </a:solidFill>
              <a:latin typeface="Lexend Deca SemiBold"/>
              <a:ea typeface="Lexend Deca SemiBold"/>
              <a:cs typeface="Lexend Deca SemiBold"/>
              <a:sym typeface="Lexend Deca SemiBold"/>
            </a:endParaRPr>
          </a:p>
          <a:p>
            <a:pPr marL="0" lvl="0" indent="0" algn="l" rtl="0">
              <a:lnSpc>
                <a:spcPct val="100000"/>
              </a:lnSpc>
              <a:spcBef>
                <a:spcPts val="1200"/>
              </a:spcBef>
              <a:spcAft>
                <a:spcPts val="0"/>
              </a:spcAft>
              <a:buClr>
                <a:schemeClr val="dk2"/>
              </a:buClr>
              <a:buSzPts val="1600"/>
              <a:buNone/>
            </a:pPr>
            <a:r>
              <a:rPr lang="en-GB" sz="1600">
                <a:solidFill>
                  <a:schemeClr val="dk2"/>
                </a:solidFill>
                <a:latin typeface="Lexend Deca SemiBold"/>
                <a:ea typeface="Lexend Deca SemiBold"/>
                <a:cs typeface="Lexend Deca SemiBold"/>
                <a:sym typeface="Lexend Deca SemiBold"/>
              </a:rPr>
              <a:t>The Results</a:t>
            </a:r>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Top Gear Hub: 175,683 page views vs 76,500 booked (130% over delivery)</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Social Video Views: 525,188 video views vs 85,000 booked (1,135% over delivery)</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The VTR of 28.76% was almost double the 15.90% benchmark, illustrating high levels of engagement.</a:t>
            </a:r>
            <a:endParaRPr sz="1100">
              <a:solidFill>
                <a:schemeClr val="dk1"/>
              </a:solidFill>
              <a:latin typeface="Lora"/>
              <a:ea typeface="Lora"/>
              <a:cs typeface="Lora"/>
              <a:sym typeface="Lora"/>
            </a:endParaRPr>
          </a:p>
          <a:p>
            <a:pPr marL="171450" lvl="0" indent="-171450" algn="l" rtl="0">
              <a:lnSpc>
                <a:spcPct val="110000"/>
              </a:lnSpc>
              <a:spcBef>
                <a:spcPts val="600"/>
              </a:spcBef>
              <a:spcAft>
                <a:spcPts val="0"/>
              </a:spcAft>
              <a:buClr>
                <a:schemeClr val="dk1"/>
              </a:buClr>
              <a:buSzPts val="1100"/>
              <a:buFont typeface="Arial"/>
              <a:buChar char="•"/>
            </a:pPr>
            <a:r>
              <a:rPr lang="en-GB" sz="1100">
                <a:solidFill>
                  <a:schemeClr val="dk1"/>
                </a:solidFill>
                <a:latin typeface="Lora"/>
                <a:ea typeface="Lora"/>
                <a:cs typeface="Lora"/>
                <a:sym typeface="Lora"/>
              </a:rPr>
              <a:t>High CTRs across the Top Gear digital takeover of 1.14% versus benchmark of 0.46%</a:t>
            </a:r>
            <a:endParaRPr sz="1100">
              <a:solidFill>
                <a:schemeClr val="dk1"/>
              </a:solidFill>
              <a:latin typeface="Lora"/>
              <a:ea typeface="Lora"/>
              <a:cs typeface="Lora"/>
              <a:sym typeface="Lora"/>
            </a:endParaRPr>
          </a:p>
          <a:p>
            <a:pPr marL="457200" lvl="0" indent="0" algn="l" rtl="0">
              <a:lnSpc>
                <a:spcPct val="110000"/>
              </a:lnSpc>
              <a:spcBef>
                <a:spcPts val="600"/>
              </a:spcBef>
              <a:spcAft>
                <a:spcPts val="0"/>
              </a:spcAft>
              <a:buNone/>
            </a:pPr>
            <a:endParaRPr sz="1100">
              <a:solidFill>
                <a:schemeClr val="dk1"/>
              </a:solidFill>
              <a:latin typeface="Lora"/>
              <a:ea typeface="Lora"/>
              <a:cs typeface="Lora"/>
              <a:sym typeface="Lora"/>
            </a:endParaRPr>
          </a:p>
        </p:txBody>
      </p:sp>
      <p:pic>
        <p:nvPicPr>
          <p:cNvPr id="2" name="Picture 1" descr="A blue and black text&#10;&#10;Description automatically generated">
            <a:extLst>
              <a:ext uri="{FF2B5EF4-FFF2-40B4-BE49-F238E27FC236}">
                <a16:creationId xmlns:a16="http://schemas.microsoft.com/office/drawing/2014/main" id="{5C626E97-A10F-E2EE-9E82-061A4A2242E7}"/>
              </a:ext>
            </a:extLst>
          </p:cNvPr>
          <p:cNvPicPr>
            <a:picLocks noChangeAspect="1"/>
          </p:cNvPicPr>
          <p:nvPr/>
        </p:nvPicPr>
        <p:blipFill>
          <a:blip r:embed="rId5"/>
          <a:stretch>
            <a:fillRect/>
          </a:stretch>
        </p:blipFill>
        <p:spPr>
          <a:xfrm>
            <a:off x="8281691" y="645748"/>
            <a:ext cx="1469521" cy="452414"/>
          </a:xfrm>
          <a:prstGeom prst="rect">
            <a:avLst/>
          </a:prstGeom>
        </p:spPr>
      </p:pic>
    </p:spTree>
  </p:cSld>
  <p:clrMapOvr>
    <a:masterClrMapping/>
  </p:clrMapOvr>
</p:sld>
</file>

<file path=ppt/theme/theme1.xml><?xml version="1.0" encoding="utf-8"?>
<a:theme xmlns:a="http://schemas.openxmlformats.org/drawingml/2006/main" name="Custom Design">
  <a:themeElements>
    <a:clrScheme name="PPA">
      <a:dk1>
        <a:srgbClr val="30373F"/>
      </a:dk1>
      <a:lt1>
        <a:srgbClr val="E9E2DB"/>
      </a:lt1>
      <a:dk2>
        <a:srgbClr val="5600E1"/>
      </a:dk2>
      <a:lt2>
        <a:srgbClr val="E9E2DB"/>
      </a:lt2>
      <a:accent1>
        <a:srgbClr val="FF6025"/>
      </a:accent1>
      <a:accent2>
        <a:srgbClr val="FFACB8"/>
      </a:accent2>
      <a:accent3>
        <a:srgbClr val="5600E1"/>
      </a:accent3>
      <a:accent4>
        <a:srgbClr val="E9E2DB"/>
      </a:accent4>
      <a:accent5>
        <a:srgbClr val="30373F"/>
      </a:accent5>
      <a:accent6>
        <a:srgbClr val="FFB59B"/>
      </a:accent6>
      <a:hlink>
        <a:srgbClr val="FF6025"/>
      </a:hlink>
      <a:folHlink>
        <a:srgbClr val="FFACB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BE65FF47A3D046BCC2F23E261C24B6" ma:contentTypeVersion="18" ma:contentTypeDescription="Create a new document." ma:contentTypeScope="" ma:versionID="18624abb6c315a7372c68c3bc6bb4b77">
  <xsd:schema xmlns:xsd="http://www.w3.org/2001/XMLSchema" xmlns:xs="http://www.w3.org/2001/XMLSchema" xmlns:p="http://schemas.microsoft.com/office/2006/metadata/properties" xmlns:ns2="610442a4-1f6f-42f7-b604-54c2340d1bb4" xmlns:ns3="4b6c9c3d-280d-406b-bce5-57a15c848e0d" targetNamespace="http://schemas.microsoft.com/office/2006/metadata/properties" ma:root="true" ma:fieldsID="00f8cdfe99427a68477a82b7f0b4fc9b" ns2:_="" ns3:_="">
    <xsd:import namespace="610442a4-1f6f-42f7-b604-54c2340d1bb4"/>
    <xsd:import namespace="4b6c9c3d-280d-406b-bce5-57a15c848e0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2:SharedWithUsers" minOccurs="0"/>
                <xsd:element ref="ns2:SharedWithDetails"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0442a4-1f6f-42f7-b604-54c2340d1bb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dbb02e8-69ee-464d-a4d0-892b5893a829}" ma:internalName="TaxCatchAll" ma:showField="CatchAllData" ma:web="610442a4-1f6f-42f7-b604-54c2340d1bb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b6c9c3d-280d-406b-bce5-57a15c848e0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688b651-f5c6-494b-ad33-e0914d30de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3025272-4175-40F8-8667-A832ED1044C5}">
  <ds:schemaRefs>
    <ds:schemaRef ds:uri="http://schemas.microsoft.com/sharepoint/v3/contenttype/forms"/>
  </ds:schemaRefs>
</ds:datastoreItem>
</file>

<file path=customXml/itemProps2.xml><?xml version="1.0" encoding="utf-8"?>
<ds:datastoreItem xmlns:ds="http://schemas.openxmlformats.org/officeDocument/2006/customXml" ds:itemID="{507D7D7C-A8E2-47D0-A46B-59B1CC65A8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0442a4-1f6f-42f7-b604-54c2340d1bb4"/>
    <ds:schemaRef ds:uri="4b6c9c3d-280d-406b-bce5-57a15c848e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D43D7D8-EE76-43D4-AC4F-567EBC2601A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0</TotalTime>
  <Words>986</Words>
  <Application>Microsoft Office PowerPoint</Application>
  <PresentationFormat>Widescreen</PresentationFormat>
  <Paragraphs>36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Lexend Deca SemiBold</vt:lpstr>
      <vt:lpstr>Arial</vt:lpstr>
      <vt:lpstr>Calibri</vt:lpstr>
      <vt:lpstr>Lora</vt:lpstr>
      <vt:lpstr>Times New Roman</vt:lpstr>
      <vt:lpstr>Lora SemiBold</vt:lpstr>
      <vt:lpstr>Custom Design</vt:lpstr>
      <vt:lpstr>Ebay - The Great British Fix 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Ebay - The Great British Fix Up</dc:title>
  <dc:creator>Gareth Jones</dc:creator>
  <cp:lastModifiedBy>Gareth Jones</cp:lastModifiedBy>
  <cp:revision>1</cp:revision>
  <dcterms:created xsi:type="dcterms:W3CDTF">2022-07-07T10:16:09Z</dcterms:created>
  <dcterms:modified xsi:type="dcterms:W3CDTF">2024-07-22T13:41:13Z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0x010100D7BE65FF47A3D046BCC2F23E261C24B6</vt:lpwstr>
  </property>
  <property fmtid="{D5CDD505-2E9C-101B-9397-08002B2CF9AE}" pid="3" name="MediaServiceImageTags">
    <vt:lpwstr/>
  </property>
  <property fmtid="{D5CDD505-2E9C-101B-9397-08002B2CF9AE}" pid="4" name="_dlc_DocIdItemGuid">
    <vt:lpwstr>63aae766-1199-4016-b7c5-26aa8eba4749</vt:lpwstr>
  </property>
</Properties>
</file>