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giQAiAdJVC5OYIdEZLCemsh04d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D0EDF-D47F-4A7A-B978-BC79B7BCFBB3}" v="8" dt="2024-05-03T15:48:57.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font" Target="fonts/font3.fntdata"/><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13FD0EDF-D47F-4A7A-B978-BC79B7BCFBB3}"/>
    <pc:docChg chg="undo custSel delSld modSld">
      <pc:chgData name="Gareth Jones" userId="1df24133-20b6-4195-96c6-3f102268981c" providerId="ADAL" clId="{13FD0EDF-D47F-4A7A-B978-BC79B7BCFBB3}" dt="2024-05-03T15:48:57.493" v="85" actId="1076"/>
      <pc:docMkLst>
        <pc:docMk/>
      </pc:docMkLst>
      <pc:sldChg chg="del">
        <pc:chgData name="Gareth Jones" userId="1df24133-20b6-4195-96c6-3f102268981c" providerId="ADAL" clId="{13FD0EDF-D47F-4A7A-B978-BC79B7BCFBB3}" dt="2024-05-01T08:54:58.354" v="82" actId="47"/>
        <pc:sldMkLst>
          <pc:docMk/>
          <pc:sldMk cId="0" sldId="256"/>
        </pc:sldMkLst>
      </pc:sldChg>
      <pc:sldChg chg="addSp delSp modSp mod">
        <pc:chgData name="Gareth Jones" userId="1df24133-20b6-4195-96c6-3f102268981c" providerId="ADAL" clId="{13FD0EDF-D47F-4A7A-B978-BC79B7BCFBB3}" dt="2024-05-03T15:48:57.493" v="85" actId="1076"/>
        <pc:sldMkLst>
          <pc:docMk/>
          <pc:sldMk cId="0" sldId="257"/>
        </pc:sldMkLst>
        <pc:spChg chg="add del mod">
          <ac:chgData name="Gareth Jones" userId="1df24133-20b6-4195-96c6-3f102268981c" providerId="ADAL" clId="{13FD0EDF-D47F-4A7A-B978-BC79B7BCFBB3}" dt="2024-05-01T08:37:49.610" v="1" actId="931"/>
          <ac:spMkLst>
            <pc:docMk/>
            <pc:sldMk cId="0" sldId="257"/>
            <ac:spMk id="3" creationId="{7639C207-947C-2F38-FD17-961B24BBFE13}"/>
          </ac:spMkLst>
        </pc:spChg>
        <pc:spChg chg="add del mod">
          <ac:chgData name="Gareth Jones" userId="1df24133-20b6-4195-96c6-3f102268981c" providerId="ADAL" clId="{13FD0EDF-D47F-4A7A-B978-BC79B7BCFBB3}" dt="2024-05-01T08:50:26.030" v="5" actId="22"/>
          <ac:spMkLst>
            <pc:docMk/>
            <pc:sldMk cId="0" sldId="257"/>
            <ac:spMk id="7" creationId="{CD4359E7-AA1C-C289-D8BC-14FE802BFE5E}"/>
          </ac:spMkLst>
        </pc:spChg>
        <pc:spChg chg="add del mod">
          <ac:chgData name="Gareth Jones" userId="1df24133-20b6-4195-96c6-3f102268981c" providerId="ADAL" clId="{13FD0EDF-D47F-4A7A-B978-BC79B7BCFBB3}" dt="2024-05-01T08:54:44.815" v="78" actId="478"/>
          <ac:spMkLst>
            <pc:docMk/>
            <pc:sldMk cId="0" sldId="257"/>
            <ac:spMk id="11" creationId="{7543237D-5516-E9D2-E98A-0DA445979F87}"/>
          </ac:spMkLst>
        </pc:spChg>
        <pc:spChg chg="add del mod">
          <ac:chgData name="Gareth Jones" userId="1df24133-20b6-4195-96c6-3f102268981c" providerId="ADAL" clId="{13FD0EDF-D47F-4A7A-B978-BC79B7BCFBB3}" dt="2024-05-01T08:54:51.943" v="81" actId="478"/>
          <ac:spMkLst>
            <pc:docMk/>
            <pc:sldMk cId="0" sldId="257"/>
            <ac:spMk id="13" creationId="{DE1F5205-AAA3-9544-5C6C-2F1764B6EC70}"/>
          </ac:spMkLst>
        </pc:spChg>
        <pc:spChg chg="mod">
          <ac:chgData name="Gareth Jones" userId="1df24133-20b6-4195-96c6-3f102268981c" providerId="ADAL" clId="{13FD0EDF-D47F-4A7A-B978-BC79B7BCFBB3}" dt="2024-05-01T08:53:37.938" v="67" actId="14100"/>
          <ac:spMkLst>
            <pc:docMk/>
            <pc:sldMk cId="0" sldId="257"/>
            <ac:spMk id="83" creationId="{00000000-0000-0000-0000-000000000000}"/>
          </ac:spMkLst>
        </pc:spChg>
        <pc:picChg chg="add mod">
          <ac:chgData name="Gareth Jones" userId="1df24133-20b6-4195-96c6-3f102268981c" providerId="ADAL" clId="{13FD0EDF-D47F-4A7A-B978-BC79B7BCFBB3}" dt="2024-05-03T15:48:45.916" v="83"/>
          <ac:picMkLst>
            <pc:docMk/>
            <pc:sldMk cId="0" sldId="257"/>
            <ac:picMk id="2" creationId="{A29E2FB4-144D-7886-E75B-680BFADF9943}"/>
          </ac:picMkLst>
        </pc:picChg>
        <pc:picChg chg="add del mod">
          <ac:chgData name="Gareth Jones" userId="1df24133-20b6-4195-96c6-3f102268981c" providerId="ADAL" clId="{13FD0EDF-D47F-4A7A-B978-BC79B7BCFBB3}" dt="2024-05-01T08:47:27.745" v="4" actId="478"/>
          <ac:picMkLst>
            <pc:docMk/>
            <pc:sldMk cId="0" sldId="257"/>
            <ac:picMk id="5" creationId="{B41AE91D-470C-8706-5DFA-332CCDF56A8C}"/>
          </ac:picMkLst>
        </pc:picChg>
        <pc:picChg chg="add mod ord modCrop">
          <ac:chgData name="Gareth Jones" userId="1df24133-20b6-4195-96c6-3f102268981c" providerId="ADAL" clId="{13FD0EDF-D47F-4A7A-B978-BC79B7BCFBB3}" dt="2024-05-01T08:54:10.529" v="73" actId="732"/>
          <ac:picMkLst>
            <pc:docMk/>
            <pc:sldMk cId="0" sldId="257"/>
            <ac:picMk id="9" creationId="{B25395E3-4786-6CCC-2D0C-0C8BE5EA53E3}"/>
          </ac:picMkLst>
        </pc:picChg>
        <pc:picChg chg="del">
          <ac:chgData name="Gareth Jones" userId="1df24133-20b6-4195-96c6-3f102268981c" providerId="ADAL" clId="{13FD0EDF-D47F-4A7A-B978-BC79B7BCFBB3}" dt="2024-05-01T08:54:49.543" v="80" actId="478"/>
          <ac:picMkLst>
            <pc:docMk/>
            <pc:sldMk cId="0" sldId="257"/>
            <ac:picMk id="80" creationId="{00000000-0000-0000-0000-000000000000}"/>
          </ac:picMkLst>
        </pc:picChg>
        <pc:picChg chg="del">
          <ac:chgData name="Gareth Jones" userId="1df24133-20b6-4195-96c6-3f102268981c" providerId="ADAL" clId="{13FD0EDF-D47F-4A7A-B978-BC79B7BCFBB3}" dt="2024-05-01T08:54:43.480" v="77" actId="478"/>
          <ac:picMkLst>
            <pc:docMk/>
            <pc:sldMk cId="0" sldId="257"/>
            <ac:picMk id="81" creationId="{00000000-0000-0000-0000-000000000000}"/>
          </ac:picMkLst>
        </pc:picChg>
        <pc:picChg chg="del">
          <ac:chgData name="Gareth Jones" userId="1df24133-20b6-4195-96c6-3f102268981c" providerId="ADAL" clId="{13FD0EDF-D47F-4A7A-B978-BC79B7BCFBB3}" dt="2024-04-30T16:25:40.132" v="0" actId="478"/>
          <ac:picMkLst>
            <pc:docMk/>
            <pc:sldMk cId="0" sldId="257"/>
            <ac:picMk id="82" creationId="{00000000-0000-0000-0000-000000000000}"/>
          </ac:picMkLst>
        </pc:picChg>
        <pc:picChg chg="add mod">
          <ac:chgData name="Gareth Jones" userId="1df24133-20b6-4195-96c6-3f102268981c" providerId="ADAL" clId="{13FD0EDF-D47F-4A7A-B978-BC79B7BCFBB3}" dt="2024-05-03T15:48:57.493" v="85" actId="1076"/>
          <ac:picMkLst>
            <pc:docMk/>
            <pc:sldMk cId="0" sldId="257"/>
            <ac:picMk id="1026" creationId="{DC968123-4CCC-30A3-45F8-BA9596F2CA55}"/>
          </ac:picMkLst>
        </pc:picChg>
      </pc:sldChg>
      <pc:sldMasterChg chg="delSldLayout">
        <pc:chgData name="Gareth Jones" userId="1df24133-20b6-4195-96c6-3f102268981c" providerId="ADAL" clId="{13FD0EDF-D47F-4A7A-B978-BC79B7BCFBB3}" dt="2024-05-01T08:54:58.354" v="82" actId="47"/>
        <pc:sldMasterMkLst>
          <pc:docMk/>
          <pc:sldMasterMk cId="0" sldId="2147483648"/>
        </pc:sldMasterMkLst>
        <pc:sldLayoutChg chg="del">
          <pc:chgData name="Gareth Jones" userId="1df24133-20b6-4195-96c6-3f102268981c" providerId="ADAL" clId="{13FD0EDF-D47F-4A7A-B978-BC79B7BCFBB3}" dt="2024-05-01T08:54:58.354" v="82" actId="47"/>
          <pc:sldLayoutMkLst>
            <pc:docMk/>
            <pc:sldMasterMk cId="0" sldId="2147483648"/>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b="1">
                <a:latin typeface="Arial"/>
                <a:ea typeface="Arial"/>
                <a:cs typeface="Arial"/>
                <a:sym typeface="Arial"/>
              </a:rPr>
              <a:t>Key</a:t>
            </a:r>
            <a:r>
              <a:rPr lang="en-GB">
                <a:latin typeface="Times New Roman"/>
                <a:ea typeface="Times New Roman"/>
                <a:cs typeface="Times New Roman"/>
                <a:sym typeface="Times New Roman"/>
              </a:rPr>
              <a:t> </a:t>
            </a:r>
            <a:r>
              <a:rPr lang="en-GB" b="1">
                <a:latin typeface="Arial"/>
                <a:ea typeface="Arial"/>
                <a:cs typeface="Arial"/>
                <a:sym typeface="Arial"/>
              </a:rPr>
              <a:t>Takeaways</a:t>
            </a:r>
            <a:endParaRPr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a:latin typeface="Arial"/>
                <a:ea typeface="Arial"/>
                <a:cs typeface="Arial"/>
                <a:sym typeface="Arial"/>
              </a:rPr>
              <a:t>Grazia needed to raise awareness about the 'rough sex' defence in the UK and to advocate for legislative change.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solidFill>
                  <a:srgbClr val="0D0D0D"/>
                </a:solidFill>
                <a:latin typeface="Arial"/>
                <a:ea typeface="Arial"/>
                <a:cs typeface="Arial"/>
                <a:sym typeface="Arial"/>
              </a:rPr>
              <a:t>In conjunction with We Can’t Consent to This, Grazia launched the Ban The ‘Rough Sex’ Defence campaign, gathering 10,000 signatures on Change.org and securing support from MPs.</a:t>
            </a:r>
            <a:endParaRPr sz="1100">
              <a:solidFill>
                <a:srgbClr val="0D0D0D"/>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a landmark move, the Government published a new clause to the Domestic Abuse Bill which – if the law is passed – will end the so-called ‘rough sex’ defence.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marL="381000" marR="38100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“Grazia played a key role in winning this vital change in the law to protect women from male sexual violence. It was Grazia’s challenge to Boris Johnson in last year's election campaign that got him to promise to end the rough sex defence. Thanks to all at Grazia for sticking with this campaign and to readers who signed and shared this demand.”</a:t>
            </a:r>
            <a:endParaRPr sz="110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Harriet Harman MP</a:t>
            </a:r>
            <a:endParaRPr sz="110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“We're happy to call this a victory. This is such a clear statement by the government. We're so proud that Grazia and its readers have pushed this with us, and everyone who has gotten involved should feel rightfully pleased at helping make this change.”</a:t>
            </a:r>
            <a:endParaRPr sz="110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Fiona Mackenzie, Founder, We Can’t Consent To This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b="1">
                <a:latin typeface="Arial"/>
                <a:ea typeface="Arial"/>
                <a:cs typeface="Arial"/>
                <a:sym typeface="Arial"/>
              </a:rPr>
              <a:t>The Challenge</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Grazia's campaign, Ban the ‘Rough Sex’ Defence, stemmed from the distress caused by the murder of Grace Millane and the subsequent trial, where her killer used the controversial 'rough sex' defence. Labour MP Harriet Harman raised the issue in Grazia's 'What’s Up in Westminster?' section, leading the magazine to collaborate with the campaign group We Can’t Consent To This (WCCTT). Shocking statistics revealed that 59 women in the UK had been killed in cases where the perpetrator claimed the violence was consensual. Grazia felt compelled to act, setting two objectives: to raise awareness about the 'rough sex' defence and to advocate for legislative change by adding a new clause to the Domestic Abuse Bill.</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b="1">
                <a:latin typeface="Arial"/>
                <a:ea typeface="Arial"/>
                <a:cs typeface="Arial"/>
                <a:sym typeface="Arial"/>
              </a:rPr>
              <a:t>The Plan/Execution</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Grazia, in collaboration with WCCTT, launched the Ban The ‘Rough Sex’ Defence campaign. The campaign aimed to educate readers about the prevalence of this defence and broader issues surrounding consent, BDSM shaming, and modern dating. In November 2019 Grazia leveraged Change.org to launch a petition, which quickly garnered 10,000 signatures. The campaign was promoted extensively online, on social media, and in the magazine, with support from MPs Harriet Harman and Laura Farris. Exclusive interviews with Grace Millane's friends, conducted with family permission, added a personal dimension to the campaign. Grazia also interviewed political leaders, including Boris Johnson, urging them to commit to legislative change. Additionally, Grazia submitted evidence to parliamentary select committees to advocate for legal reform.</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b="1">
                <a:latin typeface="Arial"/>
                <a:ea typeface="Arial"/>
                <a:cs typeface="Arial"/>
                <a:sym typeface="Arial"/>
              </a:rPr>
              <a:t>The Results</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In a landmark move, the Government published a new clause to the Domestic Abuse Bill which – if the law is passed – will end the so-called ‘rough sex’ defence. The clause ‘Consent to serious harm for sexual gratification not a defence’ would mean attackers and murderers can no longer claim their victim consented to violence during sex that then resulted in harm.</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Grazia continues to fight for this issue because it believes it affects its readers and all women today, to date the change.org petition has more than 68,000 signatures, revealing the passion and activism of Grazia’s readers.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Hattie Brett, Editor of Grazia said: “Just under seven months ago, Boris Johnson told readers of Grazia magazine that he agreed the so-called ‘rough sex’ defence was unacceptable and that he would make sure the law was clear. We’re thrilled to see that today the government has taken steps which will save lives, ensure justice and mean no person or family has to sit in court and hear an attacker say their victim ‘asked for it’.”</a:t>
            </a:r>
            <a:endParaRPr sz="1100">
              <a:latin typeface="Arial"/>
              <a:ea typeface="Arial"/>
              <a:cs typeface="Arial"/>
              <a:sym typeface="Arial"/>
            </a:endParaRPr>
          </a:p>
          <a:p>
            <a:pPr marL="0" lvl="0" indent="0" algn="l" rtl="0">
              <a:lnSpc>
                <a:spcPct val="100000"/>
              </a:lnSpc>
              <a:spcBef>
                <a:spcPts val="200"/>
              </a:spcBef>
              <a:spcAft>
                <a:spcPts val="0"/>
              </a:spcAft>
              <a:buSzPts val="1400"/>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5"/>
          <p:cNvSpPr>
            <a:spLocks noGrp="1"/>
          </p:cNvSpPr>
          <p:nvPr>
            <p:ph type="pic" idx="2"/>
          </p:nvPr>
        </p:nvSpPr>
        <p:spPr>
          <a:xfrm>
            <a:off x="7383659" y="365125"/>
            <a:ext cx="2161651" cy="1325563"/>
          </a:xfrm>
          <a:prstGeom prst="rect">
            <a:avLst/>
          </a:prstGeom>
          <a:noFill/>
          <a:ln>
            <a:noFill/>
          </a:ln>
        </p:spPr>
      </p:sp>
      <p:sp>
        <p:nvSpPr>
          <p:cNvPr id="16" name="Google Shape;16;p5"/>
          <p:cNvSpPr>
            <a:spLocks noGrp="1"/>
          </p:cNvSpPr>
          <p:nvPr>
            <p:ph type="pic" idx="3"/>
          </p:nvPr>
        </p:nvSpPr>
        <p:spPr>
          <a:xfrm>
            <a:off x="9639823" y="365124"/>
            <a:ext cx="2161651" cy="1325563"/>
          </a:xfrm>
          <a:prstGeom prst="rect">
            <a:avLst/>
          </a:prstGeom>
          <a:noFill/>
          <a:ln>
            <a:noFill/>
          </a:ln>
        </p:spPr>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We Can’t Consent to This</a:t>
            </a:r>
            <a:endParaRPr/>
          </a:p>
        </p:txBody>
      </p:sp>
      <p:sp>
        <p:nvSpPr>
          <p:cNvPr id="83" name="Google Shape;83;p2"/>
          <p:cNvSpPr txBox="1">
            <a:spLocks noGrp="1"/>
          </p:cNvSpPr>
          <p:nvPr>
            <p:ph type="body" idx="1"/>
          </p:nvPr>
        </p:nvSpPr>
        <p:spPr>
          <a:xfrm>
            <a:off x="408825" y="1471388"/>
            <a:ext cx="7354927"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Challenge</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Grazia's Ban the ‘Rough Sex’ Defence campaign was prompted by Grace </a:t>
            </a:r>
            <a:r>
              <a:rPr lang="en-GB" sz="1100" dirty="0" err="1">
                <a:solidFill>
                  <a:schemeClr val="dk1"/>
                </a:solidFill>
                <a:latin typeface="Lora"/>
                <a:ea typeface="Lora"/>
                <a:cs typeface="Lora"/>
                <a:sym typeface="Lora"/>
              </a:rPr>
              <a:t>Millane's</a:t>
            </a:r>
            <a:r>
              <a:rPr lang="en-GB" sz="1100" dirty="0">
                <a:solidFill>
                  <a:schemeClr val="dk1"/>
                </a:solidFill>
                <a:latin typeface="Lora"/>
                <a:ea typeface="Lora"/>
                <a:cs typeface="Lora"/>
                <a:sym typeface="Lora"/>
              </a:rPr>
              <a:t> murder and the subsequent trial, where her killer invoked the controversial 'rough sex' defence. Collaborating with We Can’t Consent To This (WCCTT), Grazia aimed to raise awareness and advocate for legislative change by adding a new clause to the Domestic Abuse Bill.</a:t>
            </a:r>
            <a:endParaRPr sz="1100" dirty="0"/>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Execution</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Grazia and WCCTT initiated the Ban The ‘Rough Sex’ Defence campaign to educate readers on this defence's prevalence and broader issues like consent, BDSM shaming, and modern dating. Leveraging Change.org in November 2019, Grazia's petition quickly gained 10,000 signatures. The campaign received extensive promotion online, on social media, and in the magazine, with backing from MPs Harriet Harman and Laura Farris. Exclusive interviews with Grace </a:t>
            </a:r>
            <a:r>
              <a:rPr lang="en-GB" sz="1100" dirty="0" err="1">
                <a:solidFill>
                  <a:schemeClr val="dk1"/>
                </a:solidFill>
                <a:latin typeface="Lora"/>
                <a:ea typeface="Lora"/>
                <a:cs typeface="Lora"/>
                <a:sym typeface="Lora"/>
              </a:rPr>
              <a:t>Millane's</a:t>
            </a:r>
            <a:r>
              <a:rPr lang="en-GB" sz="1100" dirty="0">
                <a:solidFill>
                  <a:schemeClr val="dk1"/>
                </a:solidFill>
                <a:latin typeface="Lora"/>
                <a:ea typeface="Lora"/>
                <a:cs typeface="Lora"/>
                <a:sym typeface="Lora"/>
              </a:rPr>
              <a:t> friends brought a personal touch. Grazia also interviewed political leaders, including Boris Johnson, advocating for legislative change, and submitted evidence to parliamentary select committees to push for legal reform.</a:t>
            </a:r>
            <a:endParaRPr sz="1100" dirty="0">
              <a:solidFill>
                <a:schemeClr val="dk1"/>
              </a:solidFill>
              <a:latin typeface="Lora"/>
              <a:ea typeface="Lora"/>
              <a:cs typeface="Lora"/>
              <a:sym typeface="Lora"/>
            </a:endParaRPr>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Results</a:t>
            </a:r>
            <a:endParaRPr dirty="0"/>
          </a:p>
          <a:p>
            <a:pPr marL="0" lvl="0" indent="0" algn="l" rtl="0">
              <a:lnSpc>
                <a:spcPct val="110000"/>
              </a:lnSpc>
              <a:spcBef>
                <a:spcPts val="600"/>
              </a:spcBef>
              <a:spcAft>
                <a:spcPts val="0"/>
              </a:spcAft>
              <a:buNone/>
            </a:pPr>
            <a:r>
              <a:rPr lang="en-GB" sz="1100" dirty="0">
                <a:solidFill>
                  <a:schemeClr val="dk1"/>
                </a:solidFill>
                <a:latin typeface="Lora"/>
                <a:ea typeface="Lora"/>
                <a:cs typeface="Lora"/>
                <a:sym typeface="Lora"/>
              </a:rPr>
              <a:t>In a landmark move, the Government published a new clause to the Domestic Abuse Bill which – if the law is passed – will end the so-called ‘rough sex’ defence. The clause ‘Consent to serious harm for sexual gratification not a defence’ would mean attackers and murderers can no longer claim their victim consented to violence during sex that then resulted in harm. Grazia continues to fight for this issue and to date the change.org petition has more than 68,000 signatures, revealing the passion and activism of Grazia’s readers.</a:t>
            </a:r>
          </a:p>
          <a:p>
            <a:pPr marL="0" lvl="0" indent="0" algn="l" rtl="0">
              <a:lnSpc>
                <a:spcPct val="110000"/>
              </a:lnSpc>
              <a:spcBef>
                <a:spcPts val="600"/>
              </a:spcBef>
              <a:spcAft>
                <a:spcPts val="0"/>
              </a:spcAft>
              <a:buNone/>
            </a:pPr>
            <a:endParaRPr lang="en-GB" sz="1100" dirty="0">
              <a:solidFill>
                <a:schemeClr val="dk1"/>
              </a:solidFill>
              <a:latin typeface="Lora"/>
              <a:ea typeface="Lora"/>
              <a:cs typeface="Lora"/>
              <a:sym typeface="Lora"/>
            </a:endParaRPr>
          </a:p>
        </p:txBody>
      </p:sp>
      <p:pic>
        <p:nvPicPr>
          <p:cNvPr id="9" name="Picture Placeholder 8">
            <a:extLst>
              <a:ext uri="{FF2B5EF4-FFF2-40B4-BE49-F238E27FC236}">
                <a16:creationId xmlns:a16="http://schemas.microsoft.com/office/drawing/2014/main" id="{B25395E3-4786-6CCC-2D0C-0C8BE5EA53E3}"/>
              </a:ext>
            </a:extLst>
          </p:cNvPr>
          <p:cNvPicPr>
            <a:picLocks noGrp="1" noChangeAspect="1"/>
          </p:cNvPicPr>
          <p:nvPr>
            <p:ph type="pic" idx="4"/>
          </p:nvPr>
        </p:nvPicPr>
        <p:blipFill rotWithShape="1">
          <a:blip r:embed="rId3">
            <a:extLst>
              <a:ext uri="{96DAC541-7B7A-43D3-8B79-37D633B846F1}">
                <asvg:svgBlip xmlns:asvg="http://schemas.microsoft.com/office/drawing/2016/SVG/main" r:embed="rId4"/>
              </a:ext>
            </a:extLst>
          </a:blip>
          <a:srcRect l="77" t="1" r="179" b="225"/>
          <a:stretch/>
        </p:blipFill>
        <p:spPr>
          <a:xfrm>
            <a:off x="8037576" y="2697633"/>
            <a:ext cx="3959352" cy="1856079"/>
          </a:xfrm>
        </p:spPr>
      </p:pic>
      <p:pic>
        <p:nvPicPr>
          <p:cNvPr id="1026" name="Picture 2" descr="We Can't Consent To This">
            <a:extLst>
              <a:ext uri="{FF2B5EF4-FFF2-40B4-BE49-F238E27FC236}">
                <a16:creationId xmlns:a16="http://schemas.microsoft.com/office/drawing/2014/main" id="{DC968123-4CCC-30A3-45F8-BA9596F2CA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4310" y="365125"/>
            <a:ext cx="999998" cy="9979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Placeholder 10" descr="A logo with purple and blue letters&#10;&#10;Description automatically generated">
            <a:extLst>
              <a:ext uri="{FF2B5EF4-FFF2-40B4-BE49-F238E27FC236}">
                <a16:creationId xmlns:a16="http://schemas.microsoft.com/office/drawing/2014/main" id="{A29E2FB4-144D-7886-E75B-680BFADF9943}"/>
              </a:ext>
            </a:extLst>
          </p:cNvPr>
          <p:cNvPicPr>
            <a:picLocks noChangeAspect="1"/>
          </p:cNvPicPr>
          <p:nvPr/>
        </p:nvPicPr>
        <p:blipFill rotWithShape="1">
          <a:blip r:embed="rId6"/>
          <a:srcRect l="-9907" t="-15563" r="-8517" b="-10020"/>
          <a:stretch/>
        </p:blipFill>
        <p:spPr>
          <a:xfrm>
            <a:off x="8308448" y="365125"/>
            <a:ext cx="1607725" cy="985886"/>
          </a:xfrm>
          <a:prstGeom prst="rect">
            <a:avLst/>
          </a:prstGeom>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D42BAD-8F48-4140-8364-2CD81DA392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F0DC61-9A0C-44D8-874C-B7B271AB6E57}">
  <ds:schemaRefs>
    <ds:schemaRef ds:uri="http://schemas.microsoft.com/sharepoint/events"/>
  </ds:schemaRefs>
</ds:datastoreItem>
</file>

<file path=customXml/itemProps3.xml><?xml version="1.0" encoding="utf-8"?>
<ds:datastoreItem xmlns:ds="http://schemas.openxmlformats.org/officeDocument/2006/customXml" ds:itemID="{B4C2FE2B-DE34-4A05-85CF-A3F6DE06F6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982</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Lora</vt:lpstr>
      <vt:lpstr>Times New Roman</vt:lpstr>
      <vt:lpstr>Lora SemiBold</vt:lpstr>
      <vt:lpstr>Lexend Deca SemiBold</vt:lpstr>
      <vt:lpstr>Arial</vt:lpstr>
      <vt:lpstr>Calibri</vt:lpstr>
      <vt:lpstr>Custom Design</vt:lpstr>
      <vt:lpstr>We Can’t Consent to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Can’t Consent to This</dc:title>
  <dc:creator>Gareth Jones</dc:creator>
  <cp:lastModifiedBy>Gareth Jones</cp:lastModifiedBy>
  <cp:revision>1</cp:revision>
  <dcterms:created xsi:type="dcterms:W3CDTF">2022-07-07T10:16:09Z</dcterms:created>
  <dcterms:modified xsi:type="dcterms:W3CDTF">2024-05-03T15:49:02Z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