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4"/>
  </p:sldMasterIdLst>
  <p:notesMasterIdLst>
    <p:notesMasterId r:id="rId6"/>
  </p:notesMasterIdLst>
  <p:sldIdLst>
    <p:sldId id="257" r:id="rId5"/>
  </p:sldIdLst>
  <p:sldSz cx="12192000" cy="6858000"/>
  <p:notesSz cx="6858000" cy="9144000"/>
  <p:embeddedFontLst>
    <p:embeddedFont>
      <p:font typeface="Lexend Deca SemiBold" pitchFamily="2" charset="0"/>
      <p:regular r:id="rId7"/>
      <p:bold r:id="rId8"/>
    </p:embeddedFont>
    <p:embeddedFont>
      <p:font typeface="Lora" pitchFamily="2" charset="0"/>
      <p:regular r:id="rId9"/>
      <p:bold r:id="rId10"/>
      <p:italic r:id="rId11"/>
      <p:boldItalic r:id="rId12"/>
    </p:embeddedFont>
    <p:embeddedFont>
      <p:font typeface="Lora SemiBold" pitchFamily="2" charset="0"/>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iywZ4BSdVmRdsjDSB6rDRYd0/Ev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8C4742-6518-4DFC-92DC-FF6CBB123DA8}" v="8" dt="2024-05-03T15:14:57.4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font" Target="fonts/font7.fntdata"/><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1.xml"/><Relationship Id="rId15" Type="http://customschemas.google.com/relationships/presentationmetadata" Target="metadata"/><Relationship Id="rId10" Type="http://schemas.openxmlformats.org/officeDocument/2006/relationships/font" Target="fonts/font4.fntdata"/><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font3.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eth Jones" userId="1df24133-20b6-4195-96c6-3f102268981c" providerId="ADAL" clId="{EB8C4742-6518-4DFC-92DC-FF6CBB123DA8}"/>
    <pc:docChg chg="custSel delSld modSld modMainMaster">
      <pc:chgData name="Gareth Jones" userId="1df24133-20b6-4195-96c6-3f102268981c" providerId="ADAL" clId="{EB8C4742-6518-4DFC-92DC-FF6CBB123DA8}" dt="2024-05-03T15:14:57.437" v="16"/>
      <pc:docMkLst>
        <pc:docMk/>
      </pc:docMkLst>
      <pc:sldChg chg="del">
        <pc:chgData name="Gareth Jones" userId="1df24133-20b6-4195-96c6-3f102268981c" providerId="ADAL" clId="{EB8C4742-6518-4DFC-92DC-FF6CBB123DA8}" dt="2024-05-03T15:14:04.902" v="12" actId="47"/>
        <pc:sldMkLst>
          <pc:docMk/>
          <pc:sldMk cId="0" sldId="256"/>
        </pc:sldMkLst>
      </pc:sldChg>
      <pc:sldChg chg="addSp delSp modSp mod">
        <pc:chgData name="Gareth Jones" userId="1df24133-20b6-4195-96c6-3f102268981c" providerId="ADAL" clId="{EB8C4742-6518-4DFC-92DC-FF6CBB123DA8}" dt="2024-05-03T15:14:57.437" v="16"/>
        <pc:sldMkLst>
          <pc:docMk/>
          <pc:sldMk cId="0" sldId="257"/>
        </pc:sldMkLst>
        <pc:spChg chg="add del mod">
          <ac:chgData name="Gareth Jones" userId="1df24133-20b6-4195-96c6-3f102268981c" providerId="ADAL" clId="{EB8C4742-6518-4DFC-92DC-FF6CBB123DA8}" dt="2024-04-30T13:35:19.624" v="1" actId="931"/>
          <ac:spMkLst>
            <pc:docMk/>
            <pc:sldMk cId="0" sldId="257"/>
            <ac:spMk id="3" creationId="{27775AD9-8E09-2015-AB6A-BACE20540B83}"/>
          </ac:spMkLst>
        </pc:spChg>
        <pc:spChg chg="add del mod">
          <ac:chgData name="Gareth Jones" userId="1df24133-20b6-4195-96c6-3f102268981c" providerId="ADAL" clId="{EB8C4742-6518-4DFC-92DC-FF6CBB123DA8}" dt="2024-05-03T15:14:47.739" v="15" actId="478"/>
          <ac:spMkLst>
            <pc:docMk/>
            <pc:sldMk cId="0" sldId="257"/>
            <ac:spMk id="3" creationId="{9F033C28-B6B9-E84F-F279-576644F469FD}"/>
          </ac:spMkLst>
        </pc:spChg>
        <pc:spChg chg="add del mod">
          <ac:chgData name="Gareth Jones" userId="1df24133-20b6-4195-96c6-3f102268981c" providerId="ADAL" clId="{EB8C4742-6518-4DFC-92DC-FF6CBB123DA8}" dt="2024-04-30T13:35:55.943" v="5" actId="478"/>
          <ac:spMkLst>
            <pc:docMk/>
            <pc:sldMk cId="0" sldId="257"/>
            <ac:spMk id="7" creationId="{642DE49E-7F4B-F06A-A964-E8B925BE1749}"/>
          </ac:spMkLst>
        </pc:spChg>
        <pc:spChg chg="add del">
          <ac:chgData name="Gareth Jones" userId="1df24133-20b6-4195-96c6-3f102268981c" providerId="ADAL" clId="{EB8C4742-6518-4DFC-92DC-FF6CBB123DA8}" dt="2024-04-30T13:35:59.736" v="7" actId="478"/>
          <ac:spMkLst>
            <pc:docMk/>
            <pc:sldMk cId="0" sldId="257"/>
            <ac:spMk id="8" creationId="{C846A6AB-6F67-70C6-36E8-C5BFC3A82682}"/>
          </ac:spMkLst>
        </pc:spChg>
        <pc:picChg chg="add mod">
          <ac:chgData name="Gareth Jones" userId="1df24133-20b6-4195-96c6-3f102268981c" providerId="ADAL" clId="{EB8C4742-6518-4DFC-92DC-FF6CBB123DA8}" dt="2024-05-03T15:14:57.437" v="16"/>
          <ac:picMkLst>
            <pc:docMk/>
            <pc:sldMk cId="0" sldId="257"/>
            <ac:picMk id="4" creationId="{E1D3BD2C-2A15-7167-0BF6-2772810EA484}"/>
          </ac:picMkLst>
        </pc:picChg>
        <pc:picChg chg="add mod">
          <ac:chgData name="Gareth Jones" userId="1df24133-20b6-4195-96c6-3f102268981c" providerId="ADAL" clId="{EB8C4742-6518-4DFC-92DC-FF6CBB123DA8}" dt="2024-04-30T13:35:21.014" v="3" actId="962"/>
          <ac:picMkLst>
            <pc:docMk/>
            <pc:sldMk cId="0" sldId="257"/>
            <ac:picMk id="5" creationId="{2D91D57A-197D-269A-1594-66FC745472A2}"/>
          </ac:picMkLst>
        </pc:picChg>
        <pc:picChg chg="del">
          <ac:chgData name="Gareth Jones" userId="1df24133-20b6-4195-96c6-3f102268981c" providerId="ADAL" clId="{EB8C4742-6518-4DFC-92DC-FF6CBB123DA8}" dt="2024-05-03T15:14:34.412" v="13" actId="478"/>
          <ac:picMkLst>
            <pc:docMk/>
            <pc:sldMk cId="0" sldId="257"/>
            <ac:picMk id="80" creationId="{00000000-0000-0000-0000-000000000000}"/>
          </ac:picMkLst>
        </pc:picChg>
        <pc:picChg chg="del">
          <ac:chgData name="Gareth Jones" userId="1df24133-20b6-4195-96c6-3f102268981c" providerId="ADAL" clId="{EB8C4742-6518-4DFC-92DC-FF6CBB123DA8}" dt="2024-04-30T13:35:24.540" v="4" actId="478"/>
          <ac:picMkLst>
            <pc:docMk/>
            <pc:sldMk cId="0" sldId="257"/>
            <ac:picMk id="81" creationId="{00000000-0000-0000-0000-000000000000}"/>
          </ac:picMkLst>
        </pc:picChg>
        <pc:picChg chg="del">
          <ac:chgData name="Gareth Jones" userId="1df24133-20b6-4195-96c6-3f102268981c" providerId="ADAL" clId="{EB8C4742-6518-4DFC-92DC-FF6CBB123DA8}" dt="2024-04-30T13:34:52.065" v="0" actId="478"/>
          <ac:picMkLst>
            <pc:docMk/>
            <pc:sldMk cId="0" sldId="257"/>
            <ac:picMk id="82" creationId="{00000000-0000-0000-0000-000000000000}"/>
          </ac:picMkLst>
        </pc:picChg>
        <pc:picChg chg="add mod">
          <ac:chgData name="Gareth Jones" userId="1df24133-20b6-4195-96c6-3f102268981c" providerId="ADAL" clId="{EB8C4742-6518-4DFC-92DC-FF6CBB123DA8}" dt="2024-04-30T13:36:43.366" v="11" actId="1076"/>
          <ac:picMkLst>
            <pc:docMk/>
            <pc:sldMk cId="0" sldId="257"/>
            <ac:picMk id="1028" creationId="{1F8DA6AE-5860-AA69-FE6F-0025F87FC649}"/>
          </ac:picMkLst>
        </pc:picChg>
      </pc:sldChg>
      <pc:sldMasterChg chg="delSldLayout modSldLayout">
        <pc:chgData name="Gareth Jones" userId="1df24133-20b6-4195-96c6-3f102268981c" providerId="ADAL" clId="{EB8C4742-6518-4DFC-92DC-FF6CBB123DA8}" dt="2024-05-03T15:14:42.621" v="14" actId="478"/>
        <pc:sldMasterMkLst>
          <pc:docMk/>
          <pc:sldMasterMk cId="0" sldId="2147483648"/>
        </pc:sldMasterMkLst>
        <pc:sldLayoutChg chg="del">
          <pc:chgData name="Gareth Jones" userId="1df24133-20b6-4195-96c6-3f102268981c" providerId="ADAL" clId="{EB8C4742-6518-4DFC-92DC-FF6CBB123DA8}" dt="2024-05-03T15:14:04.902" v="12" actId="47"/>
          <pc:sldLayoutMkLst>
            <pc:docMk/>
            <pc:sldMasterMk cId="0" sldId="2147483648"/>
            <pc:sldLayoutMk cId="0" sldId="2147483649"/>
          </pc:sldLayoutMkLst>
        </pc:sldLayoutChg>
        <pc:sldLayoutChg chg="delSp mod">
          <pc:chgData name="Gareth Jones" userId="1df24133-20b6-4195-96c6-3f102268981c" providerId="ADAL" clId="{EB8C4742-6518-4DFC-92DC-FF6CBB123DA8}" dt="2024-05-03T15:14:42.621" v="14" actId="478"/>
          <pc:sldLayoutMkLst>
            <pc:docMk/>
            <pc:sldMasterMk cId="0" sldId="2147483648"/>
            <pc:sldLayoutMk cId="0" sldId="2147483650"/>
          </pc:sldLayoutMkLst>
          <pc:spChg chg="del">
            <ac:chgData name="Gareth Jones" userId="1df24133-20b6-4195-96c6-3f102268981c" providerId="ADAL" clId="{EB8C4742-6518-4DFC-92DC-FF6CBB123DA8}" dt="2024-05-03T15:14:42.621" v="14" actId="478"/>
            <ac:spMkLst>
              <pc:docMk/>
              <pc:sldMasterMk cId="0" sldId="2147483648"/>
              <pc:sldLayoutMk cId="0" sldId="2147483650"/>
              <ac:spMk id="15" creationId="{00000000-0000-0000-0000-000000000000}"/>
            </ac:spMkLst>
          </pc:spChg>
          <pc:spChg chg="del">
            <ac:chgData name="Gareth Jones" userId="1df24133-20b6-4195-96c6-3f102268981c" providerId="ADAL" clId="{EB8C4742-6518-4DFC-92DC-FF6CBB123DA8}" dt="2024-05-03T15:14:42.621" v="14" actId="478"/>
            <ac:spMkLst>
              <pc:docMk/>
              <pc:sldMasterMk cId="0" sldId="2147483648"/>
              <pc:sldLayoutMk cId="0" sldId="2147483650"/>
              <ac:spMk id="16" creationId="{00000000-0000-0000-0000-00000000000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Key Takeaways</a:t>
            </a:r>
            <a:endParaRPr sz="1100" b="1">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Post pandemic, Sandals needed to shift consideration and position themselves as the go-to holiday provider while also raising awareness of a new resort launch.</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Partnering with Hearst, co-branded and display articles ran across various titles to appeal to Sandals target audiences.</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The campaign delivered higher CTR and impressions than benchmark across titles.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“The results have been fantastic, driving new users to our website and garnering interest in our brand.”</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Jenny Sowerby, Director of Marketing</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The challenge</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Following the pandemic, Sandals, the leading all-inclusive brand, needed to entice customers to book and drive year on year growth, with a backdrop of a looming cost of living crisis. Their two key objectives were:</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AutoNum type="arabicPeriod"/>
            </a:pPr>
            <a:r>
              <a:rPr lang="en-GB" sz="1100">
                <a:latin typeface="Arial"/>
                <a:ea typeface="Arial"/>
                <a:cs typeface="Arial"/>
                <a:sym typeface="Arial"/>
              </a:rPr>
              <a:t>Shifting consideration – make Sandals the voice of authority in the Caribbean Luxury Travel Market. Whilst awareness of Sandals as a brand is high, it was important to focus on what drives consideration for that all important holiday decision and make sure Sandals were the consumers' go-to holiday provider.</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AutoNum type="arabicPeriod"/>
            </a:pPr>
            <a:r>
              <a:rPr lang="en-GB" sz="1100">
                <a:latin typeface="Arial"/>
                <a:ea typeface="Arial"/>
                <a:cs typeface="Arial"/>
                <a:sym typeface="Arial"/>
              </a:rPr>
              <a:t>Raising awareness of new resort launch - Sandals opened a new resort in Curacao in 2022 and with Covid still affecting travel at this time, 2023 was the year to showcase this new offering and highlighting how it differs from other Sandals destinations.</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The Plan/Execution</a:t>
            </a: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b="1">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Three key Sandals audiences were identified: Mature Moderates (Sandals core audience); Good Natured Extroverts, and Bougie Insiders (the latter two with a slightly younger demographic).</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Sandals partnered with Hearst to match up these audiences with their corresponding publications, activating not just against Sandals core audiences, but appealing to those stretch audiences to drive reach across the market. A series of co-branded articles ran across both print and online, delivering environments that tapped into their passion points e.g. lifestyle, food or getting married. </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SzPts val="1100"/>
              <a:buNone/>
            </a:pPr>
            <a:r>
              <a:rPr lang="en-GB" sz="1100">
                <a:latin typeface="Arial"/>
                <a:ea typeface="Arial"/>
                <a:cs typeface="Arial"/>
                <a:sym typeface="Arial"/>
              </a:rPr>
              <a:t>ROS placements were activated during each articles live dates to give the illusion of a full brand takeover for a much smaller budget, allowing them to own that space and align Sandals with Hearst as an ever-present, trustworthy brand. Content was then optimised on Hearst’s digital channels to drive EVR (engaged view rate).</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All of this was reinforced with print display advertising, driving further frequency to the campaign. Articles were staggered across the year so specific resorts could be prioritised and also had the benefit of making consumer feel ‘surrounded’ by Sandals at times when they were most receptive to it and within environments they trusted and loved.</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b="1">
                <a:latin typeface="Arial"/>
                <a:ea typeface="Arial"/>
                <a:cs typeface="Arial"/>
                <a:sym typeface="Arial"/>
              </a:rPr>
              <a:t>Results</a:t>
            </a:r>
            <a:endParaRPr sz="1100" b="1">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Good Housekeeping - a CTR at three times Hearst’s benchmark (0.38% vs the 0.11% KPI). It also delivered 24k impressions, almost 10k more impressions than planned.</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Prima – content delivered at 101% of the booked number of impressions, and a strong CTR of 0.23%, well above the .1% benchmark.</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Cosmopolitan - to date delivering at well above the booked number of impressions (26k vs 15k) with a strong CTR of 0.33%. The audience were three times as likely to click-through to site after reading it than predicted, and driving great dwell times of 3 minutes, vs the 2 minutes KPI.</a:t>
            </a:r>
            <a:endParaRPr sz="1100">
              <a:latin typeface="Arial"/>
              <a:ea typeface="Arial"/>
              <a:cs typeface="Arial"/>
              <a:sym typeface="Arial"/>
            </a:endParaRPr>
          </a:p>
          <a:p>
            <a:pPr marL="457200" lvl="0" indent="-298450" algn="l" rtl="0">
              <a:lnSpc>
                <a:spcPct val="115000"/>
              </a:lnSpc>
              <a:spcBef>
                <a:spcPts val="0"/>
              </a:spcBef>
              <a:spcAft>
                <a:spcPts val="0"/>
              </a:spcAft>
              <a:buClr>
                <a:schemeClr val="dk1"/>
              </a:buClr>
              <a:buSzPts val="1100"/>
              <a:buChar char="●"/>
            </a:pPr>
            <a:r>
              <a:rPr lang="en-GB" sz="1100">
                <a:latin typeface="Arial"/>
                <a:ea typeface="Arial"/>
                <a:cs typeface="Arial"/>
                <a:sym typeface="Arial"/>
              </a:rPr>
              <a:t>Across all titles the display print activity delivered on the key frequency driving metric.</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“Challenged with improving brand awareness and understanding within our core and growth audiences in 2023, our decision to partner with Hearst was  unanimous – given their unique portfolio of products across the various life stages we target. Working with their team to identify our core audiences and target them through both their print and digital portfolio, including Good Housekeeping, Prima, and Red, their approach to our brief was strategically respectful to our brand ethos and was expertly executed. Results have been fantastic, driving new users to our website and garnering interest in our brand. We can’t wait to take our partnership even further in 2024”</a:t>
            </a:r>
            <a:endParaRPr sz="1100">
              <a:latin typeface="Arial"/>
              <a:ea typeface="Arial"/>
              <a:cs typeface="Arial"/>
              <a:sym typeface="Arial"/>
            </a:endParaRPr>
          </a:p>
          <a:p>
            <a:pPr marL="0" lvl="0" indent="0" algn="l" rtl="0">
              <a:lnSpc>
                <a:spcPct val="115000"/>
              </a:lnSpc>
              <a:spcBef>
                <a:spcPts val="0"/>
              </a:spcBef>
              <a:spcAft>
                <a:spcPts val="0"/>
              </a:spcAft>
              <a:buClr>
                <a:schemeClr val="dk1"/>
              </a:buClr>
              <a:buSzPts val="1100"/>
              <a:buFont typeface="Arial"/>
              <a:buNone/>
            </a:pPr>
            <a:r>
              <a:rPr lang="en-GB" sz="1100">
                <a:latin typeface="Arial"/>
                <a:ea typeface="Arial"/>
                <a:cs typeface="Arial"/>
                <a:sym typeface="Arial"/>
              </a:rPr>
              <a:t>Jenny Sowerby, Director of Marketing</a:t>
            </a:r>
            <a:endParaRPr/>
          </a:p>
        </p:txBody>
      </p:sp>
      <p:sp>
        <p:nvSpPr>
          <p:cNvPr id="77" name="Google Shape;7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2_Pale slide" userDrawn="1">
  <p:cSld name="2_Pale slide">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7" name="Google Shape;17;p5"/>
          <p:cNvSpPr>
            <a:spLocks noGrp="1"/>
          </p:cNvSpPr>
          <p:nvPr>
            <p:ph type="pic" idx="4"/>
          </p:nvPr>
        </p:nvSpPr>
        <p:spPr>
          <a:xfrm>
            <a:off x="8445260" y="1915155"/>
            <a:ext cx="3356214" cy="3631630"/>
          </a:xfrm>
          <a:prstGeom prst="rect">
            <a:avLst/>
          </a:prstGeom>
          <a:solidFill>
            <a:schemeClr val="accent2"/>
          </a:solidFill>
          <a:ln>
            <a:noFill/>
          </a:ln>
        </p:spPr>
      </p:sp>
      <p:sp>
        <p:nvSpPr>
          <p:cNvPr id="18" name="Google Shape;18;p5"/>
          <p:cNvSpPr txBox="1">
            <a:spLocks noGrp="1"/>
          </p:cNvSpPr>
          <p:nvPr>
            <p:ph type="body" idx="1"/>
          </p:nvPr>
        </p:nvSpPr>
        <p:spPr>
          <a:xfrm>
            <a:off x="408813" y="1915155"/>
            <a:ext cx="7751775" cy="457692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2"/>
              </a:buClr>
              <a:buSzPts val="1400"/>
              <a:buFont typeface="Arial"/>
              <a:buNone/>
              <a:defRPr sz="1400" b="0" i="0" u="none" strike="noStrike" cap="none">
                <a:solidFill>
                  <a:schemeClr val="dk2"/>
                </a:solidFill>
                <a:latin typeface="Lexend Deca SemiBold"/>
                <a:ea typeface="Lexend Deca SemiBold"/>
                <a:cs typeface="Lexend Deca SemiBold"/>
                <a:sym typeface="Lexend Deca SemiBold"/>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pic>
        <p:nvPicPr>
          <p:cNvPr id="19" name="Google Shape;19;p5" descr="A letter n made of blue dots&#10;&#10;Description automatically generated"/>
          <p:cNvPicPr preferRelativeResize="0"/>
          <p:nvPr/>
        </p:nvPicPr>
        <p:blipFill rotWithShape="1">
          <a:blip r:embed="rId2">
            <a:alphaModFix/>
          </a:blip>
          <a:srcRect/>
          <a:stretch/>
        </p:blipFill>
        <p:spPr>
          <a:xfrm>
            <a:off x="9264681" y="6009390"/>
            <a:ext cx="2282119" cy="286287"/>
          </a:xfrm>
          <a:prstGeom prst="rect">
            <a:avLst/>
          </a:prstGeom>
          <a:noFill/>
          <a:ln>
            <a:noFill/>
          </a:ln>
        </p:spPr>
      </p:pic>
      <p:pic>
        <p:nvPicPr>
          <p:cNvPr id="20" name="Google Shape;20;p5" descr="A black and grey logo&#10;&#10;Description automatically generated"/>
          <p:cNvPicPr preferRelativeResize="0"/>
          <p:nvPr/>
        </p:nvPicPr>
        <p:blipFill rotWithShape="1">
          <a:blip r:embed="rId3">
            <a:alphaModFix/>
          </a:blip>
          <a:srcRect/>
          <a:stretch/>
        </p:blipFill>
        <p:spPr>
          <a:xfrm>
            <a:off x="8579544" y="5760871"/>
            <a:ext cx="473214" cy="8002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ark slide with image">
  <p:cSld name="Dark slide with image">
    <p:bg>
      <p:bgPr>
        <a:solidFill>
          <a:schemeClr val="dk1"/>
        </a:solidFill>
        <a:effectLst/>
      </p:bgPr>
    </p:bg>
    <p:spTree>
      <p:nvGrpSpPr>
        <p:cNvPr id="1" name="Shape 51"/>
        <p:cNvGrpSpPr/>
        <p:nvPr/>
      </p:nvGrpSpPr>
      <p:grpSpPr>
        <a:xfrm>
          <a:off x="0" y="0"/>
          <a:ext cx="0" cy="0"/>
          <a:chOff x="0" y="0"/>
          <a:chExt cx="0" cy="0"/>
        </a:xfrm>
      </p:grpSpPr>
      <p:sp>
        <p:nvSpPr>
          <p:cNvPr id="52" name="Google Shape;52;p14"/>
          <p:cNvSpPr txBox="1">
            <a:spLocks noGrp="1"/>
          </p:cNvSpPr>
          <p:nvPr>
            <p:ph type="body" idx="1"/>
          </p:nvPr>
        </p:nvSpPr>
        <p:spPr>
          <a:xfrm>
            <a:off x="390525" y="1846053"/>
            <a:ext cx="6877049"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Arial"/>
              <a:buChar char="•"/>
              <a:defRPr sz="2400" b="0" i="0" u="none" strike="noStrike" cap="none">
                <a:solidFill>
                  <a:schemeClr val="accent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lt2"/>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lt2"/>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lt2"/>
                </a:solidFill>
                <a:latin typeface="Lora"/>
                <a:ea typeface="Lora"/>
                <a:cs typeface="Lora"/>
                <a:sym typeface="Lora"/>
              </a:defRPr>
            </a:lvl4pPr>
            <a:lvl5pPr marL="2286000" marR="0" lvl="4" indent="-304800" algn="l" rtl="0">
              <a:lnSpc>
                <a:spcPct val="100000"/>
              </a:lnSpc>
              <a:spcBef>
                <a:spcPts val="500"/>
              </a:spcBef>
              <a:spcAft>
                <a:spcPts val="0"/>
              </a:spcAft>
              <a:buClr>
                <a:schemeClr val="lt2"/>
              </a:buClr>
              <a:buSzPts val="1200"/>
              <a:buFont typeface="Arial"/>
              <a:buChar char="•"/>
              <a:defRPr sz="1200" b="0" i="0" u="none" strike="noStrike" cap="none">
                <a:solidFill>
                  <a:schemeClr val="lt2"/>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53" name="Google Shape;53;p14"/>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4" name="Google Shape;54;p14"/>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5" name="Google Shape;55;p14"/>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6" name="Google Shape;56;p14"/>
          <p:cNvSpPr>
            <a:spLocks noGrp="1"/>
          </p:cNvSpPr>
          <p:nvPr>
            <p:ph type="pic" idx="2"/>
          </p:nvPr>
        </p:nvSpPr>
        <p:spPr>
          <a:xfrm>
            <a:off x="7759725" y="1846054"/>
            <a:ext cx="4041750" cy="4705560"/>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ark slide with chart">
  <p:cSld name="Dark slide with chart">
    <p:bg>
      <p:bgPr>
        <a:solidFill>
          <a:schemeClr val="accent5"/>
        </a:solidFill>
        <a:effectLst/>
      </p:bgPr>
    </p:bg>
    <p:spTree>
      <p:nvGrpSpPr>
        <p:cNvPr id="1" name="Shape 57"/>
        <p:cNvGrpSpPr/>
        <p:nvPr/>
      </p:nvGrpSpPr>
      <p:grpSpPr>
        <a:xfrm>
          <a:off x="0" y="0"/>
          <a:ext cx="0" cy="0"/>
          <a:chOff x="0" y="0"/>
          <a:chExt cx="0" cy="0"/>
        </a:xfrm>
      </p:grpSpPr>
      <p:sp>
        <p:nvSpPr>
          <p:cNvPr id="58" name="Google Shape;58;p15"/>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9" name="Google Shape;59;p15"/>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0" name="Google Shape;60;p15"/>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lt2"/>
              </a:buClr>
              <a:buSzPts val="2800"/>
              <a:buFont typeface="Arial"/>
              <a:buNone/>
              <a:defRPr sz="2800" b="0" i="0" u="none" strike="noStrike" cap="none">
                <a:solidFill>
                  <a:schemeClr val="lt2"/>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61" name="Google Shape;61;p15"/>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lt2"/>
              </a:buClr>
              <a:buSzPts val="1200"/>
              <a:buFont typeface="Arial"/>
              <a:buNone/>
              <a:defRPr sz="1200" b="0" i="0" u="none" strike="noStrike" cap="none">
                <a:solidFill>
                  <a:schemeClr val="lt2"/>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Front cover">
  <p:cSld name="1_Front cover">
    <p:bg>
      <p:bgPr>
        <a:solidFill>
          <a:schemeClr val="dk2"/>
        </a:solidFill>
        <a:effectLst/>
      </p:bgPr>
    </p:bg>
    <p:spTree>
      <p:nvGrpSpPr>
        <p:cNvPr id="1" name="Shape 21"/>
        <p:cNvGrpSpPr/>
        <p:nvPr/>
      </p:nvGrpSpPr>
      <p:grpSpPr>
        <a:xfrm>
          <a:off x="0" y="0"/>
          <a:ext cx="0" cy="0"/>
          <a:chOff x="0" y="0"/>
          <a:chExt cx="0" cy="0"/>
        </a:xfrm>
      </p:grpSpPr>
      <p:sp>
        <p:nvSpPr>
          <p:cNvPr id="22" name="Google Shape;22;p6"/>
          <p:cNvSpPr txBox="1">
            <a:spLocks noGrp="1"/>
          </p:cNvSpPr>
          <p:nvPr>
            <p:ph type="title"/>
          </p:nvPr>
        </p:nvSpPr>
        <p:spPr>
          <a:xfrm>
            <a:off x="643567" y="2766217"/>
            <a:ext cx="6085935"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23" name="Google Shape;23;p6" descr="A white and black logo&#10;&#10;Description automatically generated"/>
          <p:cNvPicPr preferRelativeResize="0"/>
          <p:nvPr/>
        </p:nvPicPr>
        <p:blipFill rotWithShape="1">
          <a:blip r:embed="rId2">
            <a:alphaModFix/>
          </a:blip>
          <a:srcRect/>
          <a:stretch/>
        </p:blipFill>
        <p:spPr>
          <a:xfrm>
            <a:off x="706338" y="729947"/>
            <a:ext cx="763321" cy="1291927"/>
          </a:xfrm>
          <a:prstGeom prst="rect">
            <a:avLst/>
          </a:prstGeom>
          <a:noFill/>
          <a:ln>
            <a:noFill/>
          </a:ln>
        </p:spPr>
      </p:pic>
      <p:pic>
        <p:nvPicPr>
          <p:cNvPr id="24" name="Google Shape;24;p6" descr="A letter n made of blue dots&#10;&#10;Description automatically generated"/>
          <p:cNvPicPr preferRelativeResize="0"/>
          <p:nvPr/>
        </p:nvPicPr>
        <p:blipFill rotWithShape="1">
          <a:blip r:embed="rId3">
            <a:alphaModFix/>
          </a:blip>
          <a:srcRect/>
          <a:stretch/>
        </p:blipFill>
        <p:spPr>
          <a:xfrm>
            <a:off x="1916133" y="1216389"/>
            <a:ext cx="3093304" cy="38804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ivider">
  <p:cSld name="Divider">
    <p:bg>
      <p:bgPr>
        <a:solidFill>
          <a:schemeClr val="accent3"/>
        </a:solidFill>
        <a:effectLst/>
      </p:bgPr>
    </p:bg>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5891842" y="2766218"/>
            <a:ext cx="5323936"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lt2"/>
              </a:buClr>
              <a:buSzPts val="4400"/>
              <a:buFont typeface="Lexend Deca SemiBold"/>
              <a:buNone/>
              <a:defRPr sz="44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7" name="Google Shape;27;p7"/>
          <p:cNvSpPr>
            <a:spLocks noGrp="1"/>
          </p:cNvSpPr>
          <p:nvPr>
            <p:ph type="pic" idx="2"/>
          </p:nvPr>
        </p:nvSpPr>
        <p:spPr>
          <a:xfrm>
            <a:off x="838200" y="1199130"/>
            <a:ext cx="4210050" cy="4459737"/>
          </a:xfrm>
          <a:prstGeom prst="round1Rect">
            <a:avLst>
              <a:gd name="adj" fmla="val 50000"/>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ale slide">
  <p:cSld name="Pale slide">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0" name="Google Shape;30;p8"/>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Pale slide">
  <p:cSld name="1_Pale slide">
    <p:spTree>
      <p:nvGrpSpPr>
        <p:cNvPr id="1" name="Shape 31"/>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ale slide with image">
  <p:cSld name="Pale slide with image">
    <p:spTree>
      <p:nvGrpSpPr>
        <p:cNvPr id="1" name="Shape 32"/>
        <p:cNvGrpSpPr/>
        <p:nvPr/>
      </p:nvGrpSpPr>
      <p:grpSpPr>
        <a:xfrm>
          <a:off x="0" y="0"/>
          <a:ext cx="0" cy="0"/>
          <a:chOff x="0" y="0"/>
          <a:chExt cx="0" cy="0"/>
        </a:xfrm>
      </p:grpSpPr>
      <p:sp>
        <p:nvSpPr>
          <p:cNvPr id="33" name="Google Shape;33;p10"/>
          <p:cNvSpPr>
            <a:spLocks noGrp="1"/>
          </p:cNvSpPr>
          <p:nvPr>
            <p:ph type="pic" idx="2"/>
          </p:nvPr>
        </p:nvSpPr>
        <p:spPr>
          <a:xfrm>
            <a:off x="7759725" y="1846054"/>
            <a:ext cx="4041750" cy="4705560"/>
          </a:xfrm>
          <a:prstGeom prst="rect">
            <a:avLst/>
          </a:prstGeom>
          <a:noFill/>
          <a:ln>
            <a:noFill/>
          </a:ln>
        </p:spPr>
      </p:sp>
      <p:sp>
        <p:nvSpPr>
          <p:cNvPr id="34" name="Google Shape;34;p10"/>
          <p:cNvSpPr txBox="1">
            <a:spLocks noGrp="1"/>
          </p:cNvSpPr>
          <p:nvPr>
            <p:ph type="body" idx="1"/>
          </p:nvPr>
        </p:nvSpPr>
        <p:spPr>
          <a:xfrm>
            <a:off x="390525" y="1846053"/>
            <a:ext cx="6875488"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35" name="Google Shape;35;p10"/>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6" name="Google Shape;36;p10"/>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37" name="Google Shape;37;p10"/>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Pale slide with image">
  <p:cSld name="1_Pale slide with image">
    <p:spTree>
      <p:nvGrpSpPr>
        <p:cNvPr id="1" name="Shape 38"/>
        <p:cNvGrpSpPr/>
        <p:nvPr/>
      </p:nvGrpSpPr>
      <p:grpSpPr>
        <a:xfrm>
          <a:off x="0" y="0"/>
          <a:ext cx="0" cy="0"/>
          <a:chOff x="0" y="0"/>
          <a:chExt cx="0" cy="0"/>
        </a:xfrm>
      </p:grpSpPr>
      <p:sp>
        <p:nvSpPr>
          <p:cNvPr id="39" name="Google Shape;39;p11"/>
          <p:cNvSpPr txBox="1">
            <a:spLocks noGrp="1"/>
          </p:cNvSpPr>
          <p:nvPr>
            <p:ph type="body" idx="1"/>
          </p:nvPr>
        </p:nvSpPr>
        <p:spPr>
          <a:xfrm>
            <a:off x="390525" y="1846053"/>
            <a:ext cx="5705475" cy="4705560"/>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3000"/>
              </a:spcBef>
              <a:spcAft>
                <a:spcPts val="0"/>
              </a:spcAft>
              <a:buClr>
                <a:schemeClr val="accent1"/>
              </a:buClr>
              <a:buSzPts val="2400"/>
              <a:buFont typeface="Lora SemiBold"/>
              <a:buChar char="•"/>
              <a:defRPr sz="2400" b="0" i="0" u="none" strike="noStrike" cap="none">
                <a:solidFill>
                  <a:schemeClr val="dk1"/>
                </a:solidFill>
                <a:latin typeface="Lora"/>
                <a:ea typeface="Lora"/>
                <a:cs typeface="Lora"/>
                <a:sym typeface="Lora"/>
              </a:defRPr>
            </a:lvl1pPr>
            <a:lvl2pPr marL="914400" marR="0" lvl="1" indent="-355600" algn="l" rtl="0">
              <a:lnSpc>
                <a:spcPct val="150000"/>
              </a:lnSpc>
              <a:spcBef>
                <a:spcPts val="500"/>
              </a:spcBef>
              <a:spcAft>
                <a:spcPts val="0"/>
              </a:spcAft>
              <a:buClr>
                <a:schemeClr val="accent1"/>
              </a:buClr>
              <a:buSzPts val="2000"/>
              <a:buFont typeface="Lexend Deca SemiBold"/>
              <a:buChar char="−"/>
              <a:defRPr sz="2000" b="0" i="0" u="none" strike="noStrike" cap="none">
                <a:solidFill>
                  <a:schemeClr val="dk1"/>
                </a:solidFill>
                <a:latin typeface="Lora"/>
                <a:ea typeface="Lora"/>
                <a:cs typeface="Lora"/>
                <a:sym typeface="Lora"/>
              </a:defRPr>
            </a:lvl2pPr>
            <a:lvl3pPr marL="1371600" marR="0" lvl="2" indent="-342900" algn="l" rtl="0">
              <a:lnSpc>
                <a:spcPct val="100000"/>
              </a:lnSpc>
              <a:spcBef>
                <a:spcPts val="500"/>
              </a:spcBef>
              <a:spcAft>
                <a:spcPts val="0"/>
              </a:spcAft>
              <a:buClr>
                <a:schemeClr val="accent1"/>
              </a:buClr>
              <a:buSzPts val="1800"/>
              <a:buFont typeface="Lexend Deca SemiBold"/>
              <a:buChar char="‐"/>
              <a:defRPr sz="1800" b="0" i="0" u="none" strike="noStrike" cap="none">
                <a:solidFill>
                  <a:schemeClr val="dk1"/>
                </a:solidFill>
                <a:latin typeface="Lora"/>
                <a:ea typeface="Lora"/>
                <a:cs typeface="Lora"/>
                <a:sym typeface="Lora"/>
              </a:defRPr>
            </a:lvl3pPr>
            <a:lvl4pPr marL="1828800" marR="0" lvl="3" indent="-330200" algn="l" rtl="0">
              <a:lnSpc>
                <a:spcPct val="100000"/>
              </a:lnSpc>
              <a:spcBef>
                <a:spcPts val="500"/>
              </a:spcBef>
              <a:spcAft>
                <a:spcPts val="0"/>
              </a:spcAft>
              <a:buClr>
                <a:schemeClr val="accent1"/>
              </a:buClr>
              <a:buSzPts val="1600"/>
              <a:buFont typeface="Arial"/>
              <a:buChar char="•"/>
              <a:defRPr sz="1600" b="0" i="0" u="none" strike="noStrike" cap="none">
                <a:solidFill>
                  <a:schemeClr val="dk1"/>
                </a:solidFill>
                <a:latin typeface="Lora"/>
                <a:ea typeface="Lora"/>
                <a:cs typeface="Lora"/>
                <a:sym typeface="Lora"/>
              </a:defRPr>
            </a:lvl4pPr>
            <a:lvl5pPr marL="2286000" marR="0" lvl="4" indent="-304800" algn="l" rtl="0">
              <a:lnSpc>
                <a:spcPct val="100000"/>
              </a:lnSpc>
              <a:spcBef>
                <a:spcPts val="500"/>
              </a:spcBef>
              <a:spcAft>
                <a:spcPts val="0"/>
              </a:spcAft>
              <a:buClr>
                <a:schemeClr val="dk1"/>
              </a:buClr>
              <a:buSzPts val="1200"/>
              <a:buFont typeface="Arial"/>
              <a:buChar char="•"/>
              <a:defRPr sz="12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0" name="Google Shape;40;p11"/>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1" name="Google Shape;41;p11"/>
          <p:cNvSpPr/>
          <p:nvPr/>
        </p:nvSpPr>
        <p:spPr>
          <a:xfrm>
            <a:off x="11307763" y="439738"/>
            <a:ext cx="493712" cy="6619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2" name="Google Shape;42;p11"/>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ale slide with chart">
  <p:cSld name="Pale slide with chart">
    <p:spTree>
      <p:nvGrpSpPr>
        <p:cNvPr id="1" name="Shape 43"/>
        <p:cNvGrpSpPr/>
        <p:nvPr/>
      </p:nvGrpSpPr>
      <p:grpSpPr>
        <a:xfrm>
          <a:off x="0" y="0"/>
          <a:ext cx="0" cy="0"/>
          <a:chOff x="0" y="0"/>
          <a:chExt cx="0" cy="0"/>
        </a:xfrm>
      </p:grpSpPr>
      <p:sp>
        <p:nvSpPr>
          <p:cNvPr id="44" name="Google Shape;44;p12"/>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accent5"/>
              </a:buClr>
              <a:buSzPts val="4000"/>
              <a:buFont typeface="Lexend Deca SemiBold"/>
              <a:buNone/>
              <a:defRPr sz="4000" b="0" i="0" u="none" strike="noStrike" cap="none">
                <a:solidFill>
                  <a:schemeClr val="accent5"/>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5" name="Google Shape;45;p12"/>
          <p:cNvSpPr/>
          <p:nvPr/>
        </p:nvSpPr>
        <p:spPr>
          <a:xfrm>
            <a:off x="11307763" y="365125"/>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46" name="Google Shape;46;p12"/>
          <p:cNvSpPr>
            <a:spLocks noGrp="1"/>
          </p:cNvSpPr>
          <p:nvPr>
            <p:ph type="chart" idx="2"/>
          </p:nvPr>
        </p:nvSpPr>
        <p:spPr>
          <a:xfrm>
            <a:off x="390525" y="1924050"/>
            <a:ext cx="11410950" cy="43624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Lora"/>
                <a:ea typeface="Lora"/>
                <a:cs typeface="Lora"/>
                <a:sym typeface="Lora"/>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
        <p:nvSpPr>
          <p:cNvPr id="47" name="Google Shape;47;p12"/>
          <p:cNvSpPr txBox="1">
            <a:spLocks noGrp="1"/>
          </p:cNvSpPr>
          <p:nvPr>
            <p:ph type="body" idx="1"/>
          </p:nvPr>
        </p:nvSpPr>
        <p:spPr>
          <a:xfrm>
            <a:off x="7924800" y="6400800"/>
            <a:ext cx="3876675" cy="371475"/>
          </a:xfrm>
          <a:prstGeom prst="rect">
            <a:avLst/>
          </a:prstGeom>
          <a:noFill/>
          <a:ln>
            <a:noFill/>
          </a:ln>
        </p:spPr>
        <p:txBody>
          <a:bodyPr spcFirstLastPara="1" wrap="square" lIns="91425" tIns="45700" rIns="91425" bIns="45700" anchor="ctr" anchorCtr="0">
            <a:noAutofit/>
          </a:bodyPr>
          <a:lstStyle>
            <a:lvl1pPr marL="457200" marR="0" lvl="0" indent="-228600" algn="r" rtl="0">
              <a:lnSpc>
                <a:spcPct val="90000"/>
              </a:lnSpc>
              <a:spcBef>
                <a:spcPts val="1000"/>
              </a:spcBef>
              <a:spcAft>
                <a:spcPts val="0"/>
              </a:spcAft>
              <a:buClr>
                <a:schemeClr val="dk1"/>
              </a:buClr>
              <a:buSzPts val="1200"/>
              <a:buFont typeface="Arial"/>
              <a:buNone/>
              <a:defRPr sz="1200" b="0" i="0" u="none" strike="noStrike" cap="none">
                <a:solidFill>
                  <a:schemeClr val="dk1"/>
                </a:solidFill>
                <a:latin typeface="Lora"/>
                <a:ea typeface="Lora"/>
                <a:cs typeface="Lora"/>
                <a:sym typeface="Lora"/>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Lora"/>
                <a:ea typeface="Lora"/>
                <a:cs typeface="Lora"/>
                <a:sym typeface="Lora"/>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Lora"/>
                <a:ea typeface="Lora"/>
                <a:cs typeface="Lora"/>
                <a:sym typeface="Lora"/>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ora"/>
                <a:ea typeface="Lora"/>
                <a:cs typeface="Lora"/>
                <a:sym typeface="Lor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ark slide">
  <p:cSld name="Dark slide">
    <p:bg>
      <p:bgPr>
        <a:solidFill>
          <a:schemeClr val="accent5"/>
        </a:solidFill>
        <a:effectLst/>
      </p:bgPr>
    </p:bg>
    <p:spTree>
      <p:nvGrpSpPr>
        <p:cNvPr id="1" name="Shape 48"/>
        <p:cNvGrpSpPr/>
        <p:nvPr/>
      </p:nvGrpSpPr>
      <p:grpSpPr>
        <a:xfrm>
          <a:off x="0" y="0"/>
          <a:ext cx="0" cy="0"/>
          <a:chOff x="0" y="0"/>
          <a:chExt cx="0" cy="0"/>
        </a:xfrm>
      </p:grpSpPr>
      <p:sp>
        <p:nvSpPr>
          <p:cNvPr id="49" name="Google Shape;49;p13"/>
          <p:cNvSpPr/>
          <p:nvPr/>
        </p:nvSpPr>
        <p:spPr>
          <a:xfrm>
            <a:off x="11307763" y="365919"/>
            <a:ext cx="493712" cy="661987"/>
          </a:xfrm>
          <a:custGeom>
            <a:avLst/>
            <a:gdLst/>
            <a:ahLst/>
            <a:cxnLst/>
            <a:rect l="l" t="t" r="r" b="b"/>
            <a:pathLst>
              <a:path w="852" h="1139" extrusionOk="0">
                <a:moveTo>
                  <a:pt x="463" y="0"/>
                </a:moveTo>
                <a:cubicBezTo>
                  <a:pt x="732" y="0"/>
                  <a:pt x="852" y="154"/>
                  <a:pt x="852" y="339"/>
                </a:cubicBezTo>
                <a:cubicBezTo>
                  <a:pt x="852" y="525"/>
                  <a:pt x="734" y="677"/>
                  <a:pt x="463" y="677"/>
                </a:cubicBezTo>
                <a:cubicBezTo>
                  <a:pt x="441" y="677"/>
                  <a:pt x="441" y="677"/>
                  <a:pt x="441" y="677"/>
                </a:cubicBezTo>
                <a:cubicBezTo>
                  <a:pt x="441" y="1139"/>
                  <a:pt x="441" y="1139"/>
                  <a:pt x="441" y="1139"/>
                </a:cubicBezTo>
                <a:cubicBezTo>
                  <a:pt x="275" y="1139"/>
                  <a:pt x="275" y="1139"/>
                  <a:pt x="275" y="1139"/>
                </a:cubicBezTo>
                <a:cubicBezTo>
                  <a:pt x="275" y="146"/>
                  <a:pt x="275" y="146"/>
                  <a:pt x="275" y="146"/>
                </a:cubicBezTo>
                <a:cubicBezTo>
                  <a:pt x="165" y="146"/>
                  <a:pt x="165" y="146"/>
                  <a:pt x="165" y="146"/>
                </a:cubicBezTo>
                <a:cubicBezTo>
                  <a:pt x="165" y="1139"/>
                  <a:pt x="165" y="1139"/>
                  <a:pt x="165" y="1139"/>
                </a:cubicBezTo>
                <a:cubicBezTo>
                  <a:pt x="0" y="1139"/>
                  <a:pt x="0" y="1139"/>
                  <a:pt x="0" y="1139"/>
                </a:cubicBezTo>
                <a:cubicBezTo>
                  <a:pt x="0" y="0"/>
                  <a:pt x="0" y="0"/>
                  <a:pt x="0" y="0"/>
                </a:cubicBezTo>
                <a:lnTo>
                  <a:pt x="463" y="0"/>
                </a:lnTo>
                <a:close/>
              </a:path>
            </a:pathLst>
          </a:custGeom>
          <a:solidFill>
            <a:schemeClr val="lt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ora"/>
              <a:ea typeface="Lora"/>
              <a:cs typeface="Lora"/>
              <a:sym typeface="Lora"/>
            </a:endParaRPr>
          </a:p>
        </p:txBody>
      </p:sp>
      <p:sp>
        <p:nvSpPr>
          <p:cNvPr id="50" name="Google Shape;50;p13"/>
          <p:cNvSpPr txBox="1">
            <a:spLocks noGrp="1"/>
          </p:cNvSpPr>
          <p:nvPr>
            <p:ph type="title"/>
          </p:nvPr>
        </p:nvSpPr>
        <p:spPr>
          <a:xfrm>
            <a:off x="390525" y="365125"/>
            <a:ext cx="10169106" cy="132556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lt2"/>
              </a:buClr>
              <a:buSzPts val="4000"/>
              <a:buFont typeface="Lexend Deca SemiBold"/>
              <a:buNone/>
              <a:defRPr sz="4000" b="0" i="0" u="none" strike="noStrike" cap="none">
                <a:solidFill>
                  <a:schemeClr val="lt2"/>
                </a:solidFill>
                <a:latin typeface="Lexend Deca SemiBold"/>
                <a:ea typeface="Lexend Deca SemiBold"/>
                <a:cs typeface="Lexend Deca SemiBold"/>
                <a:sym typeface="Lexend Deca SemiBold"/>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2"/>
          <p:cNvSpPr txBox="1">
            <a:spLocks noGrp="1"/>
          </p:cNvSpPr>
          <p:nvPr>
            <p:ph type="title"/>
          </p:nvPr>
        </p:nvSpPr>
        <p:spPr>
          <a:xfrm>
            <a:off x="390524" y="365125"/>
            <a:ext cx="6898622" cy="132556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accent5"/>
              </a:buClr>
              <a:buSzPts val="4000"/>
              <a:buFont typeface="Lexend Deca SemiBold"/>
              <a:buNone/>
            </a:pPr>
            <a:r>
              <a:rPr lang="en-GB"/>
              <a:t>Sandals</a:t>
            </a:r>
            <a:endParaRPr/>
          </a:p>
        </p:txBody>
      </p:sp>
      <p:sp>
        <p:nvSpPr>
          <p:cNvPr id="83" name="Google Shape;83;p2"/>
          <p:cNvSpPr txBox="1">
            <a:spLocks noGrp="1"/>
          </p:cNvSpPr>
          <p:nvPr>
            <p:ph type="body" idx="1"/>
          </p:nvPr>
        </p:nvSpPr>
        <p:spPr>
          <a:xfrm>
            <a:off x="408825" y="1584925"/>
            <a:ext cx="7751700" cy="49071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Challenge</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Following the pandemic, Sandals needed to entice customers to book and drive year on year growth, with a backdrop of a looming cost of living crisis. Their two key objectives were to shift consideration to make Sandals the go-to holiday provider and to raise awareness of their new Curacao resort, which launched in 2022 while travel was still affected by Covid.</a:t>
            </a:r>
            <a:endParaRPr sz="1100"/>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Execution</a:t>
            </a:r>
            <a:endParaRPr/>
          </a:p>
          <a:p>
            <a:pPr marL="0" lvl="0" indent="0" algn="l" rtl="0">
              <a:lnSpc>
                <a:spcPct val="120000"/>
              </a:lnSpc>
              <a:spcBef>
                <a:spcPts val="600"/>
              </a:spcBef>
              <a:spcAft>
                <a:spcPts val="0"/>
              </a:spcAft>
              <a:buClr>
                <a:schemeClr val="dk1"/>
              </a:buClr>
              <a:buSzPts val="1100"/>
              <a:buNone/>
            </a:pPr>
            <a:r>
              <a:rPr lang="en-GB" sz="1100">
                <a:solidFill>
                  <a:schemeClr val="dk1"/>
                </a:solidFill>
                <a:latin typeface="Lora"/>
                <a:ea typeface="Lora"/>
                <a:cs typeface="Lora"/>
                <a:sym typeface="Lora"/>
              </a:rPr>
              <a:t>Sandals partnered with Hearst to match up target audiences with their corresponding publications. A series of co-branded articles ran across both print and online, delivering environments that tapped into their passion points e.g. lifestyle, food or getting married. ROS placements were activated during each articles live dates to give the illusion of a full brand takeover for a much smaller budget. This was reinforced with print display advertising, driving further frequency to the campaign. Articles were staggered across the year so specific resorts could be prioritised and also had the benefit of making consumer feel ‘surrounded’ by Sandals at times when they were most receptive to it and within environments they trusted and loved.</a:t>
            </a:r>
            <a:endParaRPr sz="1100">
              <a:solidFill>
                <a:schemeClr val="dk2"/>
              </a:solidFill>
              <a:latin typeface="Lexend Deca SemiBold"/>
              <a:ea typeface="Lexend Deca SemiBold"/>
              <a:cs typeface="Lexend Deca SemiBold"/>
              <a:sym typeface="Lexend Deca SemiBold"/>
            </a:endParaRPr>
          </a:p>
          <a:p>
            <a:pPr marL="0" lvl="0" indent="0" algn="l" rtl="0">
              <a:lnSpc>
                <a:spcPct val="100000"/>
              </a:lnSpc>
              <a:spcBef>
                <a:spcPts val="1200"/>
              </a:spcBef>
              <a:spcAft>
                <a:spcPts val="0"/>
              </a:spcAft>
              <a:buClr>
                <a:schemeClr val="dk2"/>
              </a:buClr>
              <a:buSzPts val="1600"/>
              <a:buNone/>
            </a:pPr>
            <a:r>
              <a:rPr lang="en-GB" sz="1600">
                <a:solidFill>
                  <a:schemeClr val="dk2"/>
                </a:solidFill>
                <a:latin typeface="Lexend Deca SemiBold"/>
                <a:ea typeface="Lexend Deca SemiBold"/>
                <a:cs typeface="Lexend Deca SemiBold"/>
                <a:sym typeface="Lexend Deca SemiBold"/>
              </a:rPr>
              <a:t>The Results</a:t>
            </a:r>
            <a:endParaRPr/>
          </a:p>
          <a:p>
            <a:pPr marL="171450" lvl="0" indent="-171450" algn="l" rtl="0">
              <a:lnSpc>
                <a:spcPct val="110000"/>
              </a:lnSpc>
              <a:spcBef>
                <a:spcPts val="600"/>
              </a:spcBef>
              <a:spcAft>
                <a:spcPts val="0"/>
              </a:spcAft>
              <a:buClr>
                <a:schemeClr val="dk1"/>
              </a:buClr>
              <a:buSzPts val="1100"/>
              <a:buFont typeface="Arial"/>
              <a:buChar char="•"/>
            </a:pPr>
            <a:r>
              <a:rPr lang="en-GB" sz="1100">
                <a:solidFill>
                  <a:schemeClr val="dk1"/>
                </a:solidFill>
                <a:latin typeface="Lora"/>
                <a:ea typeface="Lora"/>
                <a:cs typeface="Lora"/>
                <a:sym typeface="Lora"/>
              </a:rPr>
              <a:t>Good Housekeeping - a CTR of 0.38% vs the 0.11% KPI and 24k impressions delivered, 10k more than planned.</a:t>
            </a:r>
            <a:endParaRPr sz="110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a:solidFill>
                  <a:schemeClr val="dk1"/>
                </a:solidFill>
                <a:latin typeface="Lora"/>
                <a:ea typeface="Lora"/>
                <a:cs typeface="Lora"/>
                <a:sym typeface="Lora"/>
              </a:rPr>
              <a:t>Prima – content delivered at 101% of the booked number of impressions, and a strong CTR of 0.23%.</a:t>
            </a:r>
            <a:endParaRPr sz="110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a:solidFill>
                  <a:schemeClr val="dk1"/>
                </a:solidFill>
                <a:latin typeface="Lora"/>
                <a:ea typeface="Lora"/>
                <a:cs typeface="Lora"/>
                <a:sym typeface="Lora"/>
              </a:rPr>
              <a:t>Cosmopolitan - to date delivering 26k impressions vs 15k booked with a strong CTR of 0.33%. Great dwell times of 3 minutes, vs the 2 minutes KPI.</a:t>
            </a:r>
            <a:endParaRPr sz="1100">
              <a:solidFill>
                <a:schemeClr val="dk1"/>
              </a:solidFill>
              <a:latin typeface="Lora"/>
              <a:ea typeface="Lora"/>
              <a:cs typeface="Lora"/>
              <a:sym typeface="Lora"/>
            </a:endParaRPr>
          </a:p>
          <a:p>
            <a:pPr marL="171450" lvl="0" indent="-171450" algn="l" rtl="0">
              <a:lnSpc>
                <a:spcPct val="110000"/>
              </a:lnSpc>
              <a:spcBef>
                <a:spcPts val="600"/>
              </a:spcBef>
              <a:spcAft>
                <a:spcPts val="0"/>
              </a:spcAft>
              <a:buClr>
                <a:schemeClr val="dk1"/>
              </a:buClr>
              <a:buSzPts val="1100"/>
              <a:buFont typeface="Arial"/>
              <a:buChar char="•"/>
            </a:pPr>
            <a:r>
              <a:rPr lang="en-GB" sz="1100">
                <a:solidFill>
                  <a:schemeClr val="dk1"/>
                </a:solidFill>
                <a:latin typeface="Lora"/>
                <a:ea typeface="Lora"/>
                <a:cs typeface="Lora"/>
                <a:sym typeface="Lora"/>
              </a:rPr>
              <a:t>Across all titles the display print activity delivered on the key frequency driving metric.</a:t>
            </a:r>
            <a:endParaRPr sz="1100">
              <a:solidFill>
                <a:schemeClr val="dk1"/>
              </a:solidFill>
              <a:latin typeface="Lora"/>
              <a:ea typeface="Lora"/>
              <a:cs typeface="Lora"/>
              <a:sym typeface="Lora"/>
            </a:endParaRPr>
          </a:p>
          <a:p>
            <a:pPr marL="457200" lvl="0" indent="0" algn="l" rtl="0">
              <a:lnSpc>
                <a:spcPct val="110000"/>
              </a:lnSpc>
              <a:spcBef>
                <a:spcPts val="600"/>
              </a:spcBef>
              <a:spcAft>
                <a:spcPts val="0"/>
              </a:spcAft>
              <a:buNone/>
            </a:pPr>
            <a:endParaRPr sz="1100">
              <a:solidFill>
                <a:schemeClr val="dk1"/>
              </a:solidFill>
              <a:latin typeface="Lora"/>
              <a:ea typeface="Lora"/>
              <a:cs typeface="Lora"/>
              <a:sym typeface="Lora"/>
            </a:endParaRPr>
          </a:p>
        </p:txBody>
      </p:sp>
      <p:pic>
        <p:nvPicPr>
          <p:cNvPr id="5" name="Picture Placeholder 4" descr="A pool with a gazebo and palm trees&#10;&#10;Description automatically generated">
            <a:extLst>
              <a:ext uri="{FF2B5EF4-FFF2-40B4-BE49-F238E27FC236}">
                <a16:creationId xmlns:a16="http://schemas.microsoft.com/office/drawing/2014/main" id="{2D91D57A-197D-269A-1594-66FC745472A2}"/>
              </a:ext>
            </a:extLst>
          </p:cNvPr>
          <p:cNvPicPr>
            <a:picLocks noGrp="1" noChangeAspect="1"/>
          </p:cNvPicPr>
          <p:nvPr>
            <p:ph type="pic" idx="4"/>
          </p:nvPr>
        </p:nvPicPr>
        <p:blipFill>
          <a:blip r:embed="rId3"/>
          <a:srcRect t="863" b="863"/>
          <a:stretch>
            <a:fillRect/>
          </a:stretch>
        </p:blipFill>
        <p:spPr/>
      </p:pic>
      <p:pic>
        <p:nvPicPr>
          <p:cNvPr id="1028" name="Picture 4" descr="Sandals Logo PNG Transparent &amp; SVG Vector - Freebie Supply">
            <a:extLst>
              <a:ext uri="{FF2B5EF4-FFF2-40B4-BE49-F238E27FC236}">
                <a16:creationId xmlns:a16="http://schemas.microsoft.com/office/drawing/2014/main" id="{1F8DA6AE-5860-AA69-FE6F-0025F87FC6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96890" y="0"/>
            <a:ext cx="1584925" cy="15849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earst Magazines cashback, discount codes and deals | Easyfundraising">
            <a:extLst>
              <a:ext uri="{FF2B5EF4-FFF2-40B4-BE49-F238E27FC236}">
                <a16:creationId xmlns:a16="http://schemas.microsoft.com/office/drawing/2014/main" id="{E1D3BD2C-2A15-7167-0BF6-2772810EA48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4261" y="237317"/>
            <a:ext cx="1180003" cy="11800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ustom Design">
  <a:themeElements>
    <a:clrScheme name="PPA">
      <a:dk1>
        <a:srgbClr val="30373F"/>
      </a:dk1>
      <a:lt1>
        <a:srgbClr val="E9E2DB"/>
      </a:lt1>
      <a:dk2>
        <a:srgbClr val="5600E1"/>
      </a:dk2>
      <a:lt2>
        <a:srgbClr val="E9E2DB"/>
      </a:lt2>
      <a:accent1>
        <a:srgbClr val="FF6025"/>
      </a:accent1>
      <a:accent2>
        <a:srgbClr val="FFACB8"/>
      </a:accent2>
      <a:accent3>
        <a:srgbClr val="5600E1"/>
      </a:accent3>
      <a:accent4>
        <a:srgbClr val="E9E2DB"/>
      </a:accent4>
      <a:accent5>
        <a:srgbClr val="30373F"/>
      </a:accent5>
      <a:accent6>
        <a:srgbClr val="FFB59B"/>
      </a:accent6>
      <a:hlink>
        <a:srgbClr val="FF6025"/>
      </a:hlink>
      <a:folHlink>
        <a:srgbClr val="FFACB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E65FF47A3D046BCC2F23E261C24B6" ma:contentTypeVersion="18" ma:contentTypeDescription="Create a new document." ma:contentTypeScope="" ma:versionID="18624abb6c315a7372c68c3bc6bb4b77">
  <xsd:schema xmlns:xsd="http://www.w3.org/2001/XMLSchema" xmlns:xs="http://www.w3.org/2001/XMLSchema" xmlns:p="http://schemas.microsoft.com/office/2006/metadata/properties" xmlns:ns2="610442a4-1f6f-42f7-b604-54c2340d1bb4" xmlns:ns3="4b6c9c3d-280d-406b-bce5-57a15c848e0d" targetNamespace="http://schemas.microsoft.com/office/2006/metadata/properties" ma:root="true" ma:fieldsID="00f8cdfe99427a68477a82b7f0b4fc9b" ns2:_="" ns3:_="">
    <xsd:import namespace="610442a4-1f6f-42f7-b604-54c2340d1bb4"/>
    <xsd:import namespace="4b6c9c3d-280d-406b-bce5-57a15c848e0d"/>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2:SharedWithUsers" minOccurs="0"/>
                <xsd:element ref="ns2:SharedWithDetails"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10442a4-1f6f-42f7-b604-54c2340d1b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ddbb02e8-69ee-464d-a4d0-892b5893a829}" ma:internalName="TaxCatchAll" ma:showField="CatchAllData" ma:web="610442a4-1f6f-42f7-b604-54c2340d1bb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b6c9c3d-280d-406b-bce5-57a15c848e0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1688b651-f5c6-494b-ad33-e0914d30de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C461F5-D315-475E-93F3-5F1960C927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10442a4-1f6f-42f7-b604-54c2340d1bb4"/>
    <ds:schemaRef ds:uri="4b6c9c3d-280d-406b-bce5-57a15c848e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69C4AD-B7BA-4B84-8BED-292332F5B81B}">
  <ds:schemaRefs>
    <ds:schemaRef ds:uri="http://schemas.microsoft.com/sharepoint/events"/>
  </ds:schemaRefs>
</ds:datastoreItem>
</file>

<file path=customXml/itemProps3.xml><?xml version="1.0" encoding="utf-8"?>
<ds:datastoreItem xmlns:ds="http://schemas.openxmlformats.org/officeDocument/2006/customXml" ds:itemID="{0A34F2CA-37CB-4400-8BCE-2F2070E4E9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TotalTime>
  <Words>990</Words>
  <Application>Microsoft Office PowerPoint</Application>
  <PresentationFormat>Widescreen</PresentationFormat>
  <Paragraphs>44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Lora</vt:lpstr>
      <vt:lpstr>Lora SemiBold</vt:lpstr>
      <vt:lpstr>Lexend Deca SemiBold</vt:lpstr>
      <vt:lpstr>Arial</vt:lpstr>
      <vt:lpstr>Calibri</vt:lpstr>
      <vt:lpstr>Custom Design</vt:lpstr>
      <vt:lpstr>Sandals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Sandals x Hearst</dc:title>
  <dc:creator>Gareth Jones</dc:creator>
  <cp:lastModifiedBy>Gareth Jones</cp:lastModifiedBy>
  <cp:revision>1</cp:revision>
  <dcterms:created xsi:type="dcterms:W3CDTF">2022-07-07T10:16:09Z</dcterms:created>
  <dcterms:modified xsi:type="dcterms:W3CDTF">2024-05-03T15:15:01Z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0x010100D7BE65FF47A3D046BCC2F23E261C24B6</vt:lpwstr>
  </property>
  <property fmtid="{D5CDD505-2E9C-101B-9397-08002B2CF9AE}" pid="3" name="MediaServiceImageTags">
    <vt:lpwstr/>
  </property>
  <property fmtid="{D5CDD505-2E9C-101B-9397-08002B2CF9AE}" pid="4" name="_dlc_DocIdItemGuid">
    <vt:lpwstr>63aae766-1199-4016-b7c5-26aa8eba4749</vt:lpwstr>
  </property>
</Properties>
</file>