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5"/>
  </p:sldMasterIdLst>
  <p:notesMasterIdLst>
    <p:notesMasterId r:id="rId7"/>
  </p:notesMasterIdLst>
  <p:sldIdLst>
    <p:sldId id="257" r:id="rId6"/>
  </p:sldIdLst>
  <p:sldSz cx="12192000" cy="6858000"/>
  <p:notesSz cx="6858000" cy="9144000"/>
  <p:embeddedFontLst>
    <p:embeddedFont>
      <p:font typeface="Lexend Deca SemiBold" pitchFamily="2" charset="0"/>
      <p:regular r:id="rId8"/>
      <p:bold r:id="rId9"/>
    </p:embeddedFont>
    <p:embeddedFont>
      <p:font typeface="Lora" pitchFamily="2" charset="0"/>
      <p:regular r:id="rId10"/>
      <p:bold r:id="rId11"/>
      <p:italic r:id="rId12"/>
      <p:boldItalic r:id="rId13"/>
    </p:embeddedFont>
    <p:embeddedFont>
      <p:font typeface="Lora SemiBold" pitchFamily="2" charset="0"/>
      <p:boldItalic r:id="rId1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5" roundtripDataSignature="AMtx7mhUe7JPQiU32V7J09mCoTjl0yMMt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2083BD-E9BD-4E91-A965-4C0FC957C66F}" v="10" dt="2024-05-08T11:26:12.6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7627" autoAdjust="0"/>
  </p:normalViewPr>
  <p:slideViewPr>
    <p:cSldViewPr snapToGrid="0">
      <p:cViewPr varScale="1">
        <p:scale>
          <a:sx n="63" d="100"/>
          <a:sy n="63" d="100"/>
        </p:scale>
        <p:origin x="239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notesMaster" Target="notesMasters/notesMaster1.xml"/><Relationship Id="rId12" Type="http://schemas.openxmlformats.org/officeDocument/2006/relationships/font" Target="fonts/font5.fntdata"/><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font" Target="fonts/font4.fntdata"/><Relationship Id="rId5" Type="http://schemas.openxmlformats.org/officeDocument/2006/relationships/slideMaster" Target="slideMasters/slideMaster1.xml"/><Relationship Id="rId15" Type="http://customschemas.google.com/relationships/presentationmetadata" Target="metadata"/><Relationship Id="rId10" Type="http://schemas.openxmlformats.org/officeDocument/2006/relationships/font" Target="fonts/font3.fntdata"/><Relationship Id="rId19"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font" Target="fonts/font2.fntdata"/><Relationship Id="rId14" Type="http://schemas.openxmlformats.org/officeDocument/2006/relationships/font" Target="fonts/font7.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reth Jones" userId="1df24133-20b6-4195-96c6-3f102268981c" providerId="ADAL" clId="{E7F07833-2B9B-4E34-BCBA-54E733D91ADB}"/>
    <pc:docChg chg="custSel delSld modSld modMainMaster">
      <pc:chgData name="Gareth Jones" userId="1df24133-20b6-4195-96c6-3f102268981c" providerId="ADAL" clId="{E7F07833-2B9B-4E34-BCBA-54E733D91ADB}" dt="2024-05-03T15:54:38.343" v="24" actId="1076"/>
      <pc:docMkLst>
        <pc:docMk/>
      </pc:docMkLst>
      <pc:sldChg chg="del">
        <pc:chgData name="Gareth Jones" userId="1df24133-20b6-4195-96c6-3f102268981c" providerId="ADAL" clId="{E7F07833-2B9B-4E34-BCBA-54E733D91ADB}" dt="2024-05-01T09:25:19.186" v="0" actId="47"/>
        <pc:sldMkLst>
          <pc:docMk/>
          <pc:sldMk cId="0" sldId="256"/>
        </pc:sldMkLst>
      </pc:sldChg>
      <pc:sldChg chg="addSp delSp modSp mod">
        <pc:chgData name="Gareth Jones" userId="1df24133-20b6-4195-96c6-3f102268981c" providerId="ADAL" clId="{E7F07833-2B9B-4E34-BCBA-54E733D91ADB}" dt="2024-05-03T15:54:38.343" v="24" actId="1076"/>
        <pc:sldMkLst>
          <pc:docMk/>
          <pc:sldMk cId="0" sldId="257"/>
        </pc:sldMkLst>
        <pc:spChg chg="add del mod">
          <ac:chgData name="Gareth Jones" userId="1df24133-20b6-4195-96c6-3f102268981c" providerId="ADAL" clId="{E7F07833-2B9B-4E34-BCBA-54E733D91ADB}" dt="2024-05-01T09:26:00.937" v="5" actId="478"/>
          <ac:spMkLst>
            <pc:docMk/>
            <pc:sldMk cId="0" sldId="257"/>
            <ac:spMk id="3" creationId="{5E2B746A-A050-12FD-62FA-38C10ACD64EC}"/>
          </ac:spMkLst>
        </pc:spChg>
        <pc:spChg chg="add del mod">
          <ac:chgData name="Gareth Jones" userId="1df24133-20b6-4195-96c6-3f102268981c" providerId="ADAL" clId="{E7F07833-2B9B-4E34-BCBA-54E733D91ADB}" dt="2024-05-01T09:27:11.143" v="9" actId="931"/>
          <ac:spMkLst>
            <pc:docMk/>
            <pc:sldMk cId="0" sldId="257"/>
            <ac:spMk id="5" creationId="{7422F7AE-B6F7-698F-3259-D47E8FB9E068}"/>
          </ac:spMkLst>
        </pc:spChg>
        <pc:spChg chg="add del mod">
          <ac:chgData name="Gareth Jones" userId="1df24133-20b6-4195-96c6-3f102268981c" providerId="ADAL" clId="{E7F07833-2B9B-4E34-BCBA-54E733D91ADB}" dt="2024-05-01T09:27:51.339" v="14" actId="931"/>
          <ac:spMkLst>
            <pc:docMk/>
            <pc:sldMk cId="0" sldId="257"/>
            <ac:spMk id="9" creationId="{77A526EC-7784-7176-DB10-FA9E227D6D21}"/>
          </ac:spMkLst>
        </pc:spChg>
        <pc:spChg chg="add del mod">
          <ac:chgData name="Gareth Jones" userId="1df24133-20b6-4195-96c6-3f102268981c" providerId="ADAL" clId="{E7F07833-2B9B-4E34-BCBA-54E733D91ADB}" dt="2024-05-01T09:27:57.987" v="18" actId="931"/>
          <ac:spMkLst>
            <pc:docMk/>
            <pc:sldMk cId="0" sldId="257"/>
            <ac:spMk id="13" creationId="{2B1714A4-FB58-2758-40B8-80C9A4DD04EE}"/>
          </ac:spMkLst>
        </pc:spChg>
        <pc:picChg chg="add mod">
          <ac:chgData name="Gareth Jones" userId="1df24133-20b6-4195-96c6-3f102268981c" providerId="ADAL" clId="{E7F07833-2B9B-4E34-BCBA-54E733D91ADB}" dt="2024-05-03T15:54:12.119" v="22"/>
          <ac:picMkLst>
            <pc:docMk/>
            <pc:sldMk cId="0" sldId="257"/>
            <ac:picMk id="2" creationId="{77BF53F3-10F5-7503-161E-9AE9A8FF03A1}"/>
          </ac:picMkLst>
        </pc:picChg>
        <pc:picChg chg="add del mod modCrop">
          <ac:chgData name="Gareth Jones" userId="1df24133-20b6-4195-96c6-3f102268981c" providerId="ADAL" clId="{E7F07833-2B9B-4E34-BCBA-54E733D91ADB}" dt="2024-05-01T09:27:46.480" v="13" actId="478"/>
          <ac:picMkLst>
            <pc:docMk/>
            <pc:sldMk cId="0" sldId="257"/>
            <ac:picMk id="7" creationId="{7ACF54A7-A651-14F9-57F7-FFA23A80CC8E}"/>
          </ac:picMkLst>
        </pc:picChg>
        <pc:picChg chg="add del mod">
          <ac:chgData name="Gareth Jones" userId="1df24133-20b6-4195-96c6-3f102268981c" providerId="ADAL" clId="{E7F07833-2B9B-4E34-BCBA-54E733D91ADB}" dt="2024-05-01T09:27:54.086" v="17" actId="478"/>
          <ac:picMkLst>
            <pc:docMk/>
            <pc:sldMk cId="0" sldId="257"/>
            <ac:picMk id="11" creationId="{038D9487-1972-EBBE-B505-16E650E51FFC}"/>
          </ac:picMkLst>
        </pc:picChg>
        <pc:picChg chg="add mod modCrop">
          <ac:chgData name="Gareth Jones" userId="1df24133-20b6-4195-96c6-3f102268981c" providerId="ADAL" clId="{E7F07833-2B9B-4E34-BCBA-54E733D91ADB}" dt="2024-05-01T09:28:07.381" v="21" actId="18131"/>
          <ac:picMkLst>
            <pc:docMk/>
            <pc:sldMk cId="0" sldId="257"/>
            <ac:picMk id="15" creationId="{D0B7753D-2B07-D028-11E3-93A42C7517DD}"/>
          </ac:picMkLst>
        </pc:picChg>
        <pc:picChg chg="del">
          <ac:chgData name="Gareth Jones" userId="1df24133-20b6-4195-96c6-3f102268981c" providerId="ADAL" clId="{E7F07833-2B9B-4E34-BCBA-54E733D91ADB}" dt="2024-05-01T09:26:32.116" v="7" actId="478"/>
          <ac:picMkLst>
            <pc:docMk/>
            <pc:sldMk cId="0" sldId="257"/>
            <ac:picMk id="80" creationId="{00000000-0000-0000-0000-000000000000}"/>
          </ac:picMkLst>
        </pc:picChg>
        <pc:picChg chg="del">
          <ac:chgData name="Gareth Jones" userId="1df24133-20b6-4195-96c6-3f102268981c" providerId="ADAL" clId="{E7F07833-2B9B-4E34-BCBA-54E733D91ADB}" dt="2024-05-01T09:26:00.129" v="4" actId="478"/>
          <ac:picMkLst>
            <pc:docMk/>
            <pc:sldMk cId="0" sldId="257"/>
            <ac:picMk id="81" creationId="{00000000-0000-0000-0000-000000000000}"/>
          </ac:picMkLst>
        </pc:picChg>
        <pc:picChg chg="del">
          <ac:chgData name="Gareth Jones" userId="1df24133-20b6-4195-96c6-3f102268981c" providerId="ADAL" clId="{E7F07833-2B9B-4E34-BCBA-54E733D91ADB}" dt="2024-05-01T09:26:36.889" v="8" actId="478"/>
          <ac:picMkLst>
            <pc:docMk/>
            <pc:sldMk cId="0" sldId="257"/>
            <ac:picMk id="82" creationId="{00000000-0000-0000-0000-000000000000}"/>
          </ac:picMkLst>
        </pc:picChg>
        <pc:picChg chg="add mod">
          <ac:chgData name="Gareth Jones" userId="1df24133-20b6-4195-96c6-3f102268981c" providerId="ADAL" clId="{E7F07833-2B9B-4E34-BCBA-54E733D91ADB}" dt="2024-05-03T15:54:38.343" v="24" actId="1076"/>
          <ac:picMkLst>
            <pc:docMk/>
            <pc:sldMk cId="0" sldId="257"/>
            <ac:picMk id="1026" creationId="{AEB491FD-80B5-D246-46BA-5A7674CC0F42}"/>
          </ac:picMkLst>
        </pc:picChg>
      </pc:sldChg>
      <pc:sldMasterChg chg="delSldLayout modSldLayout">
        <pc:chgData name="Gareth Jones" userId="1df24133-20b6-4195-96c6-3f102268981c" providerId="ADAL" clId="{E7F07833-2B9B-4E34-BCBA-54E733D91ADB}" dt="2024-05-01T09:26:27.107" v="6" actId="478"/>
        <pc:sldMasterMkLst>
          <pc:docMk/>
          <pc:sldMasterMk cId="0" sldId="2147483648"/>
        </pc:sldMasterMkLst>
        <pc:sldLayoutChg chg="del">
          <pc:chgData name="Gareth Jones" userId="1df24133-20b6-4195-96c6-3f102268981c" providerId="ADAL" clId="{E7F07833-2B9B-4E34-BCBA-54E733D91ADB}" dt="2024-05-01T09:25:19.186" v="0" actId="47"/>
          <pc:sldLayoutMkLst>
            <pc:docMk/>
            <pc:sldMasterMk cId="0" sldId="2147483648"/>
            <pc:sldLayoutMk cId="0" sldId="2147483649"/>
          </pc:sldLayoutMkLst>
        </pc:sldLayoutChg>
        <pc:sldLayoutChg chg="delSp mod">
          <pc:chgData name="Gareth Jones" userId="1df24133-20b6-4195-96c6-3f102268981c" providerId="ADAL" clId="{E7F07833-2B9B-4E34-BCBA-54E733D91ADB}" dt="2024-05-01T09:26:27.107" v="6" actId="478"/>
          <pc:sldLayoutMkLst>
            <pc:docMk/>
            <pc:sldMasterMk cId="0" sldId="2147483648"/>
            <pc:sldLayoutMk cId="0" sldId="2147483650"/>
          </pc:sldLayoutMkLst>
          <pc:spChg chg="del">
            <ac:chgData name="Gareth Jones" userId="1df24133-20b6-4195-96c6-3f102268981c" providerId="ADAL" clId="{E7F07833-2B9B-4E34-BCBA-54E733D91ADB}" dt="2024-05-01T09:26:27.107" v="6" actId="478"/>
            <ac:spMkLst>
              <pc:docMk/>
              <pc:sldMasterMk cId="0" sldId="2147483648"/>
              <pc:sldLayoutMk cId="0" sldId="2147483650"/>
              <ac:spMk id="15" creationId="{00000000-0000-0000-0000-000000000000}"/>
            </ac:spMkLst>
          </pc:spChg>
          <pc:spChg chg="del">
            <ac:chgData name="Gareth Jones" userId="1df24133-20b6-4195-96c6-3f102268981c" providerId="ADAL" clId="{E7F07833-2B9B-4E34-BCBA-54E733D91ADB}" dt="2024-05-01T09:26:27.107" v="6" actId="478"/>
            <ac:spMkLst>
              <pc:docMk/>
              <pc:sldMasterMk cId="0" sldId="2147483648"/>
              <pc:sldLayoutMk cId="0" sldId="2147483650"/>
              <ac:spMk id="16" creationId="{00000000-0000-0000-0000-000000000000}"/>
            </ac:spMkLst>
          </pc:spChg>
        </pc:sldLayoutChg>
      </pc:sldMasterChg>
    </pc:docChg>
  </pc:docChgLst>
  <pc:docChgLst>
    <pc:chgData name="Gareth Jones" userId="1df24133-20b6-4195-96c6-3f102268981c" providerId="ADAL" clId="{7B2083BD-E9BD-4E91-A965-4C0FC957C66F}"/>
    <pc:docChg chg="undo custSel modSld">
      <pc:chgData name="Gareth Jones" userId="1df24133-20b6-4195-96c6-3f102268981c" providerId="ADAL" clId="{7B2083BD-E9BD-4E91-A965-4C0FC957C66F}" dt="2024-05-08T15:30:21.725" v="152" actId="20577"/>
      <pc:docMkLst>
        <pc:docMk/>
      </pc:docMkLst>
      <pc:sldChg chg="addSp delSp modSp mod modNotesTx">
        <pc:chgData name="Gareth Jones" userId="1df24133-20b6-4195-96c6-3f102268981c" providerId="ADAL" clId="{7B2083BD-E9BD-4E91-A965-4C0FC957C66F}" dt="2024-05-08T15:30:21.725" v="152" actId="20577"/>
        <pc:sldMkLst>
          <pc:docMk/>
          <pc:sldMk cId="0" sldId="257"/>
        </pc:sldMkLst>
        <pc:spChg chg="add del mod">
          <ac:chgData name="Gareth Jones" userId="1df24133-20b6-4195-96c6-3f102268981c" providerId="ADAL" clId="{7B2083BD-E9BD-4E91-A965-4C0FC957C66F}" dt="2024-05-08T11:26:12.667" v="104" actId="931"/>
          <ac:spMkLst>
            <pc:docMk/>
            <pc:sldMk cId="0" sldId="257"/>
            <ac:spMk id="10" creationId="{BF9CA51D-54BD-6140-4165-48B3863059C6}"/>
          </ac:spMkLst>
        </pc:spChg>
        <pc:spChg chg="mod">
          <ac:chgData name="Gareth Jones" userId="1df24133-20b6-4195-96c6-3f102268981c" providerId="ADAL" clId="{7B2083BD-E9BD-4E91-A965-4C0FC957C66F}" dt="2024-05-08T11:07:12.694" v="20" actId="20577"/>
          <ac:spMkLst>
            <pc:docMk/>
            <pc:sldMk cId="0" sldId="257"/>
            <ac:spMk id="79" creationId="{00000000-0000-0000-0000-000000000000}"/>
          </ac:spMkLst>
        </pc:spChg>
        <pc:spChg chg="mod">
          <ac:chgData name="Gareth Jones" userId="1df24133-20b6-4195-96c6-3f102268981c" providerId="ADAL" clId="{7B2083BD-E9BD-4E91-A965-4C0FC957C66F}" dt="2024-05-08T15:30:21.725" v="152" actId="20577"/>
          <ac:spMkLst>
            <pc:docMk/>
            <pc:sldMk cId="0" sldId="257"/>
            <ac:spMk id="83" creationId="{00000000-0000-0000-0000-000000000000}"/>
          </ac:spMkLst>
        </pc:spChg>
        <pc:picChg chg="del">
          <ac:chgData name="Gareth Jones" userId="1df24133-20b6-4195-96c6-3f102268981c" providerId="ADAL" clId="{7B2083BD-E9BD-4E91-A965-4C0FC957C66F}" dt="2024-05-08T11:22:28.089" v="78" actId="478"/>
          <ac:picMkLst>
            <pc:docMk/>
            <pc:sldMk cId="0" sldId="257"/>
            <ac:picMk id="2" creationId="{77BF53F3-10F5-7503-161E-9AE9A8FF03A1}"/>
          </ac:picMkLst>
        </pc:picChg>
        <pc:picChg chg="add mod">
          <ac:chgData name="Gareth Jones" userId="1df24133-20b6-4195-96c6-3f102268981c" providerId="ADAL" clId="{7B2083BD-E9BD-4E91-A965-4C0FC957C66F}" dt="2024-05-08T11:22:25.878" v="77"/>
          <ac:picMkLst>
            <pc:docMk/>
            <pc:sldMk cId="0" sldId="257"/>
            <ac:picMk id="3" creationId="{269D81F6-0580-7DCC-415B-F782E8942CE3}"/>
          </ac:picMkLst>
        </pc:picChg>
        <pc:picChg chg="add mod">
          <ac:chgData name="Gareth Jones" userId="1df24133-20b6-4195-96c6-3f102268981c" providerId="ADAL" clId="{7B2083BD-E9BD-4E91-A965-4C0FC957C66F}" dt="2024-05-08T11:23:10.478" v="89" actId="1076"/>
          <ac:picMkLst>
            <pc:docMk/>
            <pc:sldMk cId="0" sldId="257"/>
            <ac:picMk id="5" creationId="{454CC6D8-C6DC-6F36-6971-8AC9E7089CA2}"/>
          </ac:picMkLst>
        </pc:picChg>
        <pc:picChg chg="add del mod">
          <ac:chgData name="Gareth Jones" userId="1df24133-20b6-4195-96c6-3f102268981c" providerId="ADAL" clId="{7B2083BD-E9BD-4E91-A965-4C0FC957C66F}" dt="2024-05-08T11:23:40.282" v="97" actId="478"/>
          <ac:picMkLst>
            <pc:docMk/>
            <pc:sldMk cId="0" sldId="257"/>
            <ac:picMk id="7" creationId="{080ADF26-A02D-A4F8-B223-85C3F57DAA5C}"/>
          </ac:picMkLst>
        </pc:picChg>
        <pc:picChg chg="add mod">
          <ac:chgData name="Gareth Jones" userId="1df24133-20b6-4195-96c6-3f102268981c" providerId="ADAL" clId="{7B2083BD-E9BD-4E91-A965-4C0FC957C66F}" dt="2024-05-08T11:25:19.702" v="102" actId="1076"/>
          <ac:picMkLst>
            <pc:docMk/>
            <pc:sldMk cId="0" sldId="257"/>
            <ac:picMk id="8" creationId="{6C9AF526-D14B-D8ED-7348-695DB84F2CEC}"/>
          </ac:picMkLst>
        </pc:picChg>
        <pc:picChg chg="add mod">
          <ac:chgData name="Gareth Jones" userId="1df24133-20b6-4195-96c6-3f102268981c" providerId="ADAL" clId="{7B2083BD-E9BD-4E91-A965-4C0FC957C66F}" dt="2024-05-08T11:26:15.254" v="106" actId="962"/>
          <ac:picMkLst>
            <pc:docMk/>
            <pc:sldMk cId="0" sldId="257"/>
            <ac:picMk id="12" creationId="{547F88FB-4877-2A2C-104B-F8EFDFC62967}"/>
          </ac:picMkLst>
        </pc:picChg>
        <pc:picChg chg="del">
          <ac:chgData name="Gareth Jones" userId="1df24133-20b6-4195-96c6-3f102268981c" providerId="ADAL" clId="{7B2083BD-E9BD-4E91-A965-4C0FC957C66F}" dt="2024-05-08T11:25:25.877" v="103" actId="478"/>
          <ac:picMkLst>
            <pc:docMk/>
            <pc:sldMk cId="0" sldId="257"/>
            <ac:picMk id="15" creationId="{D0B7753D-2B07-D028-11E3-93A42C7517DD}"/>
          </ac:picMkLst>
        </pc:picChg>
        <pc:picChg chg="del">
          <ac:chgData name="Gareth Jones" userId="1df24133-20b6-4195-96c6-3f102268981c" providerId="ADAL" clId="{7B2083BD-E9BD-4E91-A965-4C0FC957C66F}" dt="2024-05-08T11:22:31.126" v="79" actId="478"/>
          <ac:picMkLst>
            <pc:docMk/>
            <pc:sldMk cId="0" sldId="257"/>
            <ac:picMk id="1026" creationId="{AEB491FD-80B5-D246-46BA-5A7674CC0F4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GB" b="1" dirty="0"/>
              <a:t>Key Takeaways</a:t>
            </a:r>
          </a:p>
          <a:p>
            <a:pPr>
              <a:buFont typeface="Arial" panose="020B0604020202020204" pitchFamily="34" charset="0"/>
              <a:buChar char="•"/>
            </a:pPr>
            <a:r>
              <a:rPr lang="en-GB" dirty="0" err="1"/>
              <a:t>Immediate’s</a:t>
            </a:r>
            <a:r>
              <a:rPr lang="en-GB" dirty="0"/>
              <a:t> ambitious BBC </a:t>
            </a:r>
            <a:r>
              <a:rPr lang="en-GB" dirty="0" err="1"/>
              <a:t>TopGear</a:t>
            </a:r>
            <a:r>
              <a:rPr lang="en-GB" dirty="0"/>
              <a:t> x PUB G x Aston Martin partnership brought together an iconic editorial brand, a much-loved video game, a classic car marque, a Formula 1 World Champion and a gaming influencer. </a:t>
            </a:r>
          </a:p>
          <a:p>
            <a:pPr>
              <a:buFont typeface="Arial" panose="020B0604020202020204" pitchFamily="34" charset="0"/>
              <a:buChar char="•"/>
            </a:pPr>
            <a:r>
              <a:rPr lang="en-GB" dirty="0" err="1"/>
              <a:t>Immediate’s</a:t>
            </a:r>
            <a:r>
              <a:rPr lang="en-GB" dirty="0"/>
              <a:t> Imagine studio recruited Damon Hill and WackyJacky101 to celebrate the PUBG x Aston Martin collaboration with a boundary-pushing Top Gear-inspired video shot at Silverstone.</a:t>
            </a:r>
          </a:p>
          <a:p>
            <a:pPr>
              <a:buFont typeface="Arial" panose="020B0604020202020204" pitchFamily="34" charset="0"/>
              <a:buChar char="•"/>
            </a:pPr>
            <a:r>
              <a:rPr lang="en-GB" dirty="0"/>
              <a:t>The campaign was a great success with a 436% KPI delivery for content page views on topgear.com, 3.4m video views across Immediate channels and an 18% increase of in-game sales.</a:t>
            </a:r>
          </a:p>
          <a:p>
            <a:pPr>
              <a:buFont typeface="Arial" panose="020B0604020202020204" pitchFamily="34" charset="0"/>
              <a:buChar char="•"/>
            </a:pPr>
            <a:r>
              <a:rPr lang="en-GB" dirty="0"/>
              <a:t>Not only was the delivery of the campaign itself a success, but the entire project management process was, too – not least because of the challenging time frame.</a:t>
            </a:r>
          </a:p>
          <a:p>
            <a:pPr>
              <a:buFont typeface="Arial" panose="020B0604020202020204" pitchFamily="34" charset="0"/>
              <a:buChar char="•"/>
            </a:pPr>
            <a:r>
              <a:rPr lang="en-GB" dirty="0"/>
              <a:t>The success of this campaign proves that IM has a right to play in the gaming space and can bridge the gap between mainstream and gaming audiences, creating authentic and unique experiences that go beyond genres. </a:t>
            </a:r>
          </a:p>
          <a:p>
            <a:endParaRPr lang="en-GB" dirty="0"/>
          </a:p>
          <a:p>
            <a:r>
              <a:rPr lang="en-GB" dirty="0"/>
              <a:t>https://youtu.be/l9qad3q-zGM?si=nuHh_i-oCozpDlp2 </a:t>
            </a:r>
          </a:p>
          <a:p>
            <a:endParaRPr lang="en-GB" b="1" dirty="0"/>
          </a:p>
          <a:p>
            <a:r>
              <a:rPr lang="en-GB" b="1" dirty="0"/>
              <a:t>Client Quote </a:t>
            </a:r>
          </a:p>
          <a:p>
            <a:r>
              <a:rPr lang="en-GB" i="1" dirty="0"/>
              <a:t>“PUBG:BATTLEGROUNDS’ marketing activation video, featuring former Formula 1 World Champion Damon Hill, was a great success, as it enhanced the awareness of the game’s collaboration with Aston Martin across different entertainment</a:t>
            </a:r>
          </a:p>
          <a:p>
            <a:r>
              <a:rPr lang="en-GB" i="1" dirty="0"/>
              <a:t>fields. The video captured the attention of both PUBG and motorsport fans, resulting in an 18% increase of in-game sales and a robust community engagement.”</a:t>
            </a:r>
            <a:endParaRPr lang="en-GB" dirty="0"/>
          </a:p>
          <a:p>
            <a:endParaRPr lang="en-GB" i="1" dirty="0"/>
          </a:p>
          <a:p>
            <a:r>
              <a:rPr lang="en-GB" i="1" dirty="0"/>
              <a:t>Justine </a:t>
            </a:r>
            <a:r>
              <a:rPr lang="en-GB" i="1" dirty="0" err="1"/>
              <a:t>Lallemand</a:t>
            </a:r>
            <a:r>
              <a:rPr lang="en-GB" i="1" dirty="0"/>
              <a:t>-Auger, Head of Marketing &amp; Communications Americas &amp; EU, </a:t>
            </a:r>
            <a:r>
              <a:rPr lang="en-GB" i="1" dirty="0" err="1"/>
              <a:t>Krafton</a:t>
            </a:r>
            <a:r>
              <a:rPr lang="en-GB" dirty="0"/>
              <a:t> </a:t>
            </a:r>
          </a:p>
          <a:p>
            <a:endParaRPr lang="en-GB" b="1" dirty="0"/>
          </a:p>
          <a:p>
            <a:r>
              <a:rPr lang="en-GB" b="1" dirty="0"/>
              <a:t>The Challenge</a:t>
            </a:r>
          </a:p>
          <a:p>
            <a:r>
              <a:rPr lang="en-GB" dirty="0"/>
              <a:t>Immediate was briefed by PUBG creators </a:t>
            </a:r>
            <a:r>
              <a:rPr lang="en-GB" dirty="0" err="1"/>
              <a:t>Krafton</a:t>
            </a:r>
            <a:r>
              <a:rPr lang="en-GB" dirty="0"/>
              <a:t> to create a video that would drive awareness and excitement around the fact that, for the first time, players were able to drive the DBX707 – Aston’s 700HP SUV – within the PUBG game.</a:t>
            </a:r>
          </a:p>
          <a:p>
            <a:r>
              <a:rPr lang="en-GB" dirty="0"/>
              <a:t>The goal was to showcase this ultimate genre crossover to topgear.com users, bringing together and inspiring both gamers and supercar fans. Immediate looked to breach the barrier between gaming and real-world racing, by capturing a</a:t>
            </a:r>
          </a:p>
          <a:p>
            <a:r>
              <a:rPr lang="en-GB" dirty="0"/>
              <a:t>once-in-a-lifetime experience for a gaming influencer.</a:t>
            </a:r>
          </a:p>
          <a:p>
            <a:endParaRPr lang="en-GB" dirty="0"/>
          </a:p>
          <a:p>
            <a:r>
              <a:rPr lang="en-GB" b="1" dirty="0"/>
              <a:t>The Plan/Execution</a:t>
            </a:r>
          </a:p>
          <a:p>
            <a:r>
              <a:rPr lang="en-GB" dirty="0"/>
              <a:t>Filming at the famous Silverstone racetrack, Immediate got F1 Damon Hill to put the Aston Martin DBX707 through its paces, accompanied by gaming influencer WackyJacky101. Damon then challenged Jacky to take the wheel, before</a:t>
            </a:r>
          </a:p>
          <a:p>
            <a:r>
              <a:rPr lang="en-GB" dirty="0"/>
              <a:t>assessing his efforts. The finished video is a homage to classic Top Gear style and was promoted across the </a:t>
            </a:r>
            <a:r>
              <a:rPr lang="en-GB" dirty="0" err="1"/>
              <a:t>TopGear</a:t>
            </a:r>
            <a:r>
              <a:rPr lang="en-GB" dirty="0"/>
              <a:t> audience and amplified across social and YouTube. They also drove CTAs via high-impact video skins on topgear.com</a:t>
            </a:r>
          </a:p>
          <a:p>
            <a:r>
              <a:rPr lang="en-GB" dirty="0"/>
              <a:t>across their first party audience segments. </a:t>
            </a:r>
          </a:p>
          <a:p>
            <a:endParaRPr lang="en-GB" dirty="0"/>
          </a:p>
          <a:p>
            <a:r>
              <a:rPr lang="en-GB" dirty="0"/>
              <a:t>From briefing to final edit, the video was produced in just a few weeks – including sourcing the talent and location and all the logistical challenges that come with such a shoot – representing a significant step change in ambition and</a:t>
            </a:r>
          </a:p>
          <a:p>
            <a:r>
              <a:rPr lang="en-GB" dirty="0"/>
              <a:t>complexity for </a:t>
            </a:r>
            <a:r>
              <a:rPr lang="en-GB" dirty="0" err="1"/>
              <a:t>Immediate’s</a:t>
            </a:r>
            <a:r>
              <a:rPr lang="en-GB" dirty="0"/>
              <a:t> Imagine studio.</a:t>
            </a:r>
          </a:p>
          <a:p>
            <a:endParaRPr lang="en-GB" dirty="0"/>
          </a:p>
          <a:p>
            <a:r>
              <a:rPr lang="en-GB" dirty="0"/>
              <a:t>It’s also a great example of how </a:t>
            </a:r>
            <a:r>
              <a:rPr lang="en-GB" dirty="0" err="1"/>
              <a:t>Immediate’s</a:t>
            </a:r>
            <a:r>
              <a:rPr lang="en-GB" dirty="0"/>
              <a:t> passion-led audiences can be relevant for gaming advertisers, as they leveraged high levels of brand trust and equity to produce incredible engagement and reach for </a:t>
            </a:r>
            <a:r>
              <a:rPr lang="en-GB" dirty="0" err="1"/>
              <a:t>Krafton</a:t>
            </a:r>
            <a:r>
              <a:rPr lang="en-GB" dirty="0"/>
              <a:t>.</a:t>
            </a:r>
          </a:p>
          <a:p>
            <a:endParaRPr lang="en-GB" b="1" dirty="0"/>
          </a:p>
          <a:p>
            <a:r>
              <a:rPr lang="en-GB" b="1" dirty="0"/>
              <a:t>Results</a:t>
            </a:r>
          </a:p>
          <a:p>
            <a:pPr>
              <a:buFont typeface="Arial" panose="020B0604020202020204" pitchFamily="34" charset="0"/>
              <a:buChar char="•"/>
            </a:pPr>
            <a:r>
              <a:rPr lang="en-GB" dirty="0"/>
              <a:t>3.4m video views across Immediate channels </a:t>
            </a:r>
          </a:p>
          <a:p>
            <a:pPr>
              <a:buFont typeface="Arial" panose="020B0604020202020204" pitchFamily="34" charset="0"/>
              <a:buChar char="•"/>
            </a:pPr>
            <a:r>
              <a:rPr lang="en-GB" dirty="0"/>
              <a:t>436% KPI delivery for content page views on topgear.com </a:t>
            </a:r>
          </a:p>
          <a:p>
            <a:pPr>
              <a:buFont typeface="Arial" panose="020B0604020202020204" pitchFamily="34" charset="0"/>
              <a:buChar char="•"/>
            </a:pPr>
            <a:r>
              <a:rPr lang="en-GB" dirty="0"/>
              <a:t>300k video views across multiple YouTube accounts </a:t>
            </a:r>
          </a:p>
          <a:p>
            <a:pPr>
              <a:buFont typeface="Arial" panose="020B0604020202020204" pitchFamily="34" charset="0"/>
              <a:buChar char="•"/>
            </a:pPr>
            <a:r>
              <a:rPr lang="en-GB" dirty="0"/>
              <a:t>CTRs exceeded benchmarks across the campaign. On topgear.com we saw a 2.5% CTR on display activations; well above the 0.8% benchmark. The top performing ad generated a CTR of 2.72%. </a:t>
            </a:r>
          </a:p>
          <a:p>
            <a:pPr>
              <a:buFont typeface="Arial" panose="020B0604020202020204" pitchFamily="34" charset="0"/>
              <a:buChar char="•"/>
            </a:pPr>
            <a:r>
              <a:rPr lang="en-GB" dirty="0"/>
              <a:t>+18% increase in in-game sales (PUBG’s internal UA data). </a:t>
            </a:r>
          </a:p>
          <a:p>
            <a:pPr>
              <a:buFont typeface="Arial" panose="020B0604020202020204" pitchFamily="34" charset="0"/>
              <a:buChar char="•"/>
            </a:pPr>
            <a:r>
              <a:rPr lang="en-GB" dirty="0"/>
              <a:t>Thanks to these results and the client experience the team provided, Immediate and </a:t>
            </a:r>
            <a:r>
              <a:rPr lang="en-GB" dirty="0" err="1"/>
              <a:t>Krafton</a:t>
            </a:r>
            <a:r>
              <a:rPr lang="en-GB" dirty="0"/>
              <a:t> are currently in talks about a follow-up campaign.</a:t>
            </a:r>
          </a:p>
          <a:p>
            <a:pPr marL="0" lvl="0" indent="0" algn="l" rtl="0">
              <a:spcBef>
                <a:spcPts val="0"/>
              </a:spcBef>
              <a:spcAft>
                <a:spcPts val="0"/>
              </a:spcAft>
              <a:buNone/>
            </a:pPr>
            <a:endParaRPr dirty="0"/>
          </a:p>
        </p:txBody>
      </p:sp>
      <p:sp>
        <p:nvSpPr>
          <p:cNvPr id="77" name="Google Shape;7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Pale slide" userDrawn="1">
  <p:cSld name="2_Pale slide">
    <p:spTree>
      <p:nvGrpSpPr>
        <p:cNvPr id="1" name="Shape 13"/>
        <p:cNvGrpSpPr/>
        <p:nvPr/>
      </p:nvGrpSpPr>
      <p:grpSpPr>
        <a:xfrm>
          <a:off x="0" y="0"/>
          <a:ext cx="0" cy="0"/>
          <a:chOff x="0" y="0"/>
          <a:chExt cx="0" cy="0"/>
        </a:xfrm>
      </p:grpSpPr>
      <p:sp>
        <p:nvSpPr>
          <p:cNvPr id="14" name="Google Shape;14;p5"/>
          <p:cNvSpPr txBox="1">
            <a:spLocks noGrp="1"/>
          </p:cNvSpPr>
          <p:nvPr>
            <p:ph type="title"/>
          </p:nvPr>
        </p:nvSpPr>
        <p:spPr>
          <a:xfrm>
            <a:off x="390524" y="365125"/>
            <a:ext cx="6898622"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accent5"/>
              </a:buClr>
              <a:buSzPts val="4000"/>
              <a:buFont typeface="Lexend Deca SemiBold"/>
              <a:buNone/>
              <a:defRPr sz="4000" b="0" i="0" u="none" strike="noStrike" cap="none">
                <a:solidFill>
                  <a:schemeClr val="accent5"/>
                </a:solidFill>
                <a:latin typeface="Lexend Deca SemiBold"/>
                <a:ea typeface="Lexend Deca SemiBold"/>
                <a:cs typeface="Lexend Deca SemiBold"/>
                <a:sym typeface="Lexend Deca Semi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Google Shape;17;p5"/>
          <p:cNvSpPr>
            <a:spLocks noGrp="1"/>
          </p:cNvSpPr>
          <p:nvPr>
            <p:ph type="pic" idx="4"/>
          </p:nvPr>
        </p:nvSpPr>
        <p:spPr>
          <a:xfrm>
            <a:off x="8445260" y="1915155"/>
            <a:ext cx="3356214" cy="3631630"/>
          </a:xfrm>
          <a:prstGeom prst="rect">
            <a:avLst/>
          </a:prstGeom>
          <a:solidFill>
            <a:schemeClr val="accent2"/>
          </a:solidFill>
          <a:ln>
            <a:noFill/>
          </a:ln>
        </p:spPr>
      </p:sp>
      <p:sp>
        <p:nvSpPr>
          <p:cNvPr id="18" name="Google Shape;18;p5"/>
          <p:cNvSpPr txBox="1">
            <a:spLocks noGrp="1"/>
          </p:cNvSpPr>
          <p:nvPr>
            <p:ph type="body" idx="1"/>
          </p:nvPr>
        </p:nvSpPr>
        <p:spPr>
          <a:xfrm>
            <a:off x="408813" y="1915155"/>
            <a:ext cx="7751775" cy="457692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2"/>
              </a:buClr>
              <a:buSzPts val="1400"/>
              <a:buFont typeface="Arial"/>
              <a:buNone/>
              <a:defRPr sz="1400" b="0" i="0" u="none" strike="noStrike" cap="none">
                <a:solidFill>
                  <a:schemeClr val="dk2"/>
                </a:solidFill>
                <a:latin typeface="Lexend Deca SemiBold"/>
                <a:ea typeface="Lexend Deca SemiBold"/>
                <a:cs typeface="Lexend Deca SemiBold"/>
                <a:sym typeface="Lexend Deca SemiBol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ora"/>
                <a:ea typeface="Lora"/>
                <a:cs typeface="Lora"/>
                <a:sym typeface="Lor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ora"/>
                <a:ea typeface="Lora"/>
                <a:cs typeface="Lora"/>
                <a:sym typeface="Lor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9pPr>
          </a:lstStyle>
          <a:p>
            <a:endParaRPr/>
          </a:p>
        </p:txBody>
      </p:sp>
      <p:pic>
        <p:nvPicPr>
          <p:cNvPr id="19" name="Google Shape;19;p5" descr="A letter n made of blue dots&#10;&#10;Description automatically generated"/>
          <p:cNvPicPr preferRelativeResize="0"/>
          <p:nvPr/>
        </p:nvPicPr>
        <p:blipFill rotWithShape="1">
          <a:blip r:embed="rId2">
            <a:alphaModFix/>
          </a:blip>
          <a:srcRect/>
          <a:stretch/>
        </p:blipFill>
        <p:spPr>
          <a:xfrm>
            <a:off x="9264681" y="6009390"/>
            <a:ext cx="2282119" cy="286287"/>
          </a:xfrm>
          <a:prstGeom prst="rect">
            <a:avLst/>
          </a:prstGeom>
          <a:noFill/>
          <a:ln>
            <a:noFill/>
          </a:ln>
        </p:spPr>
      </p:pic>
      <p:pic>
        <p:nvPicPr>
          <p:cNvPr id="20" name="Google Shape;20;p5" descr="A black and grey logo&#10;&#10;Description automatically generated"/>
          <p:cNvPicPr preferRelativeResize="0"/>
          <p:nvPr/>
        </p:nvPicPr>
        <p:blipFill rotWithShape="1">
          <a:blip r:embed="rId3">
            <a:alphaModFix/>
          </a:blip>
          <a:srcRect/>
          <a:stretch/>
        </p:blipFill>
        <p:spPr>
          <a:xfrm>
            <a:off x="8579544" y="5760871"/>
            <a:ext cx="473214" cy="80022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ark slide with image">
  <p:cSld name="Dark slide with image">
    <p:bg>
      <p:bgPr>
        <a:solidFill>
          <a:schemeClr val="dk1"/>
        </a:solidFill>
        <a:effectLst/>
      </p:bgPr>
    </p:bg>
    <p:spTree>
      <p:nvGrpSpPr>
        <p:cNvPr id="1" name="Shape 51"/>
        <p:cNvGrpSpPr/>
        <p:nvPr/>
      </p:nvGrpSpPr>
      <p:grpSpPr>
        <a:xfrm>
          <a:off x="0" y="0"/>
          <a:ext cx="0" cy="0"/>
          <a:chOff x="0" y="0"/>
          <a:chExt cx="0" cy="0"/>
        </a:xfrm>
      </p:grpSpPr>
      <p:sp>
        <p:nvSpPr>
          <p:cNvPr id="52" name="Google Shape;52;p14"/>
          <p:cNvSpPr txBox="1">
            <a:spLocks noGrp="1"/>
          </p:cNvSpPr>
          <p:nvPr>
            <p:ph type="body" idx="1"/>
          </p:nvPr>
        </p:nvSpPr>
        <p:spPr>
          <a:xfrm>
            <a:off x="390525" y="1846053"/>
            <a:ext cx="6877049" cy="470556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3000"/>
              </a:spcBef>
              <a:spcAft>
                <a:spcPts val="0"/>
              </a:spcAft>
              <a:buClr>
                <a:schemeClr val="accent1"/>
              </a:buClr>
              <a:buSzPts val="2400"/>
              <a:buFont typeface="Arial"/>
              <a:buChar char="•"/>
              <a:defRPr sz="2400" b="0" i="0" u="none" strike="noStrike" cap="none">
                <a:solidFill>
                  <a:schemeClr val="accent1"/>
                </a:solidFill>
                <a:latin typeface="Lora"/>
                <a:ea typeface="Lora"/>
                <a:cs typeface="Lora"/>
                <a:sym typeface="Lora"/>
              </a:defRPr>
            </a:lvl1pPr>
            <a:lvl2pPr marL="914400" marR="0" lvl="1" indent="-355600" algn="l" rtl="0">
              <a:lnSpc>
                <a:spcPct val="150000"/>
              </a:lnSpc>
              <a:spcBef>
                <a:spcPts val="500"/>
              </a:spcBef>
              <a:spcAft>
                <a:spcPts val="0"/>
              </a:spcAft>
              <a:buClr>
                <a:schemeClr val="accent1"/>
              </a:buClr>
              <a:buSzPts val="2000"/>
              <a:buFont typeface="Lexend Deca SemiBold"/>
              <a:buChar char="−"/>
              <a:defRPr sz="2000" b="0" i="0" u="none" strike="noStrike" cap="none">
                <a:solidFill>
                  <a:schemeClr val="lt2"/>
                </a:solidFill>
                <a:latin typeface="Lora"/>
                <a:ea typeface="Lora"/>
                <a:cs typeface="Lora"/>
                <a:sym typeface="Lora"/>
              </a:defRPr>
            </a:lvl2pPr>
            <a:lvl3pPr marL="1371600" marR="0" lvl="2" indent="-342900" algn="l" rtl="0">
              <a:lnSpc>
                <a:spcPct val="100000"/>
              </a:lnSpc>
              <a:spcBef>
                <a:spcPts val="500"/>
              </a:spcBef>
              <a:spcAft>
                <a:spcPts val="0"/>
              </a:spcAft>
              <a:buClr>
                <a:schemeClr val="accent1"/>
              </a:buClr>
              <a:buSzPts val="1800"/>
              <a:buFont typeface="Lexend Deca SemiBold"/>
              <a:buChar char="‐"/>
              <a:defRPr sz="1800" b="0" i="0" u="none" strike="noStrike" cap="none">
                <a:solidFill>
                  <a:schemeClr val="lt2"/>
                </a:solidFill>
                <a:latin typeface="Lora"/>
                <a:ea typeface="Lora"/>
                <a:cs typeface="Lora"/>
                <a:sym typeface="Lora"/>
              </a:defRPr>
            </a:lvl3pPr>
            <a:lvl4pPr marL="1828800" marR="0" lvl="3" indent="-330200" algn="l" rtl="0">
              <a:lnSpc>
                <a:spcPct val="100000"/>
              </a:lnSpc>
              <a:spcBef>
                <a:spcPts val="500"/>
              </a:spcBef>
              <a:spcAft>
                <a:spcPts val="0"/>
              </a:spcAft>
              <a:buClr>
                <a:schemeClr val="accent1"/>
              </a:buClr>
              <a:buSzPts val="1600"/>
              <a:buFont typeface="Arial"/>
              <a:buChar char="•"/>
              <a:defRPr sz="1600" b="0" i="0" u="none" strike="noStrike" cap="none">
                <a:solidFill>
                  <a:schemeClr val="lt2"/>
                </a:solidFill>
                <a:latin typeface="Lora"/>
                <a:ea typeface="Lora"/>
                <a:cs typeface="Lora"/>
                <a:sym typeface="Lora"/>
              </a:defRPr>
            </a:lvl4pPr>
            <a:lvl5pPr marL="2286000" marR="0" lvl="4" indent="-304800" algn="l" rtl="0">
              <a:lnSpc>
                <a:spcPct val="100000"/>
              </a:lnSpc>
              <a:spcBef>
                <a:spcPts val="500"/>
              </a:spcBef>
              <a:spcAft>
                <a:spcPts val="0"/>
              </a:spcAft>
              <a:buClr>
                <a:schemeClr val="lt2"/>
              </a:buClr>
              <a:buSzPts val="1200"/>
              <a:buFont typeface="Arial"/>
              <a:buChar char="•"/>
              <a:defRPr sz="1200" b="0" i="0" u="none" strike="noStrike" cap="none">
                <a:solidFill>
                  <a:schemeClr val="lt2"/>
                </a:solidFill>
                <a:latin typeface="Lora"/>
                <a:ea typeface="Lora"/>
                <a:cs typeface="Lora"/>
                <a:sym typeface="Lor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9pPr>
          </a:lstStyle>
          <a:p>
            <a:endParaRPr/>
          </a:p>
        </p:txBody>
      </p:sp>
      <p:sp>
        <p:nvSpPr>
          <p:cNvPr id="53" name="Google Shape;53;p14"/>
          <p:cNvSpPr txBox="1">
            <a:spLocks noGrp="1"/>
          </p:cNvSpPr>
          <p:nvPr>
            <p:ph type="title"/>
          </p:nvPr>
        </p:nvSpPr>
        <p:spPr>
          <a:xfrm>
            <a:off x="390525" y="365125"/>
            <a:ext cx="10169106"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2"/>
              </a:buClr>
              <a:buSzPts val="4000"/>
              <a:buFont typeface="Lexend Deca SemiBold"/>
              <a:buNone/>
              <a:defRPr sz="4000" b="0" i="0" u="none" strike="noStrike" cap="none">
                <a:solidFill>
                  <a:schemeClr val="lt2"/>
                </a:solidFill>
                <a:latin typeface="Lexend Deca SemiBold"/>
                <a:ea typeface="Lexend Deca SemiBold"/>
                <a:cs typeface="Lexend Deca SemiBold"/>
                <a:sym typeface="Lexend Deca Semi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4" name="Google Shape;54;p14"/>
          <p:cNvSpPr/>
          <p:nvPr/>
        </p:nvSpPr>
        <p:spPr>
          <a:xfrm>
            <a:off x="11307763" y="439738"/>
            <a:ext cx="493712" cy="6619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ora"/>
              <a:ea typeface="Lora"/>
              <a:cs typeface="Lora"/>
              <a:sym typeface="Lora"/>
            </a:endParaRPr>
          </a:p>
        </p:txBody>
      </p:sp>
      <p:sp>
        <p:nvSpPr>
          <p:cNvPr id="55" name="Google Shape;55;p14"/>
          <p:cNvSpPr/>
          <p:nvPr/>
        </p:nvSpPr>
        <p:spPr>
          <a:xfrm>
            <a:off x="11307763" y="365919"/>
            <a:ext cx="493712" cy="661987"/>
          </a:xfrm>
          <a:custGeom>
            <a:avLst/>
            <a:gdLst/>
            <a:ahLst/>
            <a:cxnLst/>
            <a:rect l="l" t="t" r="r" b="b"/>
            <a:pathLst>
              <a:path w="852" h="1139" extrusionOk="0">
                <a:moveTo>
                  <a:pt x="463" y="0"/>
                </a:moveTo>
                <a:cubicBezTo>
                  <a:pt x="732" y="0"/>
                  <a:pt x="852" y="154"/>
                  <a:pt x="852" y="339"/>
                </a:cubicBezTo>
                <a:cubicBezTo>
                  <a:pt x="852" y="525"/>
                  <a:pt x="734" y="677"/>
                  <a:pt x="463" y="677"/>
                </a:cubicBezTo>
                <a:cubicBezTo>
                  <a:pt x="441" y="677"/>
                  <a:pt x="441" y="677"/>
                  <a:pt x="441" y="677"/>
                </a:cubicBezTo>
                <a:cubicBezTo>
                  <a:pt x="441" y="1139"/>
                  <a:pt x="441" y="1139"/>
                  <a:pt x="441" y="1139"/>
                </a:cubicBezTo>
                <a:cubicBezTo>
                  <a:pt x="275" y="1139"/>
                  <a:pt x="275" y="1139"/>
                  <a:pt x="275" y="1139"/>
                </a:cubicBezTo>
                <a:cubicBezTo>
                  <a:pt x="275" y="146"/>
                  <a:pt x="275" y="146"/>
                  <a:pt x="275" y="146"/>
                </a:cubicBezTo>
                <a:cubicBezTo>
                  <a:pt x="165" y="146"/>
                  <a:pt x="165" y="146"/>
                  <a:pt x="165" y="146"/>
                </a:cubicBezTo>
                <a:cubicBezTo>
                  <a:pt x="165" y="1139"/>
                  <a:pt x="165" y="1139"/>
                  <a:pt x="165" y="1139"/>
                </a:cubicBezTo>
                <a:cubicBezTo>
                  <a:pt x="0" y="1139"/>
                  <a:pt x="0" y="1139"/>
                  <a:pt x="0" y="1139"/>
                </a:cubicBezTo>
                <a:cubicBezTo>
                  <a:pt x="0" y="0"/>
                  <a:pt x="0" y="0"/>
                  <a:pt x="0" y="0"/>
                </a:cubicBezTo>
                <a:lnTo>
                  <a:pt x="463"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ora"/>
              <a:ea typeface="Lora"/>
              <a:cs typeface="Lora"/>
              <a:sym typeface="Lora"/>
            </a:endParaRPr>
          </a:p>
        </p:txBody>
      </p:sp>
      <p:sp>
        <p:nvSpPr>
          <p:cNvPr id="56" name="Google Shape;56;p14"/>
          <p:cNvSpPr>
            <a:spLocks noGrp="1"/>
          </p:cNvSpPr>
          <p:nvPr>
            <p:ph type="pic" idx="2"/>
          </p:nvPr>
        </p:nvSpPr>
        <p:spPr>
          <a:xfrm>
            <a:off x="7759725" y="1846054"/>
            <a:ext cx="4041750" cy="4705560"/>
          </a:xfrm>
          <a:prstGeom prst="rect">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ark slide with chart">
  <p:cSld name="Dark slide with chart">
    <p:bg>
      <p:bgPr>
        <a:solidFill>
          <a:schemeClr val="accent5"/>
        </a:solidFill>
        <a:effectLst/>
      </p:bgPr>
    </p:bg>
    <p:spTree>
      <p:nvGrpSpPr>
        <p:cNvPr id="1" name="Shape 57"/>
        <p:cNvGrpSpPr/>
        <p:nvPr/>
      </p:nvGrpSpPr>
      <p:grpSpPr>
        <a:xfrm>
          <a:off x="0" y="0"/>
          <a:ext cx="0" cy="0"/>
          <a:chOff x="0" y="0"/>
          <a:chExt cx="0" cy="0"/>
        </a:xfrm>
      </p:grpSpPr>
      <p:sp>
        <p:nvSpPr>
          <p:cNvPr id="58" name="Google Shape;58;p15"/>
          <p:cNvSpPr/>
          <p:nvPr/>
        </p:nvSpPr>
        <p:spPr>
          <a:xfrm>
            <a:off x="11307763" y="365919"/>
            <a:ext cx="493712" cy="661987"/>
          </a:xfrm>
          <a:custGeom>
            <a:avLst/>
            <a:gdLst/>
            <a:ahLst/>
            <a:cxnLst/>
            <a:rect l="l" t="t" r="r" b="b"/>
            <a:pathLst>
              <a:path w="852" h="1139" extrusionOk="0">
                <a:moveTo>
                  <a:pt x="463" y="0"/>
                </a:moveTo>
                <a:cubicBezTo>
                  <a:pt x="732" y="0"/>
                  <a:pt x="852" y="154"/>
                  <a:pt x="852" y="339"/>
                </a:cubicBezTo>
                <a:cubicBezTo>
                  <a:pt x="852" y="525"/>
                  <a:pt x="734" y="677"/>
                  <a:pt x="463" y="677"/>
                </a:cubicBezTo>
                <a:cubicBezTo>
                  <a:pt x="441" y="677"/>
                  <a:pt x="441" y="677"/>
                  <a:pt x="441" y="677"/>
                </a:cubicBezTo>
                <a:cubicBezTo>
                  <a:pt x="441" y="1139"/>
                  <a:pt x="441" y="1139"/>
                  <a:pt x="441" y="1139"/>
                </a:cubicBezTo>
                <a:cubicBezTo>
                  <a:pt x="275" y="1139"/>
                  <a:pt x="275" y="1139"/>
                  <a:pt x="275" y="1139"/>
                </a:cubicBezTo>
                <a:cubicBezTo>
                  <a:pt x="275" y="146"/>
                  <a:pt x="275" y="146"/>
                  <a:pt x="275" y="146"/>
                </a:cubicBezTo>
                <a:cubicBezTo>
                  <a:pt x="165" y="146"/>
                  <a:pt x="165" y="146"/>
                  <a:pt x="165" y="146"/>
                </a:cubicBezTo>
                <a:cubicBezTo>
                  <a:pt x="165" y="1139"/>
                  <a:pt x="165" y="1139"/>
                  <a:pt x="165" y="1139"/>
                </a:cubicBezTo>
                <a:cubicBezTo>
                  <a:pt x="0" y="1139"/>
                  <a:pt x="0" y="1139"/>
                  <a:pt x="0" y="1139"/>
                </a:cubicBezTo>
                <a:cubicBezTo>
                  <a:pt x="0" y="0"/>
                  <a:pt x="0" y="0"/>
                  <a:pt x="0" y="0"/>
                </a:cubicBezTo>
                <a:lnTo>
                  <a:pt x="463"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ora"/>
              <a:ea typeface="Lora"/>
              <a:cs typeface="Lora"/>
              <a:sym typeface="Lora"/>
            </a:endParaRPr>
          </a:p>
        </p:txBody>
      </p:sp>
      <p:sp>
        <p:nvSpPr>
          <p:cNvPr id="59" name="Google Shape;59;p15"/>
          <p:cNvSpPr txBox="1">
            <a:spLocks noGrp="1"/>
          </p:cNvSpPr>
          <p:nvPr>
            <p:ph type="title"/>
          </p:nvPr>
        </p:nvSpPr>
        <p:spPr>
          <a:xfrm>
            <a:off x="390525" y="365125"/>
            <a:ext cx="10169106"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2"/>
              </a:buClr>
              <a:buSzPts val="4000"/>
              <a:buFont typeface="Lexend Deca SemiBold"/>
              <a:buNone/>
              <a:defRPr sz="4000" b="0" i="0" u="none" strike="noStrike" cap="none">
                <a:solidFill>
                  <a:schemeClr val="lt2"/>
                </a:solidFill>
                <a:latin typeface="Lexend Deca SemiBold"/>
                <a:ea typeface="Lexend Deca SemiBold"/>
                <a:cs typeface="Lexend Deca SemiBold"/>
                <a:sym typeface="Lexend Deca Semi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 name="Google Shape;60;p15"/>
          <p:cNvSpPr>
            <a:spLocks noGrp="1"/>
          </p:cNvSpPr>
          <p:nvPr>
            <p:ph type="chart" idx="2"/>
          </p:nvPr>
        </p:nvSpPr>
        <p:spPr>
          <a:xfrm>
            <a:off x="390525" y="1924050"/>
            <a:ext cx="11410950" cy="43624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lt2"/>
              </a:buClr>
              <a:buSzPts val="2800"/>
              <a:buFont typeface="Arial"/>
              <a:buNone/>
              <a:defRPr sz="2800" b="0" i="0" u="none" strike="noStrike" cap="none">
                <a:solidFill>
                  <a:schemeClr val="lt2"/>
                </a:solidFill>
                <a:latin typeface="Lora"/>
                <a:ea typeface="Lora"/>
                <a:cs typeface="Lora"/>
                <a:sym typeface="Lora"/>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ora"/>
                <a:ea typeface="Lora"/>
                <a:cs typeface="Lora"/>
                <a:sym typeface="Lor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ora"/>
                <a:ea typeface="Lora"/>
                <a:cs typeface="Lora"/>
                <a:sym typeface="Lor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9pPr>
          </a:lstStyle>
          <a:p>
            <a:endParaRPr/>
          </a:p>
        </p:txBody>
      </p:sp>
      <p:sp>
        <p:nvSpPr>
          <p:cNvPr id="61" name="Google Shape;61;p15"/>
          <p:cNvSpPr txBox="1">
            <a:spLocks noGrp="1"/>
          </p:cNvSpPr>
          <p:nvPr>
            <p:ph type="body" idx="1"/>
          </p:nvPr>
        </p:nvSpPr>
        <p:spPr>
          <a:xfrm>
            <a:off x="7924800" y="6400800"/>
            <a:ext cx="3876675" cy="37147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90000"/>
              </a:lnSpc>
              <a:spcBef>
                <a:spcPts val="1000"/>
              </a:spcBef>
              <a:spcAft>
                <a:spcPts val="0"/>
              </a:spcAft>
              <a:buClr>
                <a:schemeClr val="lt2"/>
              </a:buClr>
              <a:buSzPts val="1200"/>
              <a:buFont typeface="Arial"/>
              <a:buNone/>
              <a:defRPr sz="1200" b="0" i="0" u="none" strike="noStrike" cap="none">
                <a:solidFill>
                  <a:schemeClr val="lt2"/>
                </a:solidFill>
                <a:latin typeface="Lora"/>
                <a:ea typeface="Lora"/>
                <a:cs typeface="Lora"/>
                <a:sym typeface="Lor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ora"/>
                <a:ea typeface="Lora"/>
                <a:cs typeface="Lora"/>
                <a:sym typeface="Lor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ora"/>
                <a:ea typeface="Lora"/>
                <a:cs typeface="Lora"/>
                <a:sym typeface="Lor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Front cover">
  <p:cSld name="1_Front cover">
    <p:bg>
      <p:bgPr>
        <a:solidFill>
          <a:schemeClr val="dk2"/>
        </a:solidFill>
        <a:effectLst/>
      </p:bgPr>
    </p:bg>
    <p:spTree>
      <p:nvGrpSpPr>
        <p:cNvPr id="1" name="Shape 21"/>
        <p:cNvGrpSpPr/>
        <p:nvPr/>
      </p:nvGrpSpPr>
      <p:grpSpPr>
        <a:xfrm>
          <a:off x="0" y="0"/>
          <a:ext cx="0" cy="0"/>
          <a:chOff x="0" y="0"/>
          <a:chExt cx="0" cy="0"/>
        </a:xfrm>
      </p:grpSpPr>
      <p:sp>
        <p:nvSpPr>
          <p:cNvPr id="22" name="Google Shape;22;p6"/>
          <p:cNvSpPr txBox="1">
            <a:spLocks noGrp="1"/>
          </p:cNvSpPr>
          <p:nvPr>
            <p:ph type="title"/>
          </p:nvPr>
        </p:nvSpPr>
        <p:spPr>
          <a:xfrm>
            <a:off x="643567" y="2766217"/>
            <a:ext cx="6085935"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lt2"/>
              </a:buClr>
              <a:buSzPts val="4400"/>
              <a:buFont typeface="Lexend Deca SemiBold"/>
              <a:buNone/>
              <a:defRPr sz="4400" b="0" i="0" u="none" strike="noStrike" cap="none">
                <a:solidFill>
                  <a:schemeClr val="lt2"/>
                </a:solidFill>
                <a:latin typeface="Lexend Deca SemiBold"/>
                <a:ea typeface="Lexend Deca SemiBold"/>
                <a:cs typeface="Lexend Deca SemiBold"/>
                <a:sym typeface="Lexend Deca Semi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23" name="Google Shape;23;p6" descr="A white and black logo&#10;&#10;Description automatically generated"/>
          <p:cNvPicPr preferRelativeResize="0"/>
          <p:nvPr/>
        </p:nvPicPr>
        <p:blipFill rotWithShape="1">
          <a:blip r:embed="rId2">
            <a:alphaModFix/>
          </a:blip>
          <a:srcRect/>
          <a:stretch/>
        </p:blipFill>
        <p:spPr>
          <a:xfrm>
            <a:off x="706338" y="729947"/>
            <a:ext cx="763321" cy="1291927"/>
          </a:xfrm>
          <a:prstGeom prst="rect">
            <a:avLst/>
          </a:prstGeom>
          <a:noFill/>
          <a:ln>
            <a:noFill/>
          </a:ln>
        </p:spPr>
      </p:pic>
      <p:pic>
        <p:nvPicPr>
          <p:cNvPr id="24" name="Google Shape;24;p6" descr="A letter n made of blue dots&#10;&#10;Description automatically generated"/>
          <p:cNvPicPr preferRelativeResize="0"/>
          <p:nvPr/>
        </p:nvPicPr>
        <p:blipFill rotWithShape="1">
          <a:blip r:embed="rId3">
            <a:alphaModFix/>
          </a:blip>
          <a:srcRect/>
          <a:stretch/>
        </p:blipFill>
        <p:spPr>
          <a:xfrm>
            <a:off x="1916133" y="1216389"/>
            <a:ext cx="3093304" cy="38804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vider">
  <p:cSld name="Divider">
    <p:bg>
      <p:bgPr>
        <a:solidFill>
          <a:schemeClr val="accent3"/>
        </a:solidFill>
        <a:effectLst/>
      </p:bgPr>
    </p:bg>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5891842" y="2766218"/>
            <a:ext cx="5323936"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lt2"/>
              </a:buClr>
              <a:buSzPts val="4400"/>
              <a:buFont typeface="Lexend Deca SemiBold"/>
              <a:buNone/>
              <a:defRPr sz="4400" b="0" i="0" u="none" strike="noStrike" cap="none">
                <a:solidFill>
                  <a:schemeClr val="lt2"/>
                </a:solidFill>
                <a:latin typeface="Lexend Deca SemiBold"/>
                <a:ea typeface="Lexend Deca SemiBold"/>
                <a:cs typeface="Lexend Deca SemiBold"/>
                <a:sym typeface="Lexend Deca Semi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 name="Google Shape;27;p7"/>
          <p:cNvSpPr>
            <a:spLocks noGrp="1"/>
          </p:cNvSpPr>
          <p:nvPr>
            <p:ph type="pic" idx="2"/>
          </p:nvPr>
        </p:nvSpPr>
        <p:spPr>
          <a:xfrm>
            <a:off x="838200" y="1199130"/>
            <a:ext cx="4210050" cy="4459737"/>
          </a:xfrm>
          <a:prstGeom prst="round1Rect">
            <a:avLst>
              <a:gd name="adj" fmla="val 50000"/>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ale slide">
  <p:cSld name="Pale slide">
    <p:spTree>
      <p:nvGrpSpPr>
        <p:cNvPr id="1" name="Shape 28"/>
        <p:cNvGrpSpPr/>
        <p:nvPr/>
      </p:nvGrpSpPr>
      <p:grpSpPr>
        <a:xfrm>
          <a:off x="0" y="0"/>
          <a:ext cx="0" cy="0"/>
          <a:chOff x="0" y="0"/>
          <a:chExt cx="0" cy="0"/>
        </a:xfrm>
      </p:grpSpPr>
      <p:sp>
        <p:nvSpPr>
          <p:cNvPr id="29" name="Google Shape;29;p8"/>
          <p:cNvSpPr txBox="1">
            <a:spLocks noGrp="1"/>
          </p:cNvSpPr>
          <p:nvPr>
            <p:ph type="title"/>
          </p:nvPr>
        </p:nvSpPr>
        <p:spPr>
          <a:xfrm>
            <a:off x="390525" y="365125"/>
            <a:ext cx="10169106"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accent5"/>
              </a:buClr>
              <a:buSzPts val="4000"/>
              <a:buFont typeface="Lexend Deca SemiBold"/>
              <a:buNone/>
              <a:defRPr sz="4000" b="0" i="0" u="none" strike="noStrike" cap="none">
                <a:solidFill>
                  <a:schemeClr val="accent5"/>
                </a:solidFill>
                <a:latin typeface="Lexend Deca SemiBold"/>
                <a:ea typeface="Lexend Deca SemiBold"/>
                <a:cs typeface="Lexend Deca SemiBold"/>
                <a:sym typeface="Lexend Deca Semi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0" name="Google Shape;30;p8"/>
          <p:cNvSpPr/>
          <p:nvPr/>
        </p:nvSpPr>
        <p:spPr>
          <a:xfrm>
            <a:off x="11307763" y="365919"/>
            <a:ext cx="493712" cy="661987"/>
          </a:xfrm>
          <a:custGeom>
            <a:avLst/>
            <a:gdLst/>
            <a:ahLst/>
            <a:cxnLst/>
            <a:rect l="l" t="t" r="r" b="b"/>
            <a:pathLst>
              <a:path w="852" h="1139" extrusionOk="0">
                <a:moveTo>
                  <a:pt x="463" y="0"/>
                </a:moveTo>
                <a:cubicBezTo>
                  <a:pt x="732" y="0"/>
                  <a:pt x="852" y="154"/>
                  <a:pt x="852" y="339"/>
                </a:cubicBezTo>
                <a:cubicBezTo>
                  <a:pt x="852" y="525"/>
                  <a:pt x="734" y="677"/>
                  <a:pt x="463" y="677"/>
                </a:cubicBezTo>
                <a:cubicBezTo>
                  <a:pt x="441" y="677"/>
                  <a:pt x="441" y="677"/>
                  <a:pt x="441" y="677"/>
                </a:cubicBezTo>
                <a:cubicBezTo>
                  <a:pt x="441" y="1139"/>
                  <a:pt x="441" y="1139"/>
                  <a:pt x="441" y="1139"/>
                </a:cubicBezTo>
                <a:cubicBezTo>
                  <a:pt x="275" y="1139"/>
                  <a:pt x="275" y="1139"/>
                  <a:pt x="275" y="1139"/>
                </a:cubicBezTo>
                <a:cubicBezTo>
                  <a:pt x="275" y="146"/>
                  <a:pt x="275" y="146"/>
                  <a:pt x="275" y="146"/>
                </a:cubicBezTo>
                <a:cubicBezTo>
                  <a:pt x="165" y="146"/>
                  <a:pt x="165" y="146"/>
                  <a:pt x="165" y="146"/>
                </a:cubicBezTo>
                <a:cubicBezTo>
                  <a:pt x="165" y="1139"/>
                  <a:pt x="165" y="1139"/>
                  <a:pt x="165" y="1139"/>
                </a:cubicBezTo>
                <a:cubicBezTo>
                  <a:pt x="0" y="1139"/>
                  <a:pt x="0" y="1139"/>
                  <a:pt x="0" y="1139"/>
                </a:cubicBezTo>
                <a:cubicBezTo>
                  <a:pt x="0" y="0"/>
                  <a:pt x="0" y="0"/>
                  <a:pt x="0" y="0"/>
                </a:cubicBezTo>
                <a:lnTo>
                  <a:pt x="463" y="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ora"/>
              <a:ea typeface="Lora"/>
              <a:cs typeface="Lora"/>
              <a:sym typeface="Lora"/>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Pale slide">
  <p:cSld name="1_Pale slide">
    <p:spTree>
      <p:nvGrpSpPr>
        <p:cNvPr id="1" name="Shape 31"/>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ale slide with image">
  <p:cSld name="Pale slide with image">
    <p:spTree>
      <p:nvGrpSpPr>
        <p:cNvPr id="1" name="Shape 32"/>
        <p:cNvGrpSpPr/>
        <p:nvPr/>
      </p:nvGrpSpPr>
      <p:grpSpPr>
        <a:xfrm>
          <a:off x="0" y="0"/>
          <a:ext cx="0" cy="0"/>
          <a:chOff x="0" y="0"/>
          <a:chExt cx="0" cy="0"/>
        </a:xfrm>
      </p:grpSpPr>
      <p:sp>
        <p:nvSpPr>
          <p:cNvPr id="33" name="Google Shape;33;p10"/>
          <p:cNvSpPr>
            <a:spLocks noGrp="1"/>
          </p:cNvSpPr>
          <p:nvPr>
            <p:ph type="pic" idx="2"/>
          </p:nvPr>
        </p:nvSpPr>
        <p:spPr>
          <a:xfrm>
            <a:off x="7759725" y="1846054"/>
            <a:ext cx="4041750" cy="4705560"/>
          </a:xfrm>
          <a:prstGeom prst="rect">
            <a:avLst/>
          </a:prstGeom>
          <a:noFill/>
          <a:ln>
            <a:noFill/>
          </a:ln>
        </p:spPr>
      </p:sp>
      <p:sp>
        <p:nvSpPr>
          <p:cNvPr id="34" name="Google Shape;34;p10"/>
          <p:cNvSpPr txBox="1">
            <a:spLocks noGrp="1"/>
          </p:cNvSpPr>
          <p:nvPr>
            <p:ph type="body" idx="1"/>
          </p:nvPr>
        </p:nvSpPr>
        <p:spPr>
          <a:xfrm>
            <a:off x="390525" y="1846053"/>
            <a:ext cx="6875488" cy="470556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3000"/>
              </a:spcBef>
              <a:spcAft>
                <a:spcPts val="0"/>
              </a:spcAft>
              <a:buClr>
                <a:schemeClr val="accent1"/>
              </a:buClr>
              <a:buSzPts val="2400"/>
              <a:buFont typeface="Lora SemiBold"/>
              <a:buChar char="•"/>
              <a:defRPr sz="2400" b="0" i="0" u="none" strike="noStrike" cap="none">
                <a:solidFill>
                  <a:schemeClr val="dk1"/>
                </a:solidFill>
                <a:latin typeface="Lora"/>
                <a:ea typeface="Lora"/>
                <a:cs typeface="Lora"/>
                <a:sym typeface="Lora"/>
              </a:defRPr>
            </a:lvl1pPr>
            <a:lvl2pPr marL="914400" marR="0" lvl="1" indent="-355600" algn="l" rtl="0">
              <a:lnSpc>
                <a:spcPct val="150000"/>
              </a:lnSpc>
              <a:spcBef>
                <a:spcPts val="500"/>
              </a:spcBef>
              <a:spcAft>
                <a:spcPts val="0"/>
              </a:spcAft>
              <a:buClr>
                <a:schemeClr val="accent1"/>
              </a:buClr>
              <a:buSzPts val="2000"/>
              <a:buFont typeface="Lexend Deca SemiBold"/>
              <a:buChar char="−"/>
              <a:defRPr sz="2000" b="0" i="0" u="none" strike="noStrike" cap="none">
                <a:solidFill>
                  <a:schemeClr val="dk1"/>
                </a:solidFill>
                <a:latin typeface="Lora"/>
                <a:ea typeface="Lora"/>
                <a:cs typeface="Lora"/>
                <a:sym typeface="Lora"/>
              </a:defRPr>
            </a:lvl2pPr>
            <a:lvl3pPr marL="1371600" marR="0" lvl="2" indent="-342900" algn="l" rtl="0">
              <a:lnSpc>
                <a:spcPct val="100000"/>
              </a:lnSpc>
              <a:spcBef>
                <a:spcPts val="500"/>
              </a:spcBef>
              <a:spcAft>
                <a:spcPts val="0"/>
              </a:spcAft>
              <a:buClr>
                <a:schemeClr val="accent1"/>
              </a:buClr>
              <a:buSzPts val="1800"/>
              <a:buFont typeface="Lexend Deca SemiBold"/>
              <a:buChar char="‐"/>
              <a:defRPr sz="1800" b="0" i="0" u="none" strike="noStrike" cap="none">
                <a:solidFill>
                  <a:schemeClr val="dk1"/>
                </a:solidFill>
                <a:latin typeface="Lora"/>
                <a:ea typeface="Lora"/>
                <a:cs typeface="Lora"/>
                <a:sym typeface="Lora"/>
              </a:defRPr>
            </a:lvl3pPr>
            <a:lvl4pPr marL="1828800" marR="0" lvl="3" indent="-330200" algn="l" rtl="0">
              <a:lnSpc>
                <a:spcPct val="100000"/>
              </a:lnSpc>
              <a:spcBef>
                <a:spcPts val="500"/>
              </a:spcBef>
              <a:spcAft>
                <a:spcPts val="0"/>
              </a:spcAft>
              <a:buClr>
                <a:schemeClr val="accent1"/>
              </a:buClr>
              <a:buSzPts val="1600"/>
              <a:buFont typeface="Arial"/>
              <a:buChar char="•"/>
              <a:defRPr sz="1600" b="0" i="0" u="none" strike="noStrike" cap="none">
                <a:solidFill>
                  <a:schemeClr val="dk1"/>
                </a:solidFill>
                <a:latin typeface="Lora"/>
                <a:ea typeface="Lora"/>
                <a:cs typeface="Lora"/>
                <a:sym typeface="Lora"/>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Lora"/>
                <a:ea typeface="Lora"/>
                <a:cs typeface="Lora"/>
                <a:sym typeface="Lor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9pPr>
          </a:lstStyle>
          <a:p>
            <a:endParaRPr/>
          </a:p>
        </p:txBody>
      </p:sp>
      <p:sp>
        <p:nvSpPr>
          <p:cNvPr id="35" name="Google Shape;35;p10"/>
          <p:cNvSpPr txBox="1">
            <a:spLocks noGrp="1"/>
          </p:cNvSpPr>
          <p:nvPr>
            <p:ph type="title"/>
          </p:nvPr>
        </p:nvSpPr>
        <p:spPr>
          <a:xfrm>
            <a:off x="390525" y="365125"/>
            <a:ext cx="10169106"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accent5"/>
              </a:buClr>
              <a:buSzPts val="4000"/>
              <a:buFont typeface="Lexend Deca SemiBold"/>
              <a:buNone/>
              <a:defRPr sz="4000" b="0" i="0" u="none" strike="noStrike" cap="none">
                <a:solidFill>
                  <a:schemeClr val="accent5"/>
                </a:solidFill>
                <a:latin typeface="Lexend Deca SemiBold"/>
                <a:ea typeface="Lexend Deca SemiBold"/>
                <a:cs typeface="Lexend Deca SemiBold"/>
                <a:sym typeface="Lexend Deca Semi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6" name="Google Shape;36;p10"/>
          <p:cNvSpPr/>
          <p:nvPr/>
        </p:nvSpPr>
        <p:spPr>
          <a:xfrm>
            <a:off x="11307763" y="439738"/>
            <a:ext cx="493712" cy="6619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ora"/>
              <a:ea typeface="Lora"/>
              <a:cs typeface="Lora"/>
              <a:sym typeface="Lora"/>
            </a:endParaRPr>
          </a:p>
        </p:txBody>
      </p:sp>
      <p:sp>
        <p:nvSpPr>
          <p:cNvPr id="37" name="Google Shape;37;p10"/>
          <p:cNvSpPr/>
          <p:nvPr/>
        </p:nvSpPr>
        <p:spPr>
          <a:xfrm>
            <a:off x="11307763" y="365125"/>
            <a:ext cx="493712" cy="661987"/>
          </a:xfrm>
          <a:custGeom>
            <a:avLst/>
            <a:gdLst/>
            <a:ahLst/>
            <a:cxnLst/>
            <a:rect l="l" t="t" r="r" b="b"/>
            <a:pathLst>
              <a:path w="852" h="1139" extrusionOk="0">
                <a:moveTo>
                  <a:pt x="463" y="0"/>
                </a:moveTo>
                <a:cubicBezTo>
                  <a:pt x="732" y="0"/>
                  <a:pt x="852" y="154"/>
                  <a:pt x="852" y="339"/>
                </a:cubicBezTo>
                <a:cubicBezTo>
                  <a:pt x="852" y="525"/>
                  <a:pt x="734" y="677"/>
                  <a:pt x="463" y="677"/>
                </a:cubicBezTo>
                <a:cubicBezTo>
                  <a:pt x="441" y="677"/>
                  <a:pt x="441" y="677"/>
                  <a:pt x="441" y="677"/>
                </a:cubicBezTo>
                <a:cubicBezTo>
                  <a:pt x="441" y="1139"/>
                  <a:pt x="441" y="1139"/>
                  <a:pt x="441" y="1139"/>
                </a:cubicBezTo>
                <a:cubicBezTo>
                  <a:pt x="275" y="1139"/>
                  <a:pt x="275" y="1139"/>
                  <a:pt x="275" y="1139"/>
                </a:cubicBezTo>
                <a:cubicBezTo>
                  <a:pt x="275" y="146"/>
                  <a:pt x="275" y="146"/>
                  <a:pt x="275" y="146"/>
                </a:cubicBezTo>
                <a:cubicBezTo>
                  <a:pt x="165" y="146"/>
                  <a:pt x="165" y="146"/>
                  <a:pt x="165" y="146"/>
                </a:cubicBezTo>
                <a:cubicBezTo>
                  <a:pt x="165" y="1139"/>
                  <a:pt x="165" y="1139"/>
                  <a:pt x="165" y="1139"/>
                </a:cubicBezTo>
                <a:cubicBezTo>
                  <a:pt x="0" y="1139"/>
                  <a:pt x="0" y="1139"/>
                  <a:pt x="0" y="1139"/>
                </a:cubicBezTo>
                <a:cubicBezTo>
                  <a:pt x="0" y="0"/>
                  <a:pt x="0" y="0"/>
                  <a:pt x="0" y="0"/>
                </a:cubicBezTo>
                <a:lnTo>
                  <a:pt x="463" y="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ora"/>
              <a:ea typeface="Lora"/>
              <a:cs typeface="Lora"/>
              <a:sym typeface="Lora"/>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Pale slide with image">
  <p:cSld name="1_Pale slide with image">
    <p:spTree>
      <p:nvGrpSpPr>
        <p:cNvPr id="1" name="Shape 38"/>
        <p:cNvGrpSpPr/>
        <p:nvPr/>
      </p:nvGrpSpPr>
      <p:grpSpPr>
        <a:xfrm>
          <a:off x="0" y="0"/>
          <a:ext cx="0" cy="0"/>
          <a:chOff x="0" y="0"/>
          <a:chExt cx="0" cy="0"/>
        </a:xfrm>
      </p:grpSpPr>
      <p:sp>
        <p:nvSpPr>
          <p:cNvPr id="39" name="Google Shape;39;p11"/>
          <p:cNvSpPr txBox="1">
            <a:spLocks noGrp="1"/>
          </p:cNvSpPr>
          <p:nvPr>
            <p:ph type="body" idx="1"/>
          </p:nvPr>
        </p:nvSpPr>
        <p:spPr>
          <a:xfrm>
            <a:off x="390525" y="1846053"/>
            <a:ext cx="5705475" cy="470556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3000"/>
              </a:spcBef>
              <a:spcAft>
                <a:spcPts val="0"/>
              </a:spcAft>
              <a:buClr>
                <a:schemeClr val="accent1"/>
              </a:buClr>
              <a:buSzPts val="2400"/>
              <a:buFont typeface="Lora SemiBold"/>
              <a:buChar char="•"/>
              <a:defRPr sz="2400" b="0" i="0" u="none" strike="noStrike" cap="none">
                <a:solidFill>
                  <a:schemeClr val="dk1"/>
                </a:solidFill>
                <a:latin typeface="Lora"/>
                <a:ea typeface="Lora"/>
                <a:cs typeface="Lora"/>
                <a:sym typeface="Lora"/>
              </a:defRPr>
            </a:lvl1pPr>
            <a:lvl2pPr marL="914400" marR="0" lvl="1" indent="-355600" algn="l" rtl="0">
              <a:lnSpc>
                <a:spcPct val="150000"/>
              </a:lnSpc>
              <a:spcBef>
                <a:spcPts val="500"/>
              </a:spcBef>
              <a:spcAft>
                <a:spcPts val="0"/>
              </a:spcAft>
              <a:buClr>
                <a:schemeClr val="accent1"/>
              </a:buClr>
              <a:buSzPts val="2000"/>
              <a:buFont typeface="Lexend Deca SemiBold"/>
              <a:buChar char="−"/>
              <a:defRPr sz="2000" b="0" i="0" u="none" strike="noStrike" cap="none">
                <a:solidFill>
                  <a:schemeClr val="dk1"/>
                </a:solidFill>
                <a:latin typeface="Lora"/>
                <a:ea typeface="Lora"/>
                <a:cs typeface="Lora"/>
                <a:sym typeface="Lora"/>
              </a:defRPr>
            </a:lvl2pPr>
            <a:lvl3pPr marL="1371600" marR="0" lvl="2" indent="-342900" algn="l" rtl="0">
              <a:lnSpc>
                <a:spcPct val="100000"/>
              </a:lnSpc>
              <a:spcBef>
                <a:spcPts val="500"/>
              </a:spcBef>
              <a:spcAft>
                <a:spcPts val="0"/>
              </a:spcAft>
              <a:buClr>
                <a:schemeClr val="accent1"/>
              </a:buClr>
              <a:buSzPts val="1800"/>
              <a:buFont typeface="Lexend Deca SemiBold"/>
              <a:buChar char="‐"/>
              <a:defRPr sz="1800" b="0" i="0" u="none" strike="noStrike" cap="none">
                <a:solidFill>
                  <a:schemeClr val="dk1"/>
                </a:solidFill>
                <a:latin typeface="Lora"/>
                <a:ea typeface="Lora"/>
                <a:cs typeface="Lora"/>
                <a:sym typeface="Lora"/>
              </a:defRPr>
            </a:lvl3pPr>
            <a:lvl4pPr marL="1828800" marR="0" lvl="3" indent="-330200" algn="l" rtl="0">
              <a:lnSpc>
                <a:spcPct val="100000"/>
              </a:lnSpc>
              <a:spcBef>
                <a:spcPts val="500"/>
              </a:spcBef>
              <a:spcAft>
                <a:spcPts val="0"/>
              </a:spcAft>
              <a:buClr>
                <a:schemeClr val="accent1"/>
              </a:buClr>
              <a:buSzPts val="1600"/>
              <a:buFont typeface="Arial"/>
              <a:buChar char="•"/>
              <a:defRPr sz="1600" b="0" i="0" u="none" strike="noStrike" cap="none">
                <a:solidFill>
                  <a:schemeClr val="dk1"/>
                </a:solidFill>
                <a:latin typeface="Lora"/>
                <a:ea typeface="Lora"/>
                <a:cs typeface="Lora"/>
                <a:sym typeface="Lora"/>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Lora"/>
                <a:ea typeface="Lora"/>
                <a:cs typeface="Lora"/>
                <a:sym typeface="Lor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9pPr>
          </a:lstStyle>
          <a:p>
            <a:endParaRPr/>
          </a:p>
        </p:txBody>
      </p:sp>
      <p:sp>
        <p:nvSpPr>
          <p:cNvPr id="40" name="Google Shape;40;p11"/>
          <p:cNvSpPr txBox="1">
            <a:spLocks noGrp="1"/>
          </p:cNvSpPr>
          <p:nvPr>
            <p:ph type="title"/>
          </p:nvPr>
        </p:nvSpPr>
        <p:spPr>
          <a:xfrm>
            <a:off x="390525" y="365125"/>
            <a:ext cx="10169106"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accent5"/>
              </a:buClr>
              <a:buSzPts val="4000"/>
              <a:buFont typeface="Lexend Deca SemiBold"/>
              <a:buNone/>
              <a:defRPr sz="4000" b="0" i="0" u="none" strike="noStrike" cap="none">
                <a:solidFill>
                  <a:schemeClr val="accent5"/>
                </a:solidFill>
                <a:latin typeface="Lexend Deca SemiBold"/>
                <a:ea typeface="Lexend Deca SemiBold"/>
                <a:cs typeface="Lexend Deca SemiBold"/>
                <a:sym typeface="Lexend Deca Semi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1" name="Google Shape;41;p11"/>
          <p:cNvSpPr/>
          <p:nvPr/>
        </p:nvSpPr>
        <p:spPr>
          <a:xfrm>
            <a:off x="11307763" y="439738"/>
            <a:ext cx="493712" cy="6619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ora"/>
              <a:ea typeface="Lora"/>
              <a:cs typeface="Lora"/>
              <a:sym typeface="Lora"/>
            </a:endParaRPr>
          </a:p>
        </p:txBody>
      </p:sp>
      <p:sp>
        <p:nvSpPr>
          <p:cNvPr id="42" name="Google Shape;42;p11"/>
          <p:cNvSpPr/>
          <p:nvPr/>
        </p:nvSpPr>
        <p:spPr>
          <a:xfrm>
            <a:off x="11307763" y="365125"/>
            <a:ext cx="493712" cy="661987"/>
          </a:xfrm>
          <a:custGeom>
            <a:avLst/>
            <a:gdLst/>
            <a:ahLst/>
            <a:cxnLst/>
            <a:rect l="l" t="t" r="r" b="b"/>
            <a:pathLst>
              <a:path w="852" h="1139" extrusionOk="0">
                <a:moveTo>
                  <a:pt x="463" y="0"/>
                </a:moveTo>
                <a:cubicBezTo>
                  <a:pt x="732" y="0"/>
                  <a:pt x="852" y="154"/>
                  <a:pt x="852" y="339"/>
                </a:cubicBezTo>
                <a:cubicBezTo>
                  <a:pt x="852" y="525"/>
                  <a:pt x="734" y="677"/>
                  <a:pt x="463" y="677"/>
                </a:cubicBezTo>
                <a:cubicBezTo>
                  <a:pt x="441" y="677"/>
                  <a:pt x="441" y="677"/>
                  <a:pt x="441" y="677"/>
                </a:cubicBezTo>
                <a:cubicBezTo>
                  <a:pt x="441" y="1139"/>
                  <a:pt x="441" y="1139"/>
                  <a:pt x="441" y="1139"/>
                </a:cubicBezTo>
                <a:cubicBezTo>
                  <a:pt x="275" y="1139"/>
                  <a:pt x="275" y="1139"/>
                  <a:pt x="275" y="1139"/>
                </a:cubicBezTo>
                <a:cubicBezTo>
                  <a:pt x="275" y="146"/>
                  <a:pt x="275" y="146"/>
                  <a:pt x="275" y="146"/>
                </a:cubicBezTo>
                <a:cubicBezTo>
                  <a:pt x="165" y="146"/>
                  <a:pt x="165" y="146"/>
                  <a:pt x="165" y="146"/>
                </a:cubicBezTo>
                <a:cubicBezTo>
                  <a:pt x="165" y="1139"/>
                  <a:pt x="165" y="1139"/>
                  <a:pt x="165" y="1139"/>
                </a:cubicBezTo>
                <a:cubicBezTo>
                  <a:pt x="0" y="1139"/>
                  <a:pt x="0" y="1139"/>
                  <a:pt x="0" y="1139"/>
                </a:cubicBezTo>
                <a:cubicBezTo>
                  <a:pt x="0" y="0"/>
                  <a:pt x="0" y="0"/>
                  <a:pt x="0" y="0"/>
                </a:cubicBezTo>
                <a:lnTo>
                  <a:pt x="463" y="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ora"/>
              <a:ea typeface="Lora"/>
              <a:cs typeface="Lora"/>
              <a:sym typeface="Lora"/>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ale slide with chart">
  <p:cSld name="Pale slide with chart">
    <p:spTree>
      <p:nvGrpSpPr>
        <p:cNvPr id="1" name="Shape 43"/>
        <p:cNvGrpSpPr/>
        <p:nvPr/>
      </p:nvGrpSpPr>
      <p:grpSpPr>
        <a:xfrm>
          <a:off x="0" y="0"/>
          <a:ext cx="0" cy="0"/>
          <a:chOff x="0" y="0"/>
          <a:chExt cx="0" cy="0"/>
        </a:xfrm>
      </p:grpSpPr>
      <p:sp>
        <p:nvSpPr>
          <p:cNvPr id="44" name="Google Shape;44;p12"/>
          <p:cNvSpPr txBox="1">
            <a:spLocks noGrp="1"/>
          </p:cNvSpPr>
          <p:nvPr>
            <p:ph type="title"/>
          </p:nvPr>
        </p:nvSpPr>
        <p:spPr>
          <a:xfrm>
            <a:off x="390525" y="365125"/>
            <a:ext cx="10169106"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accent5"/>
              </a:buClr>
              <a:buSzPts val="4000"/>
              <a:buFont typeface="Lexend Deca SemiBold"/>
              <a:buNone/>
              <a:defRPr sz="4000" b="0" i="0" u="none" strike="noStrike" cap="none">
                <a:solidFill>
                  <a:schemeClr val="accent5"/>
                </a:solidFill>
                <a:latin typeface="Lexend Deca SemiBold"/>
                <a:ea typeface="Lexend Deca SemiBold"/>
                <a:cs typeface="Lexend Deca SemiBold"/>
                <a:sym typeface="Lexend Deca Semi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5" name="Google Shape;45;p12"/>
          <p:cNvSpPr/>
          <p:nvPr/>
        </p:nvSpPr>
        <p:spPr>
          <a:xfrm>
            <a:off x="11307763" y="365125"/>
            <a:ext cx="493712" cy="661987"/>
          </a:xfrm>
          <a:custGeom>
            <a:avLst/>
            <a:gdLst/>
            <a:ahLst/>
            <a:cxnLst/>
            <a:rect l="l" t="t" r="r" b="b"/>
            <a:pathLst>
              <a:path w="852" h="1139" extrusionOk="0">
                <a:moveTo>
                  <a:pt x="463" y="0"/>
                </a:moveTo>
                <a:cubicBezTo>
                  <a:pt x="732" y="0"/>
                  <a:pt x="852" y="154"/>
                  <a:pt x="852" y="339"/>
                </a:cubicBezTo>
                <a:cubicBezTo>
                  <a:pt x="852" y="525"/>
                  <a:pt x="734" y="677"/>
                  <a:pt x="463" y="677"/>
                </a:cubicBezTo>
                <a:cubicBezTo>
                  <a:pt x="441" y="677"/>
                  <a:pt x="441" y="677"/>
                  <a:pt x="441" y="677"/>
                </a:cubicBezTo>
                <a:cubicBezTo>
                  <a:pt x="441" y="1139"/>
                  <a:pt x="441" y="1139"/>
                  <a:pt x="441" y="1139"/>
                </a:cubicBezTo>
                <a:cubicBezTo>
                  <a:pt x="275" y="1139"/>
                  <a:pt x="275" y="1139"/>
                  <a:pt x="275" y="1139"/>
                </a:cubicBezTo>
                <a:cubicBezTo>
                  <a:pt x="275" y="146"/>
                  <a:pt x="275" y="146"/>
                  <a:pt x="275" y="146"/>
                </a:cubicBezTo>
                <a:cubicBezTo>
                  <a:pt x="165" y="146"/>
                  <a:pt x="165" y="146"/>
                  <a:pt x="165" y="146"/>
                </a:cubicBezTo>
                <a:cubicBezTo>
                  <a:pt x="165" y="1139"/>
                  <a:pt x="165" y="1139"/>
                  <a:pt x="165" y="1139"/>
                </a:cubicBezTo>
                <a:cubicBezTo>
                  <a:pt x="0" y="1139"/>
                  <a:pt x="0" y="1139"/>
                  <a:pt x="0" y="1139"/>
                </a:cubicBezTo>
                <a:cubicBezTo>
                  <a:pt x="0" y="0"/>
                  <a:pt x="0" y="0"/>
                  <a:pt x="0" y="0"/>
                </a:cubicBezTo>
                <a:lnTo>
                  <a:pt x="463" y="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ora"/>
              <a:ea typeface="Lora"/>
              <a:cs typeface="Lora"/>
              <a:sym typeface="Lora"/>
            </a:endParaRPr>
          </a:p>
        </p:txBody>
      </p:sp>
      <p:sp>
        <p:nvSpPr>
          <p:cNvPr id="46" name="Google Shape;46;p12"/>
          <p:cNvSpPr>
            <a:spLocks noGrp="1"/>
          </p:cNvSpPr>
          <p:nvPr>
            <p:ph type="chart" idx="2"/>
          </p:nvPr>
        </p:nvSpPr>
        <p:spPr>
          <a:xfrm>
            <a:off x="390525" y="1924050"/>
            <a:ext cx="11410950" cy="43624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ora"/>
                <a:ea typeface="Lora"/>
                <a:cs typeface="Lora"/>
                <a:sym typeface="Lora"/>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ora"/>
                <a:ea typeface="Lora"/>
                <a:cs typeface="Lora"/>
                <a:sym typeface="Lor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ora"/>
                <a:ea typeface="Lora"/>
                <a:cs typeface="Lora"/>
                <a:sym typeface="Lor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9pPr>
          </a:lstStyle>
          <a:p>
            <a:endParaRPr/>
          </a:p>
        </p:txBody>
      </p:sp>
      <p:sp>
        <p:nvSpPr>
          <p:cNvPr id="47" name="Google Shape;47;p12"/>
          <p:cNvSpPr txBox="1">
            <a:spLocks noGrp="1"/>
          </p:cNvSpPr>
          <p:nvPr>
            <p:ph type="body" idx="1"/>
          </p:nvPr>
        </p:nvSpPr>
        <p:spPr>
          <a:xfrm>
            <a:off x="7924800" y="6400800"/>
            <a:ext cx="3876675" cy="37147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Lora"/>
                <a:ea typeface="Lora"/>
                <a:cs typeface="Lora"/>
                <a:sym typeface="Lor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ora"/>
                <a:ea typeface="Lora"/>
                <a:cs typeface="Lora"/>
                <a:sym typeface="Lor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ora"/>
                <a:ea typeface="Lora"/>
                <a:cs typeface="Lora"/>
                <a:sym typeface="Lor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ark slide">
  <p:cSld name="Dark slide">
    <p:bg>
      <p:bgPr>
        <a:solidFill>
          <a:schemeClr val="accent5"/>
        </a:solidFill>
        <a:effectLst/>
      </p:bgPr>
    </p:bg>
    <p:spTree>
      <p:nvGrpSpPr>
        <p:cNvPr id="1" name="Shape 48"/>
        <p:cNvGrpSpPr/>
        <p:nvPr/>
      </p:nvGrpSpPr>
      <p:grpSpPr>
        <a:xfrm>
          <a:off x="0" y="0"/>
          <a:ext cx="0" cy="0"/>
          <a:chOff x="0" y="0"/>
          <a:chExt cx="0" cy="0"/>
        </a:xfrm>
      </p:grpSpPr>
      <p:sp>
        <p:nvSpPr>
          <p:cNvPr id="49" name="Google Shape;49;p13"/>
          <p:cNvSpPr/>
          <p:nvPr/>
        </p:nvSpPr>
        <p:spPr>
          <a:xfrm>
            <a:off x="11307763" y="365919"/>
            <a:ext cx="493712" cy="661987"/>
          </a:xfrm>
          <a:custGeom>
            <a:avLst/>
            <a:gdLst/>
            <a:ahLst/>
            <a:cxnLst/>
            <a:rect l="l" t="t" r="r" b="b"/>
            <a:pathLst>
              <a:path w="852" h="1139" extrusionOk="0">
                <a:moveTo>
                  <a:pt x="463" y="0"/>
                </a:moveTo>
                <a:cubicBezTo>
                  <a:pt x="732" y="0"/>
                  <a:pt x="852" y="154"/>
                  <a:pt x="852" y="339"/>
                </a:cubicBezTo>
                <a:cubicBezTo>
                  <a:pt x="852" y="525"/>
                  <a:pt x="734" y="677"/>
                  <a:pt x="463" y="677"/>
                </a:cubicBezTo>
                <a:cubicBezTo>
                  <a:pt x="441" y="677"/>
                  <a:pt x="441" y="677"/>
                  <a:pt x="441" y="677"/>
                </a:cubicBezTo>
                <a:cubicBezTo>
                  <a:pt x="441" y="1139"/>
                  <a:pt x="441" y="1139"/>
                  <a:pt x="441" y="1139"/>
                </a:cubicBezTo>
                <a:cubicBezTo>
                  <a:pt x="275" y="1139"/>
                  <a:pt x="275" y="1139"/>
                  <a:pt x="275" y="1139"/>
                </a:cubicBezTo>
                <a:cubicBezTo>
                  <a:pt x="275" y="146"/>
                  <a:pt x="275" y="146"/>
                  <a:pt x="275" y="146"/>
                </a:cubicBezTo>
                <a:cubicBezTo>
                  <a:pt x="165" y="146"/>
                  <a:pt x="165" y="146"/>
                  <a:pt x="165" y="146"/>
                </a:cubicBezTo>
                <a:cubicBezTo>
                  <a:pt x="165" y="1139"/>
                  <a:pt x="165" y="1139"/>
                  <a:pt x="165" y="1139"/>
                </a:cubicBezTo>
                <a:cubicBezTo>
                  <a:pt x="0" y="1139"/>
                  <a:pt x="0" y="1139"/>
                  <a:pt x="0" y="1139"/>
                </a:cubicBezTo>
                <a:cubicBezTo>
                  <a:pt x="0" y="0"/>
                  <a:pt x="0" y="0"/>
                  <a:pt x="0" y="0"/>
                </a:cubicBezTo>
                <a:lnTo>
                  <a:pt x="463"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ora"/>
              <a:ea typeface="Lora"/>
              <a:cs typeface="Lora"/>
              <a:sym typeface="Lora"/>
            </a:endParaRPr>
          </a:p>
        </p:txBody>
      </p:sp>
      <p:sp>
        <p:nvSpPr>
          <p:cNvPr id="50" name="Google Shape;50;p13"/>
          <p:cNvSpPr txBox="1">
            <a:spLocks noGrp="1"/>
          </p:cNvSpPr>
          <p:nvPr>
            <p:ph type="title"/>
          </p:nvPr>
        </p:nvSpPr>
        <p:spPr>
          <a:xfrm>
            <a:off x="390525" y="365125"/>
            <a:ext cx="10169106"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2"/>
              </a:buClr>
              <a:buSzPts val="4000"/>
              <a:buFont typeface="Lexend Deca SemiBold"/>
              <a:buNone/>
              <a:defRPr sz="4000" b="0" i="0" u="none" strike="noStrike" cap="none">
                <a:solidFill>
                  <a:schemeClr val="lt2"/>
                </a:solidFill>
                <a:latin typeface="Lexend Deca SemiBold"/>
                <a:ea typeface="Lexend Deca SemiBold"/>
                <a:cs typeface="Lexend Deca SemiBold"/>
                <a:sym typeface="Lexend Deca Semi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2"/>
          <p:cNvSpPr txBox="1">
            <a:spLocks noGrp="1"/>
          </p:cNvSpPr>
          <p:nvPr>
            <p:ph type="title"/>
          </p:nvPr>
        </p:nvSpPr>
        <p:spPr>
          <a:xfrm>
            <a:off x="390524" y="365125"/>
            <a:ext cx="6898622" cy="13255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5"/>
              </a:buClr>
              <a:buSzPts val="4000"/>
              <a:buFont typeface="Lexend Deca SemiBold"/>
              <a:buNone/>
            </a:pPr>
            <a:r>
              <a:rPr lang="en-GB" dirty="0"/>
              <a:t>PUBG x Aston Martin</a:t>
            </a:r>
            <a:endParaRPr dirty="0"/>
          </a:p>
        </p:txBody>
      </p:sp>
      <p:sp>
        <p:nvSpPr>
          <p:cNvPr id="83" name="Google Shape;83;p2"/>
          <p:cNvSpPr txBox="1">
            <a:spLocks noGrp="1"/>
          </p:cNvSpPr>
          <p:nvPr>
            <p:ph type="body" idx="1"/>
          </p:nvPr>
        </p:nvSpPr>
        <p:spPr>
          <a:xfrm>
            <a:off x="408813" y="1240396"/>
            <a:ext cx="7751775" cy="457692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2"/>
              </a:buClr>
              <a:buSzPts val="1600"/>
              <a:buNone/>
            </a:pPr>
            <a:r>
              <a:rPr lang="en-GB" sz="1600" dirty="0">
                <a:solidFill>
                  <a:schemeClr val="dk2"/>
                </a:solidFill>
                <a:latin typeface="Lexend Deca SemiBold"/>
                <a:ea typeface="Lexend Deca SemiBold"/>
                <a:cs typeface="Lexend Deca SemiBold"/>
                <a:sym typeface="Lexend Deca SemiBold"/>
              </a:rPr>
              <a:t>The Challenge</a:t>
            </a:r>
            <a:endParaRPr dirty="0"/>
          </a:p>
          <a:p>
            <a:pPr marL="0" marR="381000" lvl="0" indent="0" algn="l" rtl="0">
              <a:lnSpc>
                <a:spcPct val="107000"/>
              </a:lnSpc>
              <a:spcBef>
                <a:spcPts val="1000"/>
              </a:spcBef>
              <a:spcAft>
                <a:spcPts val="0"/>
              </a:spcAft>
              <a:buNone/>
            </a:pPr>
            <a:r>
              <a:rPr lang="en-GB" sz="1100" dirty="0">
                <a:solidFill>
                  <a:srgbClr val="30373F"/>
                </a:solidFill>
                <a:latin typeface="Lora"/>
                <a:ea typeface="Lora"/>
                <a:cs typeface="Lora"/>
                <a:sym typeface="Lora"/>
              </a:rPr>
              <a:t>Immediate was briefed by PUBG creators </a:t>
            </a:r>
            <a:r>
              <a:rPr lang="en-GB" sz="1100" dirty="0" err="1">
                <a:solidFill>
                  <a:srgbClr val="30373F"/>
                </a:solidFill>
                <a:latin typeface="Lora"/>
                <a:ea typeface="Lora"/>
                <a:cs typeface="Lora"/>
                <a:sym typeface="Lora"/>
              </a:rPr>
              <a:t>Krafton</a:t>
            </a:r>
            <a:r>
              <a:rPr lang="en-GB" sz="1100" dirty="0">
                <a:solidFill>
                  <a:srgbClr val="30373F"/>
                </a:solidFill>
                <a:latin typeface="Lora"/>
                <a:ea typeface="Lora"/>
                <a:cs typeface="Lora"/>
                <a:sym typeface="Lora"/>
              </a:rPr>
              <a:t> to create a video that would drive awareness and excitement around the fact that, for the first time, players were able to drive the DBX707 – Aston’s 700HP SUV – within the PUBG game. The goal was to showcase this ultimate genre crossover to topgear.com users, bringing together and inspiring both gamers and supercar fans. Immediate looked to breach the barrier between gaming and real-world racing, by capturing a once-in-a-lifetime experience for a gaming influencer..</a:t>
            </a:r>
          </a:p>
          <a:p>
            <a:pPr marL="0" marR="381000" lvl="0" indent="0" algn="l" rtl="0">
              <a:lnSpc>
                <a:spcPct val="107000"/>
              </a:lnSpc>
              <a:spcBef>
                <a:spcPts val="1000"/>
              </a:spcBef>
              <a:spcAft>
                <a:spcPts val="0"/>
              </a:spcAft>
              <a:buNone/>
            </a:pPr>
            <a:r>
              <a:rPr lang="en-GB" sz="1600" dirty="0">
                <a:solidFill>
                  <a:schemeClr val="dk2"/>
                </a:solidFill>
                <a:latin typeface="Lexend Deca SemiBold"/>
                <a:ea typeface="Lexend Deca SemiBold"/>
                <a:cs typeface="Lexend Deca SemiBold"/>
                <a:sym typeface="Lexend Deca SemiBold"/>
              </a:rPr>
              <a:t>The Execution</a:t>
            </a:r>
            <a:endParaRPr dirty="0"/>
          </a:p>
          <a:p>
            <a:pPr marL="0" lvl="0" indent="0" algn="l" rtl="0">
              <a:lnSpc>
                <a:spcPct val="110000"/>
              </a:lnSpc>
              <a:spcBef>
                <a:spcPts val="600"/>
              </a:spcBef>
              <a:spcAft>
                <a:spcPts val="0"/>
              </a:spcAft>
              <a:buNone/>
            </a:pPr>
            <a:r>
              <a:rPr lang="en-GB" sz="1100" dirty="0">
                <a:solidFill>
                  <a:srgbClr val="30373F"/>
                </a:solidFill>
                <a:latin typeface="Lora"/>
                <a:ea typeface="Lora"/>
                <a:cs typeface="Lora"/>
                <a:sym typeface="Lora"/>
              </a:rPr>
              <a:t>Immediate got F1 Damon Hill to put the Aston Martin DBX707 through its paces at Silverstone, accompanied by gaming influencer WackyJacky101. Damon then challenged Jacky to take the wheel, and assessed his efforts. The finished video is a homage to classic Top Gear style and was promoted across the </a:t>
            </a:r>
            <a:r>
              <a:rPr lang="en-GB" sz="1100" dirty="0" err="1">
                <a:solidFill>
                  <a:srgbClr val="30373F"/>
                </a:solidFill>
                <a:latin typeface="Lora"/>
                <a:ea typeface="Lora"/>
                <a:cs typeface="Lora"/>
                <a:sym typeface="Lora"/>
              </a:rPr>
              <a:t>TopGear</a:t>
            </a:r>
            <a:r>
              <a:rPr lang="en-GB" sz="1100" dirty="0">
                <a:solidFill>
                  <a:srgbClr val="30373F"/>
                </a:solidFill>
                <a:latin typeface="Lora"/>
                <a:ea typeface="Lora"/>
                <a:cs typeface="Lora"/>
                <a:sym typeface="Lora"/>
              </a:rPr>
              <a:t> audience and amplified across social and YouTube. They drove CTAs via high-impact video skins on topgear.com across first party audience segments. From briefing to final edit, the video was produced in just a few weeks – including sourcing the talent and location and all other logistical challenges – representing a significant step change in ambition and complexity for </a:t>
            </a:r>
            <a:r>
              <a:rPr lang="en-GB" sz="1100" dirty="0" err="1">
                <a:solidFill>
                  <a:srgbClr val="30373F"/>
                </a:solidFill>
                <a:latin typeface="Lora"/>
                <a:ea typeface="Lora"/>
                <a:cs typeface="Lora"/>
                <a:sym typeface="Lora"/>
              </a:rPr>
              <a:t>Immediate’s</a:t>
            </a:r>
            <a:r>
              <a:rPr lang="en-GB" sz="1100" dirty="0">
                <a:solidFill>
                  <a:srgbClr val="30373F"/>
                </a:solidFill>
                <a:latin typeface="Lora"/>
                <a:ea typeface="Lora"/>
                <a:cs typeface="Lora"/>
                <a:sym typeface="Lora"/>
              </a:rPr>
              <a:t> Imagine studio. It’s also a great example of how passion-led audiences can be relevant for gaming advertisers, as they leveraged high levels of brand trust and equity to produce incredible engagement and reach for </a:t>
            </a:r>
            <a:r>
              <a:rPr lang="en-GB" sz="1100" dirty="0" err="1">
                <a:solidFill>
                  <a:srgbClr val="30373F"/>
                </a:solidFill>
                <a:latin typeface="Lora"/>
                <a:ea typeface="Lora"/>
                <a:cs typeface="Lora"/>
                <a:sym typeface="Lora"/>
              </a:rPr>
              <a:t>Krafton</a:t>
            </a:r>
            <a:r>
              <a:rPr lang="en-GB" sz="1100" dirty="0">
                <a:solidFill>
                  <a:srgbClr val="30373F"/>
                </a:solidFill>
                <a:latin typeface="Lora"/>
                <a:ea typeface="Lora"/>
                <a:cs typeface="Lora"/>
                <a:sym typeface="Lora"/>
              </a:rPr>
              <a:t>.</a:t>
            </a:r>
          </a:p>
          <a:p>
            <a:pPr marL="0" lvl="0" indent="0" algn="l" rtl="0">
              <a:lnSpc>
                <a:spcPct val="110000"/>
              </a:lnSpc>
              <a:spcBef>
                <a:spcPts val="600"/>
              </a:spcBef>
              <a:spcAft>
                <a:spcPts val="0"/>
              </a:spcAft>
              <a:buNone/>
            </a:pPr>
            <a:r>
              <a:rPr lang="en-GB" sz="1600" dirty="0">
                <a:solidFill>
                  <a:schemeClr val="dk2"/>
                </a:solidFill>
                <a:latin typeface="Lexend Deca SemiBold"/>
                <a:ea typeface="Lexend Deca SemiBold"/>
                <a:cs typeface="Lexend Deca SemiBold"/>
                <a:sym typeface="Lexend Deca SemiBold"/>
              </a:rPr>
              <a:t>The Results</a:t>
            </a:r>
            <a:endParaRPr dirty="0"/>
          </a:p>
          <a:p>
            <a:pPr marL="171450" lvl="0" indent="-171450" algn="l" rtl="0">
              <a:lnSpc>
                <a:spcPct val="110000"/>
              </a:lnSpc>
              <a:spcBef>
                <a:spcPts val="600"/>
              </a:spcBef>
              <a:spcAft>
                <a:spcPts val="0"/>
              </a:spcAft>
              <a:buClr>
                <a:schemeClr val="tx1"/>
              </a:buClr>
              <a:buFont typeface="Arial" panose="020B0604020202020204" pitchFamily="34" charset="0"/>
              <a:buChar char="•"/>
            </a:pPr>
            <a:r>
              <a:rPr lang="en-GB" sz="1100" dirty="0">
                <a:solidFill>
                  <a:schemeClr val="dk1"/>
                </a:solidFill>
                <a:latin typeface="Lora"/>
                <a:ea typeface="Lora"/>
                <a:cs typeface="Lora"/>
                <a:sym typeface="Lora"/>
              </a:rPr>
              <a:t>3.4m video views across Immediate channels </a:t>
            </a:r>
          </a:p>
          <a:p>
            <a:pPr marL="171450" lvl="0" indent="-171450" algn="l" rtl="0">
              <a:lnSpc>
                <a:spcPct val="110000"/>
              </a:lnSpc>
              <a:spcBef>
                <a:spcPts val="600"/>
              </a:spcBef>
              <a:spcAft>
                <a:spcPts val="0"/>
              </a:spcAft>
              <a:buClr>
                <a:schemeClr val="tx1"/>
              </a:buClr>
              <a:buFont typeface="Arial" panose="020B0604020202020204" pitchFamily="34" charset="0"/>
              <a:buChar char="•"/>
            </a:pPr>
            <a:r>
              <a:rPr lang="en-GB" sz="1100" dirty="0">
                <a:solidFill>
                  <a:schemeClr val="dk1"/>
                </a:solidFill>
                <a:latin typeface="Lora"/>
                <a:ea typeface="Lora"/>
                <a:cs typeface="Lora"/>
                <a:sym typeface="Lora"/>
              </a:rPr>
              <a:t>436% KPI delivery for content page views on topgear.com </a:t>
            </a:r>
          </a:p>
          <a:p>
            <a:pPr marL="171450" lvl="0" indent="-171450" algn="l" rtl="0">
              <a:lnSpc>
                <a:spcPct val="110000"/>
              </a:lnSpc>
              <a:spcBef>
                <a:spcPts val="600"/>
              </a:spcBef>
              <a:spcAft>
                <a:spcPts val="0"/>
              </a:spcAft>
              <a:buClr>
                <a:schemeClr val="tx1"/>
              </a:buClr>
              <a:buFont typeface="Arial" panose="020B0604020202020204" pitchFamily="34" charset="0"/>
              <a:buChar char="•"/>
            </a:pPr>
            <a:r>
              <a:rPr lang="en-GB" sz="1100" dirty="0">
                <a:solidFill>
                  <a:schemeClr val="dk1"/>
                </a:solidFill>
                <a:latin typeface="Lora"/>
                <a:ea typeface="Lora"/>
                <a:cs typeface="Lora"/>
                <a:sym typeface="Lora"/>
              </a:rPr>
              <a:t>300k video views across multiple YouTube accounts </a:t>
            </a:r>
          </a:p>
          <a:p>
            <a:pPr marL="171450" lvl="0" indent="-171450" algn="l" rtl="0">
              <a:lnSpc>
                <a:spcPct val="110000"/>
              </a:lnSpc>
              <a:spcBef>
                <a:spcPts val="600"/>
              </a:spcBef>
              <a:spcAft>
                <a:spcPts val="0"/>
              </a:spcAft>
              <a:buClr>
                <a:schemeClr val="tx1"/>
              </a:buClr>
              <a:buFont typeface="Arial" panose="020B0604020202020204" pitchFamily="34" charset="0"/>
              <a:buChar char="•"/>
            </a:pPr>
            <a:r>
              <a:rPr lang="en-GB" sz="1100" dirty="0">
                <a:solidFill>
                  <a:schemeClr val="dk1"/>
                </a:solidFill>
                <a:latin typeface="Lora"/>
                <a:ea typeface="Lora"/>
                <a:cs typeface="Lora"/>
                <a:sym typeface="Lora"/>
              </a:rPr>
              <a:t>CTRs exceeded benchmarks across the campaign. On topgear.com we saw a 2.5% CTR on display activations; well above the 0.8% benchmark. The top performing ad generated a CTR of 2.72%. </a:t>
            </a:r>
          </a:p>
          <a:p>
            <a:pPr marL="171450" lvl="0" indent="-171450" algn="l" rtl="0">
              <a:lnSpc>
                <a:spcPct val="110000"/>
              </a:lnSpc>
              <a:spcBef>
                <a:spcPts val="600"/>
              </a:spcBef>
              <a:spcAft>
                <a:spcPts val="0"/>
              </a:spcAft>
              <a:buClr>
                <a:schemeClr val="tx1"/>
              </a:buClr>
              <a:buFont typeface="Arial" panose="020B0604020202020204" pitchFamily="34" charset="0"/>
              <a:buChar char="•"/>
            </a:pPr>
            <a:r>
              <a:rPr lang="en-GB" sz="1100" dirty="0">
                <a:solidFill>
                  <a:schemeClr val="dk1"/>
                </a:solidFill>
                <a:latin typeface="Lora"/>
                <a:ea typeface="Lora"/>
                <a:cs typeface="Lora"/>
                <a:sym typeface="Lora"/>
              </a:rPr>
              <a:t>+18% increase in in-game sales (PUBG’s internal UA data). </a:t>
            </a:r>
            <a:endParaRPr lang="en-GB" dirty="0"/>
          </a:p>
        </p:txBody>
      </p:sp>
      <p:pic>
        <p:nvPicPr>
          <p:cNvPr id="3" name="Picture 2" descr="A blue and black text&#10;&#10;Description automatically generated">
            <a:extLst>
              <a:ext uri="{FF2B5EF4-FFF2-40B4-BE49-F238E27FC236}">
                <a16:creationId xmlns:a16="http://schemas.microsoft.com/office/drawing/2014/main" id="{269D81F6-0580-7DCC-415B-F782E8942CE3}"/>
              </a:ext>
            </a:extLst>
          </p:cNvPr>
          <p:cNvPicPr>
            <a:picLocks noChangeAspect="1"/>
          </p:cNvPicPr>
          <p:nvPr/>
        </p:nvPicPr>
        <p:blipFill>
          <a:blip r:embed="rId3"/>
          <a:stretch>
            <a:fillRect/>
          </a:stretch>
        </p:blipFill>
        <p:spPr>
          <a:xfrm>
            <a:off x="8281691" y="645748"/>
            <a:ext cx="1469521" cy="452414"/>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454CC6D8-C6DC-6F36-6971-8AC9E7089CA2}"/>
              </a:ext>
            </a:extLst>
          </p:cNvPr>
          <p:cNvPicPr>
            <a:picLocks noChangeAspect="1"/>
          </p:cNvPicPr>
          <p:nvPr/>
        </p:nvPicPr>
        <p:blipFill>
          <a:blip r:embed="rId4"/>
          <a:stretch>
            <a:fillRect/>
          </a:stretch>
        </p:blipFill>
        <p:spPr>
          <a:xfrm>
            <a:off x="10190124" y="365125"/>
            <a:ext cx="1300245" cy="452414"/>
          </a:xfrm>
          <a:prstGeom prst="rect">
            <a:avLst/>
          </a:prstGeom>
        </p:spPr>
      </p:pic>
      <p:pic>
        <p:nvPicPr>
          <p:cNvPr id="8" name="Picture 2" descr="Aston Martin Logo and symbol, meaning, history, PNG, brand">
            <a:extLst>
              <a:ext uri="{FF2B5EF4-FFF2-40B4-BE49-F238E27FC236}">
                <a16:creationId xmlns:a16="http://schemas.microsoft.com/office/drawing/2014/main" id="{6C9AF526-D14B-D8ED-7348-695DB84F2CE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43245"/>
          <a:stretch/>
        </p:blipFill>
        <p:spPr bwMode="auto">
          <a:xfrm>
            <a:off x="9915199" y="916021"/>
            <a:ext cx="1850094" cy="5906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Placeholder 11" descr="A person and a young person in a car&#10;&#10;Description automatically generated">
            <a:extLst>
              <a:ext uri="{FF2B5EF4-FFF2-40B4-BE49-F238E27FC236}">
                <a16:creationId xmlns:a16="http://schemas.microsoft.com/office/drawing/2014/main" id="{547F88FB-4877-2A2C-104B-F8EFDFC62967}"/>
              </a:ext>
            </a:extLst>
          </p:cNvPr>
          <p:cNvPicPr>
            <a:picLocks noGrp="1" noChangeAspect="1"/>
          </p:cNvPicPr>
          <p:nvPr>
            <p:ph type="pic" idx="4"/>
          </p:nvPr>
        </p:nvPicPr>
        <p:blipFill>
          <a:blip r:embed="rId6"/>
          <a:srcRect l="19187" r="19187"/>
          <a:stretch>
            <a:fillRect/>
          </a:stretch>
        </p:blipFill>
        <p:spPr/>
      </p:pic>
    </p:spTree>
  </p:cSld>
  <p:clrMapOvr>
    <a:masterClrMapping/>
  </p:clrMapOvr>
</p:sld>
</file>

<file path=ppt/theme/theme1.xml><?xml version="1.0" encoding="utf-8"?>
<a:theme xmlns:a="http://schemas.openxmlformats.org/drawingml/2006/main" name="Custom Design">
  <a:themeElements>
    <a:clrScheme name="PPA">
      <a:dk1>
        <a:srgbClr val="30373F"/>
      </a:dk1>
      <a:lt1>
        <a:srgbClr val="E9E2DB"/>
      </a:lt1>
      <a:dk2>
        <a:srgbClr val="5600E1"/>
      </a:dk2>
      <a:lt2>
        <a:srgbClr val="E9E2DB"/>
      </a:lt2>
      <a:accent1>
        <a:srgbClr val="FF6025"/>
      </a:accent1>
      <a:accent2>
        <a:srgbClr val="FFACB8"/>
      </a:accent2>
      <a:accent3>
        <a:srgbClr val="5600E1"/>
      </a:accent3>
      <a:accent4>
        <a:srgbClr val="E9E2DB"/>
      </a:accent4>
      <a:accent5>
        <a:srgbClr val="30373F"/>
      </a:accent5>
      <a:accent6>
        <a:srgbClr val="FFB59B"/>
      </a:accent6>
      <a:hlink>
        <a:srgbClr val="FF6025"/>
      </a:hlink>
      <a:folHlink>
        <a:srgbClr val="FFACB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610442a4-1f6f-42f7-b604-54c2340d1bb4">YWK6HU3KRPTH-1916112913-57153</_dlc_DocId>
    <lcf76f155ced4ddcb4097134ff3c332f xmlns="4b6c9c3d-280d-406b-bce5-57a15c848e0d">
      <Terms xmlns="http://schemas.microsoft.com/office/infopath/2007/PartnerControls"/>
    </lcf76f155ced4ddcb4097134ff3c332f>
    <TaxCatchAll xmlns="610442a4-1f6f-42f7-b604-54c2340d1bb4" xsi:nil="true"/>
    <_dlc_DocIdUrl xmlns="610442a4-1f6f-42f7-b604-54c2340d1bb4">
      <Url>https://ppaltd.sharepoint.com/sites/Magnetic/_layouts/15/DocIdRedir.aspx?ID=YWK6HU3KRPTH-1916112913-57153</Url>
      <Description>YWK6HU3KRPTH-1916112913-57153</Description>
    </_dlc_DocIdUrl>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D7BE65FF47A3D046BCC2F23E261C24B6" ma:contentTypeVersion="18" ma:contentTypeDescription="Create a new document." ma:contentTypeScope="" ma:versionID="18624abb6c315a7372c68c3bc6bb4b77">
  <xsd:schema xmlns:xsd="http://www.w3.org/2001/XMLSchema" xmlns:xs="http://www.w3.org/2001/XMLSchema" xmlns:p="http://schemas.microsoft.com/office/2006/metadata/properties" xmlns:ns2="610442a4-1f6f-42f7-b604-54c2340d1bb4" xmlns:ns3="4b6c9c3d-280d-406b-bce5-57a15c848e0d" targetNamespace="http://schemas.microsoft.com/office/2006/metadata/properties" ma:root="true" ma:fieldsID="00f8cdfe99427a68477a82b7f0b4fc9b" ns2:_="" ns3:_="">
    <xsd:import namespace="610442a4-1f6f-42f7-b604-54c2340d1bb4"/>
    <xsd:import namespace="4b6c9c3d-280d-406b-bce5-57a15c848e0d"/>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2:SharedWithUsers" minOccurs="0"/>
                <xsd:element ref="ns2:SharedWithDetails"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0442a4-1f6f-42f7-b604-54c2340d1bb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ddbb02e8-69ee-464d-a4d0-892b5893a829}" ma:internalName="TaxCatchAll" ma:showField="CatchAllData" ma:web="610442a4-1f6f-42f7-b604-54c2340d1bb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b6c9c3d-280d-406b-bce5-57a15c848e0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1688b651-f5c6-494b-ad33-e0914d30de6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D71BAEE-A077-46E5-9166-2626B3D1EC4D}">
  <ds:schemaRefs>
    <ds:schemaRef ds:uri="http://schemas.microsoft.com/office/2006/metadata/properties"/>
    <ds:schemaRef ds:uri="http://schemas.microsoft.com/office/infopath/2007/PartnerControls"/>
    <ds:schemaRef ds:uri="610442a4-1f6f-42f7-b604-54c2340d1bb4"/>
    <ds:schemaRef ds:uri="4b6c9c3d-280d-406b-bce5-57a15c848e0d"/>
  </ds:schemaRefs>
</ds:datastoreItem>
</file>

<file path=customXml/itemProps2.xml><?xml version="1.0" encoding="utf-8"?>
<ds:datastoreItem xmlns:ds="http://schemas.openxmlformats.org/officeDocument/2006/customXml" ds:itemID="{EF39C5C6-8E03-41A2-ABE2-302969BC2D35}">
  <ds:schemaRefs>
    <ds:schemaRef ds:uri="http://schemas.microsoft.com/sharepoint/events"/>
  </ds:schemaRefs>
</ds:datastoreItem>
</file>

<file path=customXml/itemProps3.xml><?xml version="1.0" encoding="utf-8"?>
<ds:datastoreItem xmlns:ds="http://schemas.openxmlformats.org/officeDocument/2006/customXml" ds:itemID="{FB182244-E8DD-4281-853D-293A6C681126}">
  <ds:schemaRefs>
    <ds:schemaRef ds:uri="http://schemas.microsoft.com/sharepoint/v3/contenttype/forms"/>
  </ds:schemaRefs>
</ds:datastoreItem>
</file>

<file path=customXml/itemProps4.xml><?xml version="1.0" encoding="utf-8"?>
<ds:datastoreItem xmlns:ds="http://schemas.openxmlformats.org/officeDocument/2006/customXml" ds:itemID="{EDCFCA9C-E127-4BF2-B652-F2707A826C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0442a4-1f6f-42f7-b604-54c2340d1bb4"/>
    <ds:schemaRef ds:uri="4b6c9c3d-280d-406b-bce5-57a15c848e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22</TotalTime>
  <Words>967</Words>
  <Application>Microsoft Office PowerPoint</Application>
  <PresentationFormat>Widescreen</PresentationFormat>
  <Paragraphs>48</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Lora</vt:lpstr>
      <vt:lpstr>Calibri</vt:lpstr>
      <vt:lpstr>Arial</vt:lpstr>
      <vt:lpstr>Lexend Deca SemiBold</vt:lpstr>
      <vt:lpstr>Lora SemiBold</vt:lpstr>
      <vt:lpstr>Custom Design</vt:lpstr>
      <vt:lpstr>PUBG x Aston Martin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Wickes</dc:title>
  <dc:creator>Gareth Jones</dc:creator>
  <cp:lastModifiedBy>Gareth Jones</cp:lastModifiedBy>
  <cp:revision>1</cp:revision>
  <dcterms:created xsi:type="dcterms:W3CDTF">2022-07-07T10:16:09Z</dcterms:created>
  <dcterms:modified xsi:type="dcterms:W3CDTF">2024-05-08T15:30:23Z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0x010100D7BE65FF47A3D046BCC2F23E261C24B6</vt:lpwstr>
  </property>
  <property fmtid="{D5CDD505-2E9C-101B-9397-08002B2CF9AE}" pid="3" name="MediaServiceImageTags">
    <vt:lpwstr/>
  </property>
  <property fmtid="{D5CDD505-2E9C-101B-9397-08002B2CF9AE}" pid="4" name="_dlc_DocIdItemGuid">
    <vt:lpwstr>63aae766-1199-4016-b7c5-26aa8eba4749</vt:lpwstr>
  </property>
</Properties>
</file>