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5"/>
  </p:sldMasterIdLst>
  <p:notesMasterIdLst>
    <p:notesMasterId r:id="rId7"/>
  </p:notesMasterIdLst>
  <p:sldIdLst>
    <p:sldId id="257" r:id="rId6"/>
  </p:sldIdLst>
  <p:sldSz cx="12192000" cy="6858000"/>
  <p:notesSz cx="6858000" cy="9144000"/>
  <p:embeddedFontLst>
    <p:embeddedFont>
      <p:font typeface="Lexend Deca SemiBold" pitchFamily="2" charset="0"/>
      <p:regular r:id="rId8"/>
      <p:bold r:id="rId9"/>
    </p:embeddedFont>
    <p:embeddedFont>
      <p:font typeface="Lora" pitchFamily="2" charset="0"/>
      <p:regular r:id="rId10"/>
      <p:bold r:id="rId11"/>
      <p:italic r:id="rId12"/>
      <p:boldItalic r:id="rId13"/>
    </p:embeddedFont>
    <p:embeddedFont>
      <p:font typeface="Lora SemiBold" pitchFamily="2" charset="0"/>
      <p:boldItalic r:id="rId1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5" roundtripDataSignature="AMtx7mjYS5Kd87hJGLg7SBrsgE2vdsbRFA=="/>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5AFA8AD-43E7-49F4-B7FF-C663F4A26388}" v="3" dt="2024-04-15T12:51:04.04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79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font" Target="fonts/font6.fntdata"/><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notesMaster" Target="notesMasters/notesMaster1.xml"/><Relationship Id="rId12" Type="http://schemas.openxmlformats.org/officeDocument/2006/relationships/font" Target="fonts/font5.fntdata"/><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font" Target="fonts/font4.fntdata"/><Relationship Id="rId5" Type="http://schemas.openxmlformats.org/officeDocument/2006/relationships/slideMaster" Target="slideMasters/slideMaster1.xml"/><Relationship Id="rId15" Type="http://customschemas.google.com/relationships/presentationmetadata" Target="metadata"/><Relationship Id="rId10" Type="http://schemas.openxmlformats.org/officeDocument/2006/relationships/font" Target="fonts/font3.fntdata"/><Relationship Id="rId19"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font" Target="fonts/font2.fntdata"/><Relationship Id="rId14" Type="http://schemas.openxmlformats.org/officeDocument/2006/relationships/font" Target="fonts/font7.fntdata"/></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reth Jones" userId="1df24133-20b6-4195-96c6-3f102268981c" providerId="ADAL" clId="{85AFA8AD-43E7-49F4-B7FF-C663F4A26388}"/>
    <pc:docChg chg="custSel delSld modSld modMainMaster">
      <pc:chgData name="Gareth Jones" userId="1df24133-20b6-4195-96c6-3f102268981c" providerId="ADAL" clId="{85AFA8AD-43E7-49F4-B7FF-C663F4A26388}" dt="2024-05-01T09:29:56.850" v="27" actId="14100"/>
      <pc:docMkLst>
        <pc:docMk/>
      </pc:docMkLst>
      <pc:sldChg chg="addSp delSp modSp del mod">
        <pc:chgData name="Gareth Jones" userId="1df24133-20b6-4195-96c6-3f102268981c" providerId="ADAL" clId="{85AFA8AD-43E7-49F4-B7FF-C663F4A26388}" dt="2024-05-01T09:29:36.278" v="24" actId="47"/>
        <pc:sldMkLst>
          <pc:docMk/>
          <pc:sldMk cId="0" sldId="256"/>
        </pc:sldMkLst>
        <pc:spChg chg="add del mod">
          <ac:chgData name="Gareth Jones" userId="1df24133-20b6-4195-96c6-3f102268981c" providerId="ADAL" clId="{85AFA8AD-43E7-49F4-B7FF-C663F4A26388}" dt="2024-04-15T12:48:13.950" v="2" actId="931"/>
          <ac:spMkLst>
            <pc:docMk/>
            <pc:sldMk cId="0" sldId="256"/>
            <ac:spMk id="3" creationId="{2056CB19-5299-020F-885B-3725A1FAC071}"/>
          </ac:spMkLst>
        </pc:spChg>
        <pc:grpChg chg="ord">
          <ac:chgData name="Gareth Jones" userId="1df24133-20b6-4195-96c6-3f102268981c" providerId="ADAL" clId="{85AFA8AD-43E7-49F4-B7FF-C663F4A26388}" dt="2024-04-15T12:48:29.705" v="6" actId="167"/>
          <ac:grpSpMkLst>
            <pc:docMk/>
            <pc:sldMk cId="0" sldId="256"/>
            <ac:grpSpMk id="67" creationId="{00000000-0000-0000-0000-000000000000}"/>
          </ac:grpSpMkLst>
        </pc:grpChg>
        <pc:picChg chg="add mod ord">
          <ac:chgData name="Gareth Jones" userId="1df24133-20b6-4195-96c6-3f102268981c" providerId="ADAL" clId="{85AFA8AD-43E7-49F4-B7FF-C663F4A26388}" dt="2024-04-15T12:48:56.084" v="10" actId="1076"/>
          <ac:picMkLst>
            <pc:docMk/>
            <pc:sldMk cId="0" sldId="256"/>
            <ac:picMk id="5" creationId="{83D91A6B-F935-9C8E-E879-67C70854728C}"/>
          </ac:picMkLst>
        </pc:picChg>
        <pc:picChg chg="del">
          <ac:chgData name="Gareth Jones" userId="1df24133-20b6-4195-96c6-3f102268981c" providerId="ADAL" clId="{85AFA8AD-43E7-49F4-B7FF-C663F4A26388}" dt="2024-04-15T12:47:58.582" v="1" actId="478"/>
          <ac:picMkLst>
            <pc:docMk/>
            <pc:sldMk cId="0" sldId="256"/>
            <ac:picMk id="66" creationId="{00000000-0000-0000-0000-000000000000}"/>
          </ac:picMkLst>
        </pc:picChg>
      </pc:sldChg>
      <pc:sldChg chg="addSp delSp modSp mod">
        <pc:chgData name="Gareth Jones" userId="1df24133-20b6-4195-96c6-3f102268981c" providerId="ADAL" clId="{85AFA8AD-43E7-49F4-B7FF-C663F4A26388}" dt="2024-05-01T09:29:56.850" v="27" actId="14100"/>
        <pc:sldMkLst>
          <pc:docMk/>
          <pc:sldMk cId="0" sldId="257"/>
        </pc:sldMkLst>
        <pc:spChg chg="add del mod">
          <ac:chgData name="Gareth Jones" userId="1df24133-20b6-4195-96c6-3f102268981c" providerId="ADAL" clId="{85AFA8AD-43E7-49F4-B7FF-C663F4A26388}" dt="2024-04-15T12:49:05.431" v="12" actId="931"/>
          <ac:spMkLst>
            <pc:docMk/>
            <pc:sldMk cId="0" sldId="257"/>
            <ac:spMk id="3" creationId="{D6A4D509-2769-3B7A-F6FD-728B1A0BABA5}"/>
          </ac:spMkLst>
        </pc:spChg>
        <pc:spChg chg="add del mod">
          <ac:chgData name="Gareth Jones" userId="1df24133-20b6-4195-96c6-3f102268981c" providerId="ADAL" clId="{85AFA8AD-43E7-49F4-B7FF-C663F4A26388}" dt="2024-05-01T09:29:52.114" v="26" actId="478"/>
          <ac:spMkLst>
            <pc:docMk/>
            <pc:sldMk cId="0" sldId="257"/>
            <ac:spMk id="7" creationId="{C82B8A31-61C3-D1D1-BAD1-64A1054F9B3E}"/>
          </ac:spMkLst>
        </pc:spChg>
        <pc:spChg chg="add del mod">
          <ac:chgData name="Gareth Jones" userId="1df24133-20b6-4195-96c6-3f102268981c" providerId="ADAL" clId="{85AFA8AD-43E7-49F4-B7FF-C663F4A26388}" dt="2024-04-15T12:51:04.039" v="17" actId="931"/>
          <ac:spMkLst>
            <pc:docMk/>
            <pc:sldMk cId="0" sldId="257"/>
            <ac:spMk id="9" creationId="{770A5003-9AAA-8319-D41A-E4379FD8519A}"/>
          </ac:spMkLst>
        </pc:spChg>
        <pc:picChg chg="add mod">
          <ac:chgData name="Gareth Jones" userId="1df24133-20b6-4195-96c6-3f102268981c" providerId="ADAL" clId="{85AFA8AD-43E7-49F4-B7FF-C663F4A26388}" dt="2024-04-15T12:49:06.586" v="14" actId="962"/>
          <ac:picMkLst>
            <pc:docMk/>
            <pc:sldMk cId="0" sldId="257"/>
            <ac:picMk id="5" creationId="{6481D66D-E71F-E7F9-F056-EFC64820A8B3}"/>
          </ac:picMkLst>
        </pc:picChg>
        <pc:picChg chg="add mod modCrop">
          <ac:chgData name="Gareth Jones" userId="1df24133-20b6-4195-96c6-3f102268981c" providerId="ADAL" clId="{85AFA8AD-43E7-49F4-B7FF-C663F4A26388}" dt="2024-05-01T09:29:56.850" v="27" actId="14100"/>
          <ac:picMkLst>
            <pc:docMk/>
            <pc:sldMk cId="0" sldId="257"/>
            <ac:picMk id="11" creationId="{61FC27B9-DACE-087E-5735-895353A85F5C}"/>
          </ac:picMkLst>
        </pc:picChg>
        <pc:picChg chg="del">
          <ac:chgData name="Gareth Jones" userId="1df24133-20b6-4195-96c6-3f102268981c" providerId="ADAL" clId="{85AFA8AD-43E7-49F4-B7FF-C663F4A26388}" dt="2024-04-15T12:50:43.434" v="15" actId="478"/>
          <ac:picMkLst>
            <pc:docMk/>
            <pc:sldMk cId="0" sldId="257"/>
            <ac:picMk id="80" creationId="{00000000-0000-0000-0000-000000000000}"/>
          </ac:picMkLst>
        </pc:picChg>
        <pc:picChg chg="del">
          <ac:chgData name="Gareth Jones" userId="1df24133-20b6-4195-96c6-3f102268981c" providerId="ADAL" clId="{85AFA8AD-43E7-49F4-B7FF-C663F4A26388}" dt="2024-04-15T12:50:45.551" v="16" actId="478"/>
          <ac:picMkLst>
            <pc:docMk/>
            <pc:sldMk cId="0" sldId="257"/>
            <ac:picMk id="81" creationId="{00000000-0000-0000-0000-000000000000}"/>
          </ac:picMkLst>
        </pc:picChg>
        <pc:picChg chg="del">
          <ac:chgData name="Gareth Jones" userId="1df24133-20b6-4195-96c6-3f102268981c" providerId="ADAL" clId="{85AFA8AD-43E7-49F4-B7FF-C663F4A26388}" dt="2024-04-15T12:49:00.606" v="11" actId="478"/>
          <ac:picMkLst>
            <pc:docMk/>
            <pc:sldMk cId="0" sldId="257"/>
            <ac:picMk id="82" creationId="{00000000-0000-0000-0000-000000000000}"/>
          </ac:picMkLst>
        </pc:picChg>
      </pc:sldChg>
      <pc:sldMasterChg chg="delSldLayout modSldLayout">
        <pc:chgData name="Gareth Jones" userId="1df24133-20b6-4195-96c6-3f102268981c" providerId="ADAL" clId="{85AFA8AD-43E7-49F4-B7FF-C663F4A26388}" dt="2024-05-01T09:29:47.892" v="25" actId="478"/>
        <pc:sldMasterMkLst>
          <pc:docMk/>
          <pc:sldMasterMk cId="0" sldId="2147483648"/>
        </pc:sldMasterMkLst>
        <pc:sldLayoutChg chg="del">
          <pc:chgData name="Gareth Jones" userId="1df24133-20b6-4195-96c6-3f102268981c" providerId="ADAL" clId="{85AFA8AD-43E7-49F4-B7FF-C663F4A26388}" dt="2024-05-01T09:29:36.278" v="24" actId="47"/>
          <pc:sldLayoutMkLst>
            <pc:docMk/>
            <pc:sldMasterMk cId="0" sldId="2147483648"/>
            <pc:sldLayoutMk cId="0" sldId="2147483649"/>
          </pc:sldLayoutMkLst>
        </pc:sldLayoutChg>
        <pc:sldLayoutChg chg="delSp mod">
          <pc:chgData name="Gareth Jones" userId="1df24133-20b6-4195-96c6-3f102268981c" providerId="ADAL" clId="{85AFA8AD-43E7-49F4-B7FF-C663F4A26388}" dt="2024-05-01T09:29:47.892" v="25" actId="478"/>
          <pc:sldLayoutMkLst>
            <pc:docMk/>
            <pc:sldMasterMk cId="0" sldId="2147483648"/>
            <pc:sldLayoutMk cId="0" sldId="2147483650"/>
          </pc:sldLayoutMkLst>
          <pc:spChg chg="del">
            <ac:chgData name="Gareth Jones" userId="1df24133-20b6-4195-96c6-3f102268981c" providerId="ADAL" clId="{85AFA8AD-43E7-49F4-B7FF-C663F4A26388}" dt="2024-05-01T09:29:47.892" v="25" actId="478"/>
            <ac:spMkLst>
              <pc:docMk/>
              <pc:sldMasterMk cId="0" sldId="2147483648"/>
              <pc:sldLayoutMk cId="0" sldId="2147483650"/>
              <ac:spMk id="15" creationId="{00000000-0000-0000-0000-000000000000}"/>
            </ac:spMkLst>
          </pc:spChg>
          <pc:spChg chg="del">
            <ac:chgData name="Gareth Jones" userId="1df24133-20b6-4195-96c6-3f102268981c" providerId="ADAL" clId="{85AFA8AD-43E7-49F4-B7FF-C663F4A26388}" dt="2024-05-01T09:29:47.892" v="25" actId="478"/>
            <ac:spMkLst>
              <pc:docMk/>
              <pc:sldMasterMk cId="0" sldId="2147483648"/>
              <pc:sldLayoutMk cId="0" sldId="2147483650"/>
              <ac:spMk id="16" creationId="{00000000-0000-0000-0000-000000000000}"/>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GB"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r>
              <a:rPr lang="en-GB" sz="1100" b="1">
                <a:latin typeface="Arial"/>
                <a:ea typeface="Arial"/>
                <a:cs typeface="Arial"/>
                <a:sym typeface="Arial"/>
              </a:rPr>
              <a:t>Key Takeaways</a:t>
            </a:r>
            <a:endParaRPr sz="1100" b="1">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endParaRPr sz="1100">
              <a:latin typeface="Arial"/>
              <a:ea typeface="Arial"/>
              <a:cs typeface="Arial"/>
              <a:sym typeface="Arial"/>
            </a:endParaRPr>
          </a:p>
          <a:p>
            <a:pPr marL="457200" lvl="0" indent="-298450" algn="l" rtl="0">
              <a:lnSpc>
                <a:spcPct val="115000"/>
              </a:lnSpc>
              <a:spcBef>
                <a:spcPts val="0"/>
              </a:spcBef>
              <a:spcAft>
                <a:spcPts val="0"/>
              </a:spcAft>
              <a:buClr>
                <a:schemeClr val="dk1"/>
              </a:buClr>
              <a:buSzPts val="1100"/>
              <a:buChar char="●"/>
            </a:pPr>
            <a:r>
              <a:rPr lang="en-GB" sz="1100">
                <a:latin typeface="Arial"/>
                <a:ea typeface="Arial"/>
                <a:cs typeface="Arial"/>
                <a:sym typeface="Arial"/>
              </a:rPr>
              <a:t>Sarah Everard’s murder on 3 March 2021 sparked recognition that violence against women must be addressed at a societal level.</a:t>
            </a:r>
            <a:endParaRPr sz="1100">
              <a:latin typeface="Arial"/>
              <a:ea typeface="Arial"/>
              <a:cs typeface="Arial"/>
              <a:sym typeface="Arial"/>
            </a:endParaRPr>
          </a:p>
          <a:p>
            <a:pPr marL="457200" lvl="0" indent="-298450" algn="l" rtl="0">
              <a:lnSpc>
                <a:spcPct val="115000"/>
              </a:lnSpc>
              <a:spcBef>
                <a:spcPts val="0"/>
              </a:spcBef>
              <a:spcAft>
                <a:spcPts val="0"/>
              </a:spcAft>
              <a:buClr>
                <a:schemeClr val="dk1"/>
              </a:buClr>
              <a:buSzPts val="1100"/>
              <a:buChar char="●"/>
            </a:pPr>
            <a:r>
              <a:rPr lang="en-GB" sz="1100">
                <a:latin typeface="Arial"/>
                <a:ea typeface="Arial"/>
                <a:cs typeface="Arial"/>
                <a:sym typeface="Arial"/>
              </a:rPr>
              <a:t>Bauer Media launched the #IWalkWithWomen initiative including a panel show which was broadcast across their print and radio brands and partnered with GoFundMe to create a centralised fundraising hub.</a:t>
            </a:r>
            <a:endParaRPr sz="1100">
              <a:latin typeface="Arial"/>
              <a:ea typeface="Arial"/>
              <a:cs typeface="Arial"/>
              <a:sym typeface="Arial"/>
            </a:endParaRPr>
          </a:p>
          <a:p>
            <a:pPr marL="457200" lvl="0" indent="-298450" algn="l" rtl="0">
              <a:lnSpc>
                <a:spcPct val="115000"/>
              </a:lnSpc>
              <a:spcBef>
                <a:spcPts val="0"/>
              </a:spcBef>
              <a:spcAft>
                <a:spcPts val="0"/>
              </a:spcAft>
              <a:buClr>
                <a:schemeClr val="dk1"/>
              </a:buClr>
              <a:buSzPts val="1100"/>
              <a:buChar char="●"/>
            </a:pPr>
            <a:r>
              <a:rPr lang="en-GB" sz="1100">
                <a:latin typeface="Arial"/>
                <a:ea typeface="Arial"/>
                <a:cs typeface="Arial"/>
                <a:sym typeface="Arial"/>
              </a:rPr>
              <a:t>Awareness has been raised but there needs to be more systematic change, as violence against women still prevails.</a:t>
            </a: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en-GB" sz="1100" b="1">
                <a:latin typeface="Arial"/>
                <a:ea typeface="Arial"/>
                <a:cs typeface="Arial"/>
                <a:sym typeface="Arial"/>
              </a:rPr>
              <a:t>The Challenge</a:t>
            </a:r>
            <a:endParaRPr sz="1100" b="1">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endParaRPr sz="1100" b="1">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en-GB" sz="1100">
                <a:latin typeface="Arial"/>
                <a:ea typeface="Arial"/>
                <a:cs typeface="Arial"/>
                <a:sym typeface="Arial"/>
              </a:rPr>
              <a:t>On the evening of 3 March 2021 33-year-old Sarah Everard, was abducted and murdered as she walked home from a friend's house in South London.</a:t>
            </a: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en-GB" sz="1100">
                <a:latin typeface="Arial"/>
                <a:ea typeface="Arial"/>
                <a:cs typeface="Arial"/>
                <a:sym typeface="Arial"/>
              </a:rPr>
              <a:t>As the truth emerged about Sarah's murder, her death took on wider significance across the UK, sparking conversation and a rising movement, with individuals across the nation seeking recognition that violence against women must be addressed at a societal level.</a:t>
            </a: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en-GB" sz="1100" b="1">
                <a:latin typeface="Arial"/>
                <a:ea typeface="Arial"/>
                <a:cs typeface="Arial"/>
                <a:sym typeface="Arial"/>
              </a:rPr>
              <a:t>The Plan/Execution</a:t>
            </a:r>
            <a:endParaRPr sz="1100" b="1">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endParaRPr sz="1100" b="1">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en-GB" sz="1100">
                <a:latin typeface="Arial"/>
                <a:ea typeface="Arial"/>
                <a:cs typeface="Arial"/>
                <a:sym typeface="Arial"/>
              </a:rPr>
              <a:t>In response to Sarah’s death and the public outcry for justice and protection for women, Bauer Media launched their #IWalkWithWomen initiative.</a:t>
            </a: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en-GB" sz="1100">
                <a:latin typeface="Arial"/>
                <a:ea typeface="Arial"/>
                <a:cs typeface="Arial"/>
                <a:sym typeface="Arial"/>
              </a:rPr>
              <a:t>The campaign began as a ‘We Need To Talk About Women’s Safety’ panel show where individuals could share their experiences, men could share their allyship, and people could understand and pledge their support for things to change. Airing in March 2021, the show featured guests from across media, the Government and organisations such as ReclaimTheseStreets and Femicide Census.</a:t>
            </a: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en-GB" sz="1100">
                <a:latin typeface="Arial"/>
                <a:ea typeface="Arial"/>
                <a:cs typeface="Arial"/>
                <a:sym typeface="Arial"/>
              </a:rPr>
              <a:t>The panel talk was broadcast across Bauer Media’s Facebook pages, including Closer, Grazia, heat, alongside their radio brands. Audiences were encouraged to give their views during the event, sharing them on socials using the hashtag #IWalkWithWomen, to raise awareness around the issues discussed. </a:t>
            </a: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en-GB" sz="1100">
                <a:latin typeface="Arial"/>
                <a:ea typeface="Arial"/>
                <a:cs typeface="Arial"/>
                <a:sym typeface="Arial"/>
              </a:rPr>
              <a:t>As part of the campaign, Bauer undertook research in partnership with GoFundMe, which uncovered that 48% of women felt less safe on the streets after Sarah's death, despite 77% percent of both men and women agreeing the tragedy was a defining moment in terms of the conversation around women and safety.</a:t>
            </a: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en-GB" sz="1100">
                <a:latin typeface="Arial"/>
                <a:ea typeface="Arial"/>
                <a:cs typeface="Arial"/>
                <a:sym typeface="Arial"/>
              </a:rPr>
              <a:t>Driven by these findings, Bauer called upon the government and authorities to listen to the groundswell of support for systemic change that will make women safer as, despite promises, not enough had been done. The research also created a centralised hub for those who wanted to take action and help charities working to end male violence against women, at www.gofundme.com/iwalkwithwomen.</a:t>
            </a: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en-GB" sz="1100" b="1">
                <a:latin typeface="Arial"/>
                <a:ea typeface="Arial"/>
                <a:cs typeface="Arial"/>
                <a:sym typeface="Arial"/>
              </a:rPr>
              <a:t>Results</a:t>
            </a:r>
            <a:endParaRPr sz="1100" b="1">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en-GB" sz="1100">
                <a:latin typeface="Arial"/>
                <a:ea typeface="Arial"/>
                <a:cs typeface="Arial"/>
                <a:sym typeface="Arial"/>
              </a:rPr>
              <a:t>The initiative raised a mass of support online and on socials. The centralised hub created with GoFundMe, outlined verified fundraisers who were raising money to end violence against women, so that audiences could contribute easily. It was an intersectional resource, supporting all women, including BME individuals, those who identify as male or non-binary, and trans women.</a:t>
            </a: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en-GB" sz="1100">
                <a:latin typeface="Arial"/>
                <a:ea typeface="Arial"/>
                <a:cs typeface="Arial"/>
                <a:sym typeface="Arial"/>
              </a:rPr>
              <a:t>In 2022, Bauer Media continued to raise awareness across their brands through #IWalkWithWomen and hope to instigate more systematic change, as sadly violence against women still prevails.</a:t>
            </a: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en-GB" sz="1100">
                <a:latin typeface="Arial"/>
                <a:ea typeface="Arial"/>
                <a:cs typeface="Arial"/>
                <a:sym typeface="Arial"/>
              </a:rPr>
              <a:t>Speaking about the findings of the research, Labour MP Jess Phillips agreed with Bauer Media that more needs to be done, “We must demand that women's lives, and specifically our security, must become a political priority, not just a few pilot projects released here and there when bad things happen.’</a:t>
            </a: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en-GB" sz="1100">
                <a:latin typeface="Arial"/>
                <a:ea typeface="Arial"/>
                <a:cs typeface="Arial"/>
                <a:sym typeface="Arial"/>
              </a:rPr>
              <a:t>Everyday Sexism founder Laura Bates added “It’s not surprising many women still feel unsafe because we haven’t seen the systemic change that we need to actually shift our daily reality. The conversation is a vital starting point, but what we need now is action from people in authority; people with the power to create real change, and that involves education, a criminal justice system that doesn’t fail women and girls at every turn and a media that doesn’t sensationalise or dismiss violence against women.”</a:t>
            </a:r>
            <a:endParaRPr/>
          </a:p>
        </p:txBody>
      </p:sp>
      <p:sp>
        <p:nvSpPr>
          <p:cNvPr id="77" name="Google Shape;77;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2_Pale slide" userDrawn="1">
  <p:cSld name="2_Pale slide">
    <p:spTree>
      <p:nvGrpSpPr>
        <p:cNvPr id="1" name="Shape 13"/>
        <p:cNvGrpSpPr/>
        <p:nvPr/>
      </p:nvGrpSpPr>
      <p:grpSpPr>
        <a:xfrm>
          <a:off x="0" y="0"/>
          <a:ext cx="0" cy="0"/>
          <a:chOff x="0" y="0"/>
          <a:chExt cx="0" cy="0"/>
        </a:xfrm>
      </p:grpSpPr>
      <p:sp>
        <p:nvSpPr>
          <p:cNvPr id="14" name="Google Shape;14;p5"/>
          <p:cNvSpPr txBox="1">
            <a:spLocks noGrp="1"/>
          </p:cNvSpPr>
          <p:nvPr>
            <p:ph type="title"/>
          </p:nvPr>
        </p:nvSpPr>
        <p:spPr>
          <a:xfrm>
            <a:off x="390524" y="365125"/>
            <a:ext cx="6898622" cy="1325563"/>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accent5"/>
              </a:buClr>
              <a:buSzPts val="4000"/>
              <a:buFont typeface="Lexend Deca SemiBold"/>
              <a:buNone/>
              <a:defRPr sz="4000" b="0" i="0" u="none" strike="noStrike" cap="none">
                <a:solidFill>
                  <a:schemeClr val="accent5"/>
                </a:solidFill>
                <a:latin typeface="Lexend Deca SemiBold"/>
                <a:ea typeface="Lexend Deca SemiBold"/>
                <a:cs typeface="Lexend Deca SemiBold"/>
                <a:sym typeface="Lexend Deca SemiBold"/>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7" name="Google Shape;17;p5"/>
          <p:cNvSpPr>
            <a:spLocks noGrp="1"/>
          </p:cNvSpPr>
          <p:nvPr>
            <p:ph type="pic" idx="4"/>
          </p:nvPr>
        </p:nvSpPr>
        <p:spPr>
          <a:xfrm>
            <a:off x="8445260" y="1915155"/>
            <a:ext cx="3356214" cy="3631630"/>
          </a:xfrm>
          <a:prstGeom prst="rect">
            <a:avLst/>
          </a:prstGeom>
          <a:solidFill>
            <a:schemeClr val="accent2"/>
          </a:solidFill>
          <a:ln>
            <a:noFill/>
          </a:ln>
        </p:spPr>
      </p:sp>
      <p:sp>
        <p:nvSpPr>
          <p:cNvPr id="18" name="Google Shape;18;p5"/>
          <p:cNvSpPr txBox="1">
            <a:spLocks noGrp="1"/>
          </p:cNvSpPr>
          <p:nvPr>
            <p:ph type="body" idx="1"/>
          </p:nvPr>
        </p:nvSpPr>
        <p:spPr>
          <a:xfrm>
            <a:off x="408813" y="1915155"/>
            <a:ext cx="7751775" cy="4576926"/>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chemeClr val="dk2"/>
              </a:buClr>
              <a:buSzPts val="1400"/>
              <a:buFont typeface="Arial"/>
              <a:buNone/>
              <a:defRPr sz="1400" b="0" i="0" u="none" strike="noStrike" cap="none">
                <a:solidFill>
                  <a:schemeClr val="dk2"/>
                </a:solidFill>
                <a:latin typeface="Lexend Deca SemiBold"/>
                <a:ea typeface="Lexend Deca SemiBold"/>
                <a:cs typeface="Lexend Deca SemiBold"/>
                <a:sym typeface="Lexend Deca SemiBold"/>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Lora"/>
                <a:ea typeface="Lora"/>
                <a:cs typeface="Lora"/>
                <a:sym typeface="Lora"/>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Lora"/>
                <a:ea typeface="Lora"/>
                <a:cs typeface="Lora"/>
                <a:sym typeface="Lora"/>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9pPr>
          </a:lstStyle>
          <a:p>
            <a:endParaRPr/>
          </a:p>
        </p:txBody>
      </p:sp>
      <p:pic>
        <p:nvPicPr>
          <p:cNvPr id="19" name="Google Shape;19;p5" descr="A letter n made of blue dots&#10;&#10;Description automatically generated"/>
          <p:cNvPicPr preferRelativeResize="0"/>
          <p:nvPr/>
        </p:nvPicPr>
        <p:blipFill rotWithShape="1">
          <a:blip r:embed="rId2">
            <a:alphaModFix/>
          </a:blip>
          <a:srcRect/>
          <a:stretch/>
        </p:blipFill>
        <p:spPr>
          <a:xfrm>
            <a:off x="9264681" y="6009390"/>
            <a:ext cx="2282119" cy="286287"/>
          </a:xfrm>
          <a:prstGeom prst="rect">
            <a:avLst/>
          </a:prstGeom>
          <a:noFill/>
          <a:ln>
            <a:noFill/>
          </a:ln>
        </p:spPr>
      </p:pic>
      <p:pic>
        <p:nvPicPr>
          <p:cNvPr id="20" name="Google Shape;20;p5" descr="A black and grey logo&#10;&#10;Description automatically generated"/>
          <p:cNvPicPr preferRelativeResize="0"/>
          <p:nvPr/>
        </p:nvPicPr>
        <p:blipFill rotWithShape="1">
          <a:blip r:embed="rId3">
            <a:alphaModFix/>
          </a:blip>
          <a:srcRect/>
          <a:stretch/>
        </p:blipFill>
        <p:spPr>
          <a:xfrm>
            <a:off x="8579544" y="5760871"/>
            <a:ext cx="473214" cy="800221"/>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Dark slide with image">
  <p:cSld name="Dark slide with image">
    <p:bg>
      <p:bgPr>
        <a:solidFill>
          <a:schemeClr val="dk1"/>
        </a:solidFill>
        <a:effectLst/>
      </p:bgPr>
    </p:bg>
    <p:spTree>
      <p:nvGrpSpPr>
        <p:cNvPr id="1" name="Shape 51"/>
        <p:cNvGrpSpPr/>
        <p:nvPr/>
      </p:nvGrpSpPr>
      <p:grpSpPr>
        <a:xfrm>
          <a:off x="0" y="0"/>
          <a:ext cx="0" cy="0"/>
          <a:chOff x="0" y="0"/>
          <a:chExt cx="0" cy="0"/>
        </a:xfrm>
      </p:grpSpPr>
      <p:sp>
        <p:nvSpPr>
          <p:cNvPr id="52" name="Google Shape;52;p14"/>
          <p:cNvSpPr txBox="1">
            <a:spLocks noGrp="1"/>
          </p:cNvSpPr>
          <p:nvPr>
            <p:ph type="body" idx="1"/>
          </p:nvPr>
        </p:nvSpPr>
        <p:spPr>
          <a:xfrm>
            <a:off x="390525" y="1846053"/>
            <a:ext cx="6877049" cy="4705560"/>
          </a:xfrm>
          <a:prstGeom prst="rect">
            <a:avLst/>
          </a:prstGeom>
          <a:noFill/>
          <a:ln>
            <a:noFill/>
          </a:ln>
        </p:spPr>
        <p:txBody>
          <a:bodyPr spcFirstLastPara="1" wrap="square" lIns="91425" tIns="45700" rIns="91425" bIns="45700" anchor="t" anchorCtr="0">
            <a:noAutofit/>
          </a:bodyPr>
          <a:lstStyle>
            <a:lvl1pPr marL="457200" marR="0" lvl="0" indent="-381000" algn="l" rtl="0">
              <a:lnSpc>
                <a:spcPct val="100000"/>
              </a:lnSpc>
              <a:spcBef>
                <a:spcPts val="3000"/>
              </a:spcBef>
              <a:spcAft>
                <a:spcPts val="0"/>
              </a:spcAft>
              <a:buClr>
                <a:schemeClr val="accent1"/>
              </a:buClr>
              <a:buSzPts val="2400"/>
              <a:buFont typeface="Arial"/>
              <a:buChar char="•"/>
              <a:defRPr sz="2400" b="0" i="0" u="none" strike="noStrike" cap="none">
                <a:solidFill>
                  <a:schemeClr val="accent1"/>
                </a:solidFill>
                <a:latin typeface="Lora"/>
                <a:ea typeface="Lora"/>
                <a:cs typeface="Lora"/>
                <a:sym typeface="Lora"/>
              </a:defRPr>
            </a:lvl1pPr>
            <a:lvl2pPr marL="914400" marR="0" lvl="1" indent="-355600" algn="l" rtl="0">
              <a:lnSpc>
                <a:spcPct val="150000"/>
              </a:lnSpc>
              <a:spcBef>
                <a:spcPts val="500"/>
              </a:spcBef>
              <a:spcAft>
                <a:spcPts val="0"/>
              </a:spcAft>
              <a:buClr>
                <a:schemeClr val="accent1"/>
              </a:buClr>
              <a:buSzPts val="2000"/>
              <a:buFont typeface="Lexend Deca SemiBold"/>
              <a:buChar char="−"/>
              <a:defRPr sz="2000" b="0" i="0" u="none" strike="noStrike" cap="none">
                <a:solidFill>
                  <a:schemeClr val="lt2"/>
                </a:solidFill>
                <a:latin typeface="Lora"/>
                <a:ea typeface="Lora"/>
                <a:cs typeface="Lora"/>
                <a:sym typeface="Lora"/>
              </a:defRPr>
            </a:lvl2pPr>
            <a:lvl3pPr marL="1371600" marR="0" lvl="2" indent="-342900" algn="l" rtl="0">
              <a:lnSpc>
                <a:spcPct val="100000"/>
              </a:lnSpc>
              <a:spcBef>
                <a:spcPts val="500"/>
              </a:spcBef>
              <a:spcAft>
                <a:spcPts val="0"/>
              </a:spcAft>
              <a:buClr>
                <a:schemeClr val="accent1"/>
              </a:buClr>
              <a:buSzPts val="1800"/>
              <a:buFont typeface="Lexend Deca SemiBold"/>
              <a:buChar char="‐"/>
              <a:defRPr sz="1800" b="0" i="0" u="none" strike="noStrike" cap="none">
                <a:solidFill>
                  <a:schemeClr val="lt2"/>
                </a:solidFill>
                <a:latin typeface="Lora"/>
                <a:ea typeface="Lora"/>
                <a:cs typeface="Lora"/>
                <a:sym typeface="Lora"/>
              </a:defRPr>
            </a:lvl3pPr>
            <a:lvl4pPr marL="1828800" marR="0" lvl="3" indent="-330200" algn="l" rtl="0">
              <a:lnSpc>
                <a:spcPct val="100000"/>
              </a:lnSpc>
              <a:spcBef>
                <a:spcPts val="500"/>
              </a:spcBef>
              <a:spcAft>
                <a:spcPts val="0"/>
              </a:spcAft>
              <a:buClr>
                <a:schemeClr val="accent1"/>
              </a:buClr>
              <a:buSzPts val="1600"/>
              <a:buFont typeface="Arial"/>
              <a:buChar char="•"/>
              <a:defRPr sz="1600" b="0" i="0" u="none" strike="noStrike" cap="none">
                <a:solidFill>
                  <a:schemeClr val="lt2"/>
                </a:solidFill>
                <a:latin typeface="Lora"/>
                <a:ea typeface="Lora"/>
                <a:cs typeface="Lora"/>
                <a:sym typeface="Lora"/>
              </a:defRPr>
            </a:lvl4pPr>
            <a:lvl5pPr marL="2286000" marR="0" lvl="4" indent="-304800" algn="l" rtl="0">
              <a:lnSpc>
                <a:spcPct val="100000"/>
              </a:lnSpc>
              <a:spcBef>
                <a:spcPts val="500"/>
              </a:spcBef>
              <a:spcAft>
                <a:spcPts val="0"/>
              </a:spcAft>
              <a:buClr>
                <a:schemeClr val="lt2"/>
              </a:buClr>
              <a:buSzPts val="1200"/>
              <a:buFont typeface="Arial"/>
              <a:buChar char="•"/>
              <a:defRPr sz="1200" b="0" i="0" u="none" strike="noStrike" cap="none">
                <a:solidFill>
                  <a:schemeClr val="lt2"/>
                </a:solidFill>
                <a:latin typeface="Lora"/>
                <a:ea typeface="Lora"/>
                <a:cs typeface="Lora"/>
                <a:sym typeface="Lora"/>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9pPr>
          </a:lstStyle>
          <a:p>
            <a:endParaRPr/>
          </a:p>
        </p:txBody>
      </p:sp>
      <p:sp>
        <p:nvSpPr>
          <p:cNvPr id="53" name="Google Shape;53;p14"/>
          <p:cNvSpPr txBox="1">
            <a:spLocks noGrp="1"/>
          </p:cNvSpPr>
          <p:nvPr>
            <p:ph type="title"/>
          </p:nvPr>
        </p:nvSpPr>
        <p:spPr>
          <a:xfrm>
            <a:off x="390525" y="365125"/>
            <a:ext cx="10169106" cy="1325563"/>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lt2"/>
              </a:buClr>
              <a:buSzPts val="4000"/>
              <a:buFont typeface="Lexend Deca SemiBold"/>
              <a:buNone/>
              <a:defRPr sz="4000" b="0" i="0" u="none" strike="noStrike" cap="none">
                <a:solidFill>
                  <a:schemeClr val="lt2"/>
                </a:solidFill>
                <a:latin typeface="Lexend Deca SemiBold"/>
                <a:ea typeface="Lexend Deca SemiBold"/>
                <a:cs typeface="Lexend Deca SemiBold"/>
                <a:sym typeface="Lexend Deca SemiBold"/>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54" name="Google Shape;54;p14"/>
          <p:cNvSpPr/>
          <p:nvPr/>
        </p:nvSpPr>
        <p:spPr>
          <a:xfrm>
            <a:off x="11307763" y="439738"/>
            <a:ext cx="493712" cy="66198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Lora"/>
              <a:ea typeface="Lora"/>
              <a:cs typeface="Lora"/>
              <a:sym typeface="Lora"/>
            </a:endParaRPr>
          </a:p>
        </p:txBody>
      </p:sp>
      <p:sp>
        <p:nvSpPr>
          <p:cNvPr id="55" name="Google Shape;55;p14"/>
          <p:cNvSpPr/>
          <p:nvPr/>
        </p:nvSpPr>
        <p:spPr>
          <a:xfrm>
            <a:off x="11307763" y="365919"/>
            <a:ext cx="493712" cy="661987"/>
          </a:xfrm>
          <a:custGeom>
            <a:avLst/>
            <a:gdLst/>
            <a:ahLst/>
            <a:cxnLst/>
            <a:rect l="l" t="t" r="r" b="b"/>
            <a:pathLst>
              <a:path w="852" h="1139" extrusionOk="0">
                <a:moveTo>
                  <a:pt x="463" y="0"/>
                </a:moveTo>
                <a:cubicBezTo>
                  <a:pt x="732" y="0"/>
                  <a:pt x="852" y="154"/>
                  <a:pt x="852" y="339"/>
                </a:cubicBezTo>
                <a:cubicBezTo>
                  <a:pt x="852" y="525"/>
                  <a:pt x="734" y="677"/>
                  <a:pt x="463" y="677"/>
                </a:cubicBezTo>
                <a:cubicBezTo>
                  <a:pt x="441" y="677"/>
                  <a:pt x="441" y="677"/>
                  <a:pt x="441" y="677"/>
                </a:cubicBezTo>
                <a:cubicBezTo>
                  <a:pt x="441" y="1139"/>
                  <a:pt x="441" y="1139"/>
                  <a:pt x="441" y="1139"/>
                </a:cubicBezTo>
                <a:cubicBezTo>
                  <a:pt x="275" y="1139"/>
                  <a:pt x="275" y="1139"/>
                  <a:pt x="275" y="1139"/>
                </a:cubicBezTo>
                <a:cubicBezTo>
                  <a:pt x="275" y="146"/>
                  <a:pt x="275" y="146"/>
                  <a:pt x="275" y="146"/>
                </a:cubicBezTo>
                <a:cubicBezTo>
                  <a:pt x="165" y="146"/>
                  <a:pt x="165" y="146"/>
                  <a:pt x="165" y="146"/>
                </a:cubicBezTo>
                <a:cubicBezTo>
                  <a:pt x="165" y="1139"/>
                  <a:pt x="165" y="1139"/>
                  <a:pt x="165" y="1139"/>
                </a:cubicBezTo>
                <a:cubicBezTo>
                  <a:pt x="0" y="1139"/>
                  <a:pt x="0" y="1139"/>
                  <a:pt x="0" y="1139"/>
                </a:cubicBezTo>
                <a:cubicBezTo>
                  <a:pt x="0" y="0"/>
                  <a:pt x="0" y="0"/>
                  <a:pt x="0" y="0"/>
                </a:cubicBezTo>
                <a:lnTo>
                  <a:pt x="463" y="0"/>
                </a:lnTo>
                <a:close/>
              </a:path>
            </a:pathLst>
          </a:cu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Lora"/>
              <a:ea typeface="Lora"/>
              <a:cs typeface="Lora"/>
              <a:sym typeface="Lora"/>
            </a:endParaRPr>
          </a:p>
        </p:txBody>
      </p:sp>
      <p:sp>
        <p:nvSpPr>
          <p:cNvPr id="56" name="Google Shape;56;p14"/>
          <p:cNvSpPr>
            <a:spLocks noGrp="1"/>
          </p:cNvSpPr>
          <p:nvPr>
            <p:ph type="pic" idx="2"/>
          </p:nvPr>
        </p:nvSpPr>
        <p:spPr>
          <a:xfrm>
            <a:off x="7759725" y="1846054"/>
            <a:ext cx="4041750" cy="4705560"/>
          </a:xfrm>
          <a:prstGeom prst="rect">
            <a:avLst/>
          </a:prstGeom>
          <a:noFill/>
          <a:ln>
            <a:noFill/>
          </a:ln>
        </p:spPr>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Dark slide with chart">
  <p:cSld name="Dark slide with chart">
    <p:bg>
      <p:bgPr>
        <a:solidFill>
          <a:schemeClr val="accent5"/>
        </a:solidFill>
        <a:effectLst/>
      </p:bgPr>
    </p:bg>
    <p:spTree>
      <p:nvGrpSpPr>
        <p:cNvPr id="1" name="Shape 57"/>
        <p:cNvGrpSpPr/>
        <p:nvPr/>
      </p:nvGrpSpPr>
      <p:grpSpPr>
        <a:xfrm>
          <a:off x="0" y="0"/>
          <a:ext cx="0" cy="0"/>
          <a:chOff x="0" y="0"/>
          <a:chExt cx="0" cy="0"/>
        </a:xfrm>
      </p:grpSpPr>
      <p:sp>
        <p:nvSpPr>
          <p:cNvPr id="58" name="Google Shape;58;p15"/>
          <p:cNvSpPr/>
          <p:nvPr/>
        </p:nvSpPr>
        <p:spPr>
          <a:xfrm>
            <a:off x="11307763" y="365919"/>
            <a:ext cx="493712" cy="661987"/>
          </a:xfrm>
          <a:custGeom>
            <a:avLst/>
            <a:gdLst/>
            <a:ahLst/>
            <a:cxnLst/>
            <a:rect l="l" t="t" r="r" b="b"/>
            <a:pathLst>
              <a:path w="852" h="1139" extrusionOk="0">
                <a:moveTo>
                  <a:pt x="463" y="0"/>
                </a:moveTo>
                <a:cubicBezTo>
                  <a:pt x="732" y="0"/>
                  <a:pt x="852" y="154"/>
                  <a:pt x="852" y="339"/>
                </a:cubicBezTo>
                <a:cubicBezTo>
                  <a:pt x="852" y="525"/>
                  <a:pt x="734" y="677"/>
                  <a:pt x="463" y="677"/>
                </a:cubicBezTo>
                <a:cubicBezTo>
                  <a:pt x="441" y="677"/>
                  <a:pt x="441" y="677"/>
                  <a:pt x="441" y="677"/>
                </a:cubicBezTo>
                <a:cubicBezTo>
                  <a:pt x="441" y="1139"/>
                  <a:pt x="441" y="1139"/>
                  <a:pt x="441" y="1139"/>
                </a:cubicBezTo>
                <a:cubicBezTo>
                  <a:pt x="275" y="1139"/>
                  <a:pt x="275" y="1139"/>
                  <a:pt x="275" y="1139"/>
                </a:cubicBezTo>
                <a:cubicBezTo>
                  <a:pt x="275" y="146"/>
                  <a:pt x="275" y="146"/>
                  <a:pt x="275" y="146"/>
                </a:cubicBezTo>
                <a:cubicBezTo>
                  <a:pt x="165" y="146"/>
                  <a:pt x="165" y="146"/>
                  <a:pt x="165" y="146"/>
                </a:cubicBezTo>
                <a:cubicBezTo>
                  <a:pt x="165" y="1139"/>
                  <a:pt x="165" y="1139"/>
                  <a:pt x="165" y="1139"/>
                </a:cubicBezTo>
                <a:cubicBezTo>
                  <a:pt x="0" y="1139"/>
                  <a:pt x="0" y="1139"/>
                  <a:pt x="0" y="1139"/>
                </a:cubicBezTo>
                <a:cubicBezTo>
                  <a:pt x="0" y="0"/>
                  <a:pt x="0" y="0"/>
                  <a:pt x="0" y="0"/>
                </a:cubicBezTo>
                <a:lnTo>
                  <a:pt x="463" y="0"/>
                </a:lnTo>
                <a:close/>
              </a:path>
            </a:pathLst>
          </a:cu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Lora"/>
              <a:ea typeface="Lora"/>
              <a:cs typeface="Lora"/>
              <a:sym typeface="Lora"/>
            </a:endParaRPr>
          </a:p>
        </p:txBody>
      </p:sp>
      <p:sp>
        <p:nvSpPr>
          <p:cNvPr id="59" name="Google Shape;59;p15"/>
          <p:cNvSpPr txBox="1">
            <a:spLocks noGrp="1"/>
          </p:cNvSpPr>
          <p:nvPr>
            <p:ph type="title"/>
          </p:nvPr>
        </p:nvSpPr>
        <p:spPr>
          <a:xfrm>
            <a:off x="390525" y="365125"/>
            <a:ext cx="10169106" cy="1325563"/>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lt2"/>
              </a:buClr>
              <a:buSzPts val="4000"/>
              <a:buFont typeface="Lexend Deca SemiBold"/>
              <a:buNone/>
              <a:defRPr sz="4000" b="0" i="0" u="none" strike="noStrike" cap="none">
                <a:solidFill>
                  <a:schemeClr val="lt2"/>
                </a:solidFill>
                <a:latin typeface="Lexend Deca SemiBold"/>
                <a:ea typeface="Lexend Deca SemiBold"/>
                <a:cs typeface="Lexend Deca SemiBold"/>
                <a:sym typeface="Lexend Deca SemiBold"/>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60" name="Google Shape;60;p15"/>
          <p:cNvSpPr>
            <a:spLocks noGrp="1"/>
          </p:cNvSpPr>
          <p:nvPr>
            <p:ph type="chart" idx="2"/>
          </p:nvPr>
        </p:nvSpPr>
        <p:spPr>
          <a:xfrm>
            <a:off x="390525" y="1924050"/>
            <a:ext cx="11410950" cy="436245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lt2"/>
              </a:buClr>
              <a:buSzPts val="2800"/>
              <a:buFont typeface="Arial"/>
              <a:buNone/>
              <a:defRPr sz="2800" b="0" i="0" u="none" strike="noStrike" cap="none">
                <a:solidFill>
                  <a:schemeClr val="lt2"/>
                </a:solidFill>
                <a:latin typeface="Lora"/>
                <a:ea typeface="Lora"/>
                <a:cs typeface="Lora"/>
                <a:sym typeface="Lora"/>
              </a:defRPr>
            </a:lvl1pPr>
            <a:lvl2pPr marR="0" lvl="1"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Lora"/>
                <a:ea typeface="Lora"/>
                <a:cs typeface="Lora"/>
                <a:sym typeface="Lora"/>
              </a:defRPr>
            </a:lvl2pPr>
            <a:lvl3pPr marR="0" lvl="2"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Lora"/>
                <a:ea typeface="Lora"/>
                <a:cs typeface="Lora"/>
                <a:sym typeface="Lora"/>
              </a:defRPr>
            </a:lvl3pPr>
            <a:lvl4pPr marR="0" lvl="3"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4pPr>
            <a:lvl5pPr marR="0" lvl="4"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9pPr>
          </a:lstStyle>
          <a:p>
            <a:endParaRPr/>
          </a:p>
        </p:txBody>
      </p:sp>
      <p:sp>
        <p:nvSpPr>
          <p:cNvPr id="61" name="Google Shape;61;p15"/>
          <p:cNvSpPr txBox="1">
            <a:spLocks noGrp="1"/>
          </p:cNvSpPr>
          <p:nvPr>
            <p:ph type="body" idx="1"/>
          </p:nvPr>
        </p:nvSpPr>
        <p:spPr>
          <a:xfrm>
            <a:off x="7924800" y="6400800"/>
            <a:ext cx="3876675" cy="371475"/>
          </a:xfrm>
          <a:prstGeom prst="rect">
            <a:avLst/>
          </a:prstGeom>
          <a:noFill/>
          <a:ln>
            <a:noFill/>
          </a:ln>
        </p:spPr>
        <p:txBody>
          <a:bodyPr spcFirstLastPara="1" wrap="square" lIns="91425" tIns="45700" rIns="91425" bIns="45700" anchor="ctr" anchorCtr="0">
            <a:noAutofit/>
          </a:bodyPr>
          <a:lstStyle>
            <a:lvl1pPr marL="457200" marR="0" lvl="0" indent="-228600" algn="r" rtl="0">
              <a:lnSpc>
                <a:spcPct val="90000"/>
              </a:lnSpc>
              <a:spcBef>
                <a:spcPts val="1000"/>
              </a:spcBef>
              <a:spcAft>
                <a:spcPts val="0"/>
              </a:spcAft>
              <a:buClr>
                <a:schemeClr val="lt2"/>
              </a:buClr>
              <a:buSzPts val="1200"/>
              <a:buFont typeface="Arial"/>
              <a:buNone/>
              <a:defRPr sz="1200" b="0" i="0" u="none" strike="noStrike" cap="none">
                <a:solidFill>
                  <a:schemeClr val="lt2"/>
                </a:solidFill>
                <a:latin typeface="Lora"/>
                <a:ea typeface="Lora"/>
                <a:cs typeface="Lora"/>
                <a:sym typeface="Lora"/>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Lora"/>
                <a:ea typeface="Lora"/>
                <a:cs typeface="Lora"/>
                <a:sym typeface="Lora"/>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Lora"/>
                <a:ea typeface="Lora"/>
                <a:cs typeface="Lora"/>
                <a:sym typeface="Lora"/>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1_Front cover">
  <p:cSld name="1_Front cover">
    <p:bg>
      <p:bgPr>
        <a:solidFill>
          <a:schemeClr val="dk2"/>
        </a:solidFill>
        <a:effectLst/>
      </p:bgPr>
    </p:bg>
    <p:spTree>
      <p:nvGrpSpPr>
        <p:cNvPr id="1" name="Shape 21"/>
        <p:cNvGrpSpPr/>
        <p:nvPr/>
      </p:nvGrpSpPr>
      <p:grpSpPr>
        <a:xfrm>
          <a:off x="0" y="0"/>
          <a:ext cx="0" cy="0"/>
          <a:chOff x="0" y="0"/>
          <a:chExt cx="0" cy="0"/>
        </a:xfrm>
      </p:grpSpPr>
      <p:sp>
        <p:nvSpPr>
          <p:cNvPr id="22" name="Google Shape;22;p6"/>
          <p:cNvSpPr txBox="1">
            <a:spLocks noGrp="1"/>
          </p:cNvSpPr>
          <p:nvPr>
            <p:ph type="title"/>
          </p:nvPr>
        </p:nvSpPr>
        <p:spPr>
          <a:xfrm>
            <a:off x="643567" y="2766217"/>
            <a:ext cx="6085935"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lt2"/>
              </a:buClr>
              <a:buSzPts val="4400"/>
              <a:buFont typeface="Lexend Deca SemiBold"/>
              <a:buNone/>
              <a:defRPr sz="4400" b="0" i="0" u="none" strike="noStrike" cap="none">
                <a:solidFill>
                  <a:schemeClr val="lt2"/>
                </a:solidFill>
                <a:latin typeface="Lexend Deca SemiBold"/>
                <a:ea typeface="Lexend Deca SemiBold"/>
                <a:cs typeface="Lexend Deca SemiBold"/>
                <a:sym typeface="Lexend Deca SemiBold"/>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pic>
        <p:nvPicPr>
          <p:cNvPr id="23" name="Google Shape;23;p6" descr="A white and black logo&#10;&#10;Description automatically generated"/>
          <p:cNvPicPr preferRelativeResize="0"/>
          <p:nvPr/>
        </p:nvPicPr>
        <p:blipFill rotWithShape="1">
          <a:blip r:embed="rId2">
            <a:alphaModFix/>
          </a:blip>
          <a:srcRect/>
          <a:stretch/>
        </p:blipFill>
        <p:spPr>
          <a:xfrm>
            <a:off x="706338" y="729947"/>
            <a:ext cx="763321" cy="1291927"/>
          </a:xfrm>
          <a:prstGeom prst="rect">
            <a:avLst/>
          </a:prstGeom>
          <a:noFill/>
          <a:ln>
            <a:noFill/>
          </a:ln>
        </p:spPr>
      </p:pic>
      <p:pic>
        <p:nvPicPr>
          <p:cNvPr id="24" name="Google Shape;24;p6" descr="A letter n made of blue dots&#10;&#10;Description automatically generated"/>
          <p:cNvPicPr preferRelativeResize="0"/>
          <p:nvPr/>
        </p:nvPicPr>
        <p:blipFill rotWithShape="1">
          <a:blip r:embed="rId3">
            <a:alphaModFix/>
          </a:blip>
          <a:srcRect/>
          <a:stretch/>
        </p:blipFill>
        <p:spPr>
          <a:xfrm>
            <a:off x="1916133" y="1216389"/>
            <a:ext cx="3093304" cy="388049"/>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Divider">
  <p:cSld name="Divider">
    <p:bg>
      <p:bgPr>
        <a:solidFill>
          <a:schemeClr val="accent3"/>
        </a:solidFill>
        <a:effectLst/>
      </p:bgPr>
    </p:bg>
    <p:spTree>
      <p:nvGrpSpPr>
        <p:cNvPr id="1" name="Shape 25"/>
        <p:cNvGrpSpPr/>
        <p:nvPr/>
      </p:nvGrpSpPr>
      <p:grpSpPr>
        <a:xfrm>
          <a:off x="0" y="0"/>
          <a:ext cx="0" cy="0"/>
          <a:chOff x="0" y="0"/>
          <a:chExt cx="0" cy="0"/>
        </a:xfrm>
      </p:grpSpPr>
      <p:sp>
        <p:nvSpPr>
          <p:cNvPr id="26" name="Google Shape;26;p7"/>
          <p:cNvSpPr txBox="1">
            <a:spLocks noGrp="1"/>
          </p:cNvSpPr>
          <p:nvPr>
            <p:ph type="title"/>
          </p:nvPr>
        </p:nvSpPr>
        <p:spPr>
          <a:xfrm>
            <a:off x="5891842" y="2766218"/>
            <a:ext cx="5323936"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lt2"/>
              </a:buClr>
              <a:buSzPts val="4400"/>
              <a:buFont typeface="Lexend Deca SemiBold"/>
              <a:buNone/>
              <a:defRPr sz="4400" b="0" i="0" u="none" strike="noStrike" cap="none">
                <a:solidFill>
                  <a:schemeClr val="lt2"/>
                </a:solidFill>
                <a:latin typeface="Lexend Deca SemiBold"/>
                <a:ea typeface="Lexend Deca SemiBold"/>
                <a:cs typeface="Lexend Deca SemiBold"/>
                <a:sym typeface="Lexend Deca SemiBold"/>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27" name="Google Shape;27;p7"/>
          <p:cNvSpPr>
            <a:spLocks noGrp="1"/>
          </p:cNvSpPr>
          <p:nvPr>
            <p:ph type="pic" idx="2"/>
          </p:nvPr>
        </p:nvSpPr>
        <p:spPr>
          <a:xfrm>
            <a:off x="838200" y="1199130"/>
            <a:ext cx="4210050" cy="4459737"/>
          </a:xfrm>
          <a:prstGeom prst="round1Rect">
            <a:avLst>
              <a:gd name="adj" fmla="val 50000"/>
            </a:avLst>
          </a:prstGeom>
          <a:noFill/>
          <a:ln>
            <a:noFill/>
          </a:ln>
        </p:spPr>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Pale slide">
  <p:cSld name="Pale slide">
    <p:spTree>
      <p:nvGrpSpPr>
        <p:cNvPr id="1" name="Shape 28"/>
        <p:cNvGrpSpPr/>
        <p:nvPr/>
      </p:nvGrpSpPr>
      <p:grpSpPr>
        <a:xfrm>
          <a:off x="0" y="0"/>
          <a:ext cx="0" cy="0"/>
          <a:chOff x="0" y="0"/>
          <a:chExt cx="0" cy="0"/>
        </a:xfrm>
      </p:grpSpPr>
      <p:sp>
        <p:nvSpPr>
          <p:cNvPr id="29" name="Google Shape;29;p8"/>
          <p:cNvSpPr txBox="1">
            <a:spLocks noGrp="1"/>
          </p:cNvSpPr>
          <p:nvPr>
            <p:ph type="title"/>
          </p:nvPr>
        </p:nvSpPr>
        <p:spPr>
          <a:xfrm>
            <a:off x="390525" y="365125"/>
            <a:ext cx="10169106" cy="1325563"/>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accent5"/>
              </a:buClr>
              <a:buSzPts val="4000"/>
              <a:buFont typeface="Lexend Deca SemiBold"/>
              <a:buNone/>
              <a:defRPr sz="4000" b="0" i="0" u="none" strike="noStrike" cap="none">
                <a:solidFill>
                  <a:schemeClr val="accent5"/>
                </a:solidFill>
                <a:latin typeface="Lexend Deca SemiBold"/>
                <a:ea typeface="Lexend Deca SemiBold"/>
                <a:cs typeface="Lexend Deca SemiBold"/>
                <a:sym typeface="Lexend Deca SemiBold"/>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30" name="Google Shape;30;p8"/>
          <p:cNvSpPr/>
          <p:nvPr/>
        </p:nvSpPr>
        <p:spPr>
          <a:xfrm>
            <a:off x="11307763" y="365919"/>
            <a:ext cx="493712" cy="661987"/>
          </a:xfrm>
          <a:custGeom>
            <a:avLst/>
            <a:gdLst/>
            <a:ahLst/>
            <a:cxnLst/>
            <a:rect l="l" t="t" r="r" b="b"/>
            <a:pathLst>
              <a:path w="852" h="1139" extrusionOk="0">
                <a:moveTo>
                  <a:pt x="463" y="0"/>
                </a:moveTo>
                <a:cubicBezTo>
                  <a:pt x="732" y="0"/>
                  <a:pt x="852" y="154"/>
                  <a:pt x="852" y="339"/>
                </a:cubicBezTo>
                <a:cubicBezTo>
                  <a:pt x="852" y="525"/>
                  <a:pt x="734" y="677"/>
                  <a:pt x="463" y="677"/>
                </a:cubicBezTo>
                <a:cubicBezTo>
                  <a:pt x="441" y="677"/>
                  <a:pt x="441" y="677"/>
                  <a:pt x="441" y="677"/>
                </a:cubicBezTo>
                <a:cubicBezTo>
                  <a:pt x="441" y="1139"/>
                  <a:pt x="441" y="1139"/>
                  <a:pt x="441" y="1139"/>
                </a:cubicBezTo>
                <a:cubicBezTo>
                  <a:pt x="275" y="1139"/>
                  <a:pt x="275" y="1139"/>
                  <a:pt x="275" y="1139"/>
                </a:cubicBezTo>
                <a:cubicBezTo>
                  <a:pt x="275" y="146"/>
                  <a:pt x="275" y="146"/>
                  <a:pt x="275" y="146"/>
                </a:cubicBezTo>
                <a:cubicBezTo>
                  <a:pt x="165" y="146"/>
                  <a:pt x="165" y="146"/>
                  <a:pt x="165" y="146"/>
                </a:cubicBezTo>
                <a:cubicBezTo>
                  <a:pt x="165" y="1139"/>
                  <a:pt x="165" y="1139"/>
                  <a:pt x="165" y="1139"/>
                </a:cubicBezTo>
                <a:cubicBezTo>
                  <a:pt x="0" y="1139"/>
                  <a:pt x="0" y="1139"/>
                  <a:pt x="0" y="1139"/>
                </a:cubicBezTo>
                <a:cubicBezTo>
                  <a:pt x="0" y="0"/>
                  <a:pt x="0" y="0"/>
                  <a:pt x="0" y="0"/>
                </a:cubicBezTo>
                <a:lnTo>
                  <a:pt x="463" y="0"/>
                </a:lnTo>
                <a:close/>
              </a:path>
            </a:pathLst>
          </a:custGeom>
          <a:solidFill>
            <a:schemeClr val="accent5"/>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Lora"/>
              <a:ea typeface="Lora"/>
              <a:cs typeface="Lora"/>
              <a:sym typeface="Lora"/>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1_Pale slide">
  <p:cSld name="1_Pale slide">
    <p:spTree>
      <p:nvGrpSpPr>
        <p:cNvPr id="1" name="Shape 31"/>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Pale slide with image">
  <p:cSld name="Pale slide with image">
    <p:spTree>
      <p:nvGrpSpPr>
        <p:cNvPr id="1" name="Shape 32"/>
        <p:cNvGrpSpPr/>
        <p:nvPr/>
      </p:nvGrpSpPr>
      <p:grpSpPr>
        <a:xfrm>
          <a:off x="0" y="0"/>
          <a:ext cx="0" cy="0"/>
          <a:chOff x="0" y="0"/>
          <a:chExt cx="0" cy="0"/>
        </a:xfrm>
      </p:grpSpPr>
      <p:sp>
        <p:nvSpPr>
          <p:cNvPr id="33" name="Google Shape;33;p10"/>
          <p:cNvSpPr>
            <a:spLocks noGrp="1"/>
          </p:cNvSpPr>
          <p:nvPr>
            <p:ph type="pic" idx="2"/>
          </p:nvPr>
        </p:nvSpPr>
        <p:spPr>
          <a:xfrm>
            <a:off x="7759725" y="1846054"/>
            <a:ext cx="4041750" cy="4705560"/>
          </a:xfrm>
          <a:prstGeom prst="rect">
            <a:avLst/>
          </a:prstGeom>
          <a:noFill/>
          <a:ln>
            <a:noFill/>
          </a:ln>
        </p:spPr>
      </p:sp>
      <p:sp>
        <p:nvSpPr>
          <p:cNvPr id="34" name="Google Shape;34;p10"/>
          <p:cNvSpPr txBox="1">
            <a:spLocks noGrp="1"/>
          </p:cNvSpPr>
          <p:nvPr>
            <p:ph type="body" idx="1"/>
          </p:nvPr>
        </p:nvSpPr>
        <p:spPr>
          <a:xfrm>
            <a:off x="390525" y="1846053"/>
            <a:ext cx="6875488" cy="4705560"/>
          </a:xfrm>
          <a:prstGeom prst="rect">
            <a:avLst/>
          </a:prstGeom>
          <a:noFill/>
          <a:ln>
            <a:noFill/>
          </a:ln>
        </p:spPr>
        <p:txBody>
          <a:bodyPr spcFirstLastPara="1" wrap="square" lIns="91425" tIns="45700" rIns="91425" bIns="45700" anchor="t" anchorCtr="0">
            <a:noAutofit/>
          </a:bodyPr>
          <a:lstStyle>
            <a:lvl1pPr marL="457200" marR="0" lvl="0" indent="-381000" algn="l" rtl="0">
              <a:lnSpc>
                <a:spcPct val="100000"/>
              </a:lnSpc>
              <a:spcBef>
                <a:spcPts val="3000"/>
              </a:spcBef>
              <a:spcAft>
                <a:spcPts val="0"/>
              </a:spcAft>
              <a:buClr>
                <a:schemeClr val="accent1"/>
              </a:buClr>
              <a:buSzPts val="2400"/>
              <a:buFont typeface="Lora SemiBold"/>
              <a:buChar char="•"/>
              <a:defRPr sz="2400" b="0" i="0" u="none" strike="noStrike" cap="none">
                <a:solidFill>
                  <a:schemeClr val="dk1"/>
                </a:solidFill>
                <a:latin typeface="Lora"/>
                <a:ea typeface="Lora"/>
                <a:cs typeface="Lora"/>
                <a:sym typeface="Lora"/>
              </a:defRPr>
            </a:lvl1pPr>
            <a:lvl2pPr marL="914400" marR="0" lvl="1" indent="-355600" algn="l" rtl="0">
              <a:lnSpc>
                <a:spcPct val="150000"/>
              </a:lnSpc>
              <a:spcBef>
                <a:spcPts val="500"/>
              </a:spcBef>
              <a:spcAft>
                <a:spcPts val="0"/>
              </a:spcAft>
              <a:buClr>
                <a:schemeClr val="accent1"/>
              </a:buClr>
              <a:buSzPts val="2000"/>
              <a:buFont typeface="Lexend Deca SemiBold"/>
              <a:buChar char="−"/>
              <a:defRPr sz="2000" b="0" i="0" u="none" strike="noStrike" cap="none">
                <a:solidFill>
                  <a:schemeClr val="dk1"/>
                </a:solidFill>
                <a:latin typeface="Lora"/>
                <a:ea typeface="Lora"/>
                <a:cs typeface="Lora"/>
                <a:sym typeface="Lora"/>
              </a:defRPr>
            </a:lvl2pPr>
            <a:lvl3pPr marL="1371600" marR="0" lvl="2" indent="-342900" algn="l" rtl="0">
              <a:lnSpc>
                <a:spcPct val="100000"/>
              </a:lnSpc>
              <a:spcBef>
                <a:spcPts val="500"/>
              </a:spcBef>
              <a:spcAft>
                <a:spcPts val="0"/>
              </a:spcAft>
              <a:buClr>
                <a:schemeClr val="accent1"/>
              </a:buClr>
              <a:buSzPts val="1800"/>
              <a:buFont typeface="Lexend Deca SemiBold"/>
              <a:buChar char="‐"/>
              <a:defRPr sz="1800" b="0" i="0" u="none" strike="noStrike" cap="none">
                <a:solidFill>
                  <a:schemeClr val="dk1"/>
                </a:solidFill>
                <a:latin typeface="Lora"/>
                <a:ea typeface="Lora"/>
                <a:cs typeface="Lora"/>
                <a:sym typeface="Lora"/>
              </a:defRPr>
            </a:lvl3pPr>
            <a:lvl4pPr marL="1828800" marR="0" lvl="3" indent="-330200" algn="l" rtl="0">
              <a:lnSpc>
                <a:spcPct val="100000"/>
              </a:lnSpc>
              <a:spcBef>
                <a:spcPts val="500"/>
              </a:spcBef>
              <a:spcAft>
                <a:spcPts val="0"/>
              </a:spcAft>
              <a:buClr>
                <a:schemeClr val="accent1"/>
              </a:buClr>
              <a:buSzPts val="1600"/>
              <a:buFont typeface="Arial"/>
              <a:buChar char="•"/>
              <a:defRPr sz="1600" b="0" i="0" u="none" strike="noStrike" cap="none">
                <a:solidFill>
                  <a:schemeClr val="dk1"/>
                </a:solidFill>
                <a:latin typeface="Lora"/>
                <a:ea typeface="Lora"/>
                <a:cs typeface="Lora"/>
                <a:sym typeface="Lora"/>
              </a:defRPr>
            </a:lvl4pPr>
            <a:lvl5pPr marL="2286000" marR="0" lvl="4" indent="-304800" algn="l" rtl="0">
              <a:lnSpc>
                <a:spcPct val="100000"/>
              </a:lnSpc>
              <a:spcBef>
                <a:spcPts val="500"/>
              </a:spcBef>
              <a:spcAft>
                <a:spcPts val="0"/>
              </a:spcAft>
              <a:buClr>
                <a:schemeClr val="dk1"/>
              </a:buClr>
              <a:buSzPts val="1200"/>
              <a:buFont typeface="Arial"/>
              <a:buChar char="•"/>
              <a:defRPr sz="1200" b="0" i="0" u="none" strike="noStrike" cap="none">
                <a:solidFill>
                  <a:schemeClr val="dk1"/>
                </a:solidFill>
                <a:latin typeface="Lora"/>
                <a:ea typeface="Lora"/>
                <a:cs typeface="Lora"/>
                <a:sym typeface="Lora"/>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9pPr>
          </a:lstStyle>
          <a:p>
            <a:endParaRPr/>
          </a:p>
        </p:txBody>
      </p:sp>
      <p:sp>
        <p:nvSpPr>
          <p:cNvPr id="35" name="Google Shape;35;p10"/>
          <p:cNvSpPr txBox="1">
            <a:spLocks noGrp="1"/>
          </p:cNvSpPr>
          <p:nvPr>
            <p:ph type="title"/>
          </p:nvPr>
        </p:nvSpPr>
        <p:spPr>
          <a:xfrm>
            <a:off x="390525" y="365125"/>
            <a:ext cx="10169106" cy="1325563"/>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accent5"/>
              </a:buClr>
              <a:buSzPts val="4000"/>
              <a:buFont typeface="Lexend Deca SemiBold"/>
              <a:buNone/>
              <a:defRPr sz="4000" b="0" i="0" u="none" strike="noStrike" cap="none">
                <a:solidFill>
                  <a:schemeClr val="accent5"/>
                </a:solidFill>
                <a:latin typeface="Lexend Deca SemiBold"/>
                <a:ea typeface="Lexend Deca SemiBold"/>
                <a:cs typeface="Lexend Deca SemiBold"/>
                <a:sym typeface="Lexend Deca SemiBold"/>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36" name="Google Shape;36;p10"/>
          <p:cNvSpPr/>
          <p:nvPr/>
        </p:nvSpPr>
        <p:spPr>
          <a:xfrm>
            <a:off x="11307763" y="439738"/>
            <a:ext cx="493712" cy="66198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Lora"/>
              <a:ea typeface="Lora"/>
              <a:cs typeface="Lora"/>
              <a:sym typeface="Lora"/>
            </a:endParaRPr>
          </a:p>
        </p:txBody>
      </p:sp>
      <p:sp>
        <p:nvSpPr>
          <p:cNvPr id="37" name="Google Shape;37;p10"/>
          <p:cNvSpPr/>
          <p:nvPr/>
        </p:nvSpPr>
        <p:spPr>
          <a:xfrm>
            <a:off x="11307763" y="365125"/>
            <a:ext cx="493712" cy="661987"/>
          </a:xfrm>
          <a:custGeom>
            <a:avLst/>
            <a:gdLst/>
            <a:ahLst/>
            <a:cxnLst/>
            <a:rect l="l" t="t" r="r" b="b"/>
            <a:pathLst>
              <a:path w="852" h="1139" extrusionOk="0">
                <a:moveTo>
                  <a:pt x="463" y="0"/>
                </a:moveTo>
                <a:cubicBezTo>
                  <a:pt x="732" y="0"/>
                  <a:pt x="852" y="154"/>
                  <a:pt x="852" y="339"/>
                </a:cubicBezTo>
                <a:cubicBezTo>
                  <a:pt x="852" y="525"/>
                  <a:pt x="734" y="677"/>
                  <a:pt x="463" y="677"/>
                </a:cubicBezTo>
                <a:cubicBezTo>
                  <a:pt x="441" y="677"/>
                  <a:pt x="441" y="677"/>
                  <a:pt x="441" y="677"/>
                </a:cubicBezTo>
                <a:cubicBezTo>
                  <a:pt x="441" y="1139"/>
                  <a:pt x="441" y="1139"/>
                  <a:pt x="441" y="1139"/>
                </a:cubicBezTo>
                <a:cubicBezTo>
                  <a:pt x="275" y="1139"/>
                  <a:pt x="275" y="1139"/>
                  <a:pt x="275" y="1139"/>
                </a:cubicBezTo>
                <a:cubicBezTo>
                  <a:pt x="275" y="146"/>
                  <a:pt x="275" y="146"/>
                  <a:pt x="275" y="146"/>
                </a:cubicBezTo>
                <a:cubicBezTo>
                  <a:pt x="165" y="146"/>
                  <a:pt x="165" y="146"/>
                  <a:pt x="165" y="146"/>
                </a:cubicBezTo>
                <a:cubicBezTo>
                  <a:pt x="165" y="1139"/>
                  <a:pt x="165" y="1139"/>
                  <a:pt x="165" y="1139"/>
                </a:cubicBezTo>
                <a:cubicBezTo>
                  <a:pt x="0" y="1139"/>
                  <a:pt x="0" y="1139"/>
                  <a:pt x="0" y="1139"/>
                </a:cubicBezTo>
                <a:cubicBezTo>
                  <a:pt x="0" y="0"/>
                  <a:pt x="0" y="0"/>
                  <a:pt x="0" y="0"/>
                </a:cubicBezTo>
                <a:lnTo>
                  <a:pt x="463" y="0"/>
                </a:lnTo>
                <a:close/>
              </a:path>
            </a:pathLst>
          </a:custGeom>
          <a:solidFill>
            <a:schemeClr val="accent5"/>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Lora"/>
              <a:ea typeface="Lora"/>
              <a:cs typeface="Lora"/>
              <a:sym typeface="Lora"/>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1_Pale slide with image">
  <p:cSld name="1_Pale slide with image">
    <p:spTree>
      <p:nvGrpSpPr>
        <p:cNvPr id="1" name="Shape 38"/>
        <p:cNvGrpSpPr/>
        <p:nvPr/>
      </p:nvGrpSpPr>
      <p:grpSpPr>
        <a:xfrm>
          <a:off x="0" y="0"/>
          <a:ext cx="0" cy="0"/>
          <a:chOff x="0" y="0"/>
          <a:chExt cx="0" cy="0"/>
        </a:xfrm>
      </p:grpSpPr>
      <p:sp>
        <p:nvSpPr>
          <p:cNvPr id="39" name="Google Shape;39;p11"/>
          <p:cNvSpPr txBox="1">
            <a:spLocks noGrp="1"/>
          </p:cNvSpPr>
          <p:nvPr>
            <p:ph type="body" idx="1"/>
          </p:nvPr>
        </p:nvSpPr>
        <p:spPr>
          <a:xfrm>
            <a:off x="390525" y="1846053"/>
            <a:ext cx="5705475" cy="4705560"/>
          </a:xfrm>
          <a:prstGeom prst="rect">
            <a:avLst/>
          </a:prstGeom>
          <a:noFill/>
          <a:ln>
            <a:noFill/>
          </a:ln>
        </p:spPr>
        <p:txBody>
          <a:bodyPr spcFirstLastPara="1" wrap="square" lIns="91425" tIns="45700" rIns="91425" bIns="45700" anchor="t" anchorCtr="0">
            <a:noAutofit/>
          </a:bodyPr>
          <a:lstStyle>
            <a:lvl1pPr marL="457200" marR="0" lvl="0" indent="-381000" algn="l" rtl="0">
              <a:lnSpc>
                <a:spcPct val="100000"/>
              </a:lnSpc>
              <a:spcBef>
                <a:spcPts val="3000"/>
              </a:spcBef>
              <a:spcAft>
                <a:spcPts val="0"/>
              </a:spcAft>
              <a:buClr>
                <a:schemeClr val="accent1"/>
              </a:buClr>
              <a:buSzPts val="2400"/>
              <a:buFont typeface="Lora SemiBold"/>
              <a:buChar char="•"/>
              <a:defRPr sz="2400" b="0" i="0" u="none" strike="noStrike" cap="none">
                <a:solidFill>
                  <a:schemeClr val="dk1"/>
                </a:solidFill>
                <a:latin typeface="Lora"/>
                <a:ea typeface="Lora"/>
                <a:cs typeface="Lora"/>
                <a:sym typeface="Lora"/>
              </a:defRPr>
            </a:lvl1pPr>
            <a:lvl2pPr marL="914400" marR="0" lvl="1" indent="-355600" algn="l" rtl="0">
              <a:lnSpc>
                <a:spcPct val="150000"/>
              </a:lnSpc>
              <a:spcBef>
                <a:spcPts val="500"/>
              </a:spcBef>
              <a:spcAft>
                <a:spcPts val="0"/>
              </a:spcAft>
              <a:buClr>
                <a:schemeClr val="accent1"/>
              </a:buClr>
              <a:buSzPts val="2000"/>
              <a:buFont typeface="Lexend Deca SemiBold"/>
              <a:buChar char="−"/>
              <a:defRPr sz="2000" b="0" i="0" u="none" strike="noStrike" cap="none">
                <a:solidFill>
                  <a:schemeClr val="dk1"/>
                </a:solidFill>
                <a:latin typeface="Lora"/>
                <a:ea typeface="Lora"/>
                <a:cs typeface="Lora"/>
                <a:sym typeface="Lora"/>
              </a:defRPr>
            </a:lvl2pPr>
            <a:lvl3pPr marL="1371600" marR="0" lvl="2" indent="-342900" algn="l" rtl="0">
              <a:lnSpc>
                <a:spcPct val="100000"/>
              </a:lnSpc>
              <a:spcBef>
                <a:spcPts val="500"/>
              </a:spcBef>
              <a:spcAft>
                <a:spcPts val="0"/>
              </a:spcAft>
              <a:buClr>
                <a:schemeClr val="accent1"/>
              </a:buClr>
              <a:buSzPts val="1800"/>
              <a:buFont typeface="Lexend Deca SemiBold"/>
              <a:buChar char="‐"/>
              <a:defRPr sz="1800" b="0" i="0" u="none" strike="noStrike" cap="none">
                <a:solidFill>
                  <a:schemeClr val="dk1"/>
                </a:solidFill>
                <a:latin typeface="Lora"/>
                <a:ea typeface="Lora"/>
                <a:cs typeface="Lora"/>
                <a:sym typeface="Lora"/>
              </a:defRPr>
            </a:lvl3pPr>
            <a:lvl4pPr marL="1828800" marR="0" lvl="3" indent="-330200" algn="l" rtl="0">
              <a:lnSpc>
                <a:spcPct val="100000"/>
              </a:lnSpc>
              <a:spcBef>
                <a:spcPts val="500"/>
              </a:spcBef>
              <a:spcAft>
                <a:spcPts val="0"/>
              </a:spcAft>
              <a:buClr>
                <a:schemeClr val="accent1"/>
              </a:buClr>
              <a:buSzPts val="1600"/>
              <a:buFont typeface="Arial"/>
              <a:buChar char="•"/>
              <a:defRPr sz="1600" b="0" i="0" u="none" strike="noStrike" cap="none">
                <a:solidFill>
                  <a:schemeClr val="dk1"/>
                </a:solidFill>
                <a:latin typeface="Lora"/>
                <a:ea typeface="Lora"/>
                <a:cs typeface="Lora"/>
                <a:sym typeface="Lora"/>
              </a:defRPr>
            </a:lvl4pPr>
            <a:lvl5pPr marL="2286000" marR="0" lvl="4" indent="-304800" algn="l" rtl="0">
              <a:lnSpc>
                <a:spcPct val="100000"/>
              </a:lnSpc>
              <a:spcBef>
                <a:spcPts val="500"/>
              </a:spcBef>
              <a:spcAft>
                <a:spcPts val="0"/>
              </a:spcAft>
              <a:buClr>
                <a:schemeClr val="dk1"/>
              </a:buClr>
              <a:buSzPts val="1200"/>
              <a:buFont typeface="Arial"/>
              <a:buChar char="•"/>
              <a:defRPr sz="1200" b="0" i="0" u="none" strike="noStrike" cap="none">
                <a:solidFill>
                  <a:schemeClr val="dk1"/>
                </a:solidFill>
                <a:latin typeface="Lora"/>
                <a:ea typeface="Lora"/>
                <a:cs typeface="Lora"/>
                <a:sym typeface="Lora"/>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9pPr>
          </a:lstStyle>
          <a:p>
            <a:endParaRPr/>
          </a:p>
        </p:txBody>
      </p:sp>
      <p:sp>
        <p:nvSpPr>
          <p:cNvPr id="40" name="Google Shape;40;p11"/>
          <p:cNvSpPr txBox="1">
            <a:spLocks noGrp="1"/>
          </p:cNvSpPr>
          <p:nvPr>
            <p:ph type="title"/>
          </p:nvPr>
        </p:nvSpPr>
        <p:spPr>
          <a:xfrm>
            <a:off x="390525" y="365125"/>
            <a:ext cx="10169106" cy="1325563"/>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accent5"/>
              </a:buClr>
              <a:buSzPts val="4000"/>
              <a:buFont typeface="Lexend Deca SemiBold"/>
              <a:buNone/>
              <a:defRPr sz="4000" b="0" i="0" u="none" strike="noStrike" cap="none">
                <a:solidFill>
                  <a:schemeClr val="accent5"/>
                </a:solidFill>
                <a:latin typeface="Lexend Deca SemiBold"/>
                <a:ea typeface="Lexend Deca SemiBold"/>
                <a:cs typeface="Lexend Deca SemiBold"/>
                <a:sym typeface="Lexend Deca SemiBold"/>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41" name="Google Shape;41;p11"/>
          <p:cNvSpPr/>
          <p:nvPr/>
        </p:nvSpPr>
        <p:spPr>
          <a:xfrm>
            <a:off x="11307763" y="439738"/>
            <a:ext cx="493712" cy="66198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Lora"/>
              <a:ea typeface="Lora"/>
              <a:cs typeface="Lora"/>
              <a:sym typeface="Lora"/>
            </a:endParaRPr>
          </a:p>
        </p:txBody>
      </p:sp>
      <p:sp>
        <p:nvSpPr>
          <p:cNvPr id="42" name="Google Shape;42;p11"/>
          <p:cNvSpPr/>
          <p:nvPr/>
        </p:nvSpPr>
        <p:spPr>
          <a:xfrm>
            <a:off x="11307763" y="365125"/>
            <a:ext cx="493712" cy="661987"/>
          </a:xfrm>
          <a:custGeom>
            <a:avLst/>
            <a:gdLst/>
            <a:ahLst/>
            <a:cxnLst/>
            <a:rect l="l" t="t" r="r" b="b"/>
            <a:pathLst>
              <a:path w="852" h="1139" extrusionOk="0">
                <a:moveTo>
                  <a:pt x="463" y="0"/>
                </a:moveTo>
                <a:cubicBezTo>
                  <a:pt x="732" y="0"/>
                  <a:pt x="852" y="154"/>
                  <a:pt x="852" y="339"/>
                </a:cubicBezTo>
                <a:cubicBezTo>
                  <a:pt x="852" y="525"/>
                  <a:pt x="734" y="677"/>
                  <a:pt x="463" y="677"/>
                </a:cubicBezTo>
                <a:cubicBezTo>
                  <a:pt x="441" y="677"/>
                  <a:pt x="441" y="677"/>
                  <a:pt x="441" y="677"/>
                </a:cubicBezTo>
                <a:cubicBezTo>
                  <a:pt x="441" y="1139"/>
                  <a:pt x="441" y="1139"/>
                  <a:pt x="441" y="1139"/>
                </a:cubicBezTo>
                <a:cubicBezTo>
                  <a:pt x="275" y="1139"/>
                  <a:pt x="275" y="1139"/>
                  <a:pt x="275" y="1139"/>
                </a:cubicBezTo>
                <a:cubicBezTo>
                  <a:pt x="275" y="146"/>
                  <a:pt x="275" y="146"/>
                  <a:pt x="275" y="146"/>
                </a:cubicBezTo>
                <a:cubicBezTo>
                  <a:pt x="165" y="146"/>
                  <a:pt x="165" y="146"/>
                  <a:pt x="165" y="146"/>
                </a:cubicBezTo>
                <a:cubicBezTo>
                  <a:pt x="165" y="1139"/>
                  <a:pt x="165" y="1139"/>
                  <a:pt x="165" y="1139"/>
                </a:cubicBezTo>
                <a:cubicBezTo>
                  <a:pt x="0" y="1139"/>
                  <a:pt x="0" y="1139"/>
                  <a:pt x="0" y="1139"/>
                </a:cubicBezTo>
                <a:cubicBezTo>
                  <a:pt x="0" y="0"/>
                  <a:pt x="0" y="0"/>
                  <a:pt x="0" y="0"/>
                </a:cubicBezTo>
                <a:lnTo>
                  <a:pt x="463" y="0"/>
                </a:lnTo>
                <a:close/>
              </a:path>
            </a:pathLst>
          </a:custGeom>
          <a:solidFill>
            <a:schemeClr val="accent5"/>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Lora"/>
              <a:ea typeface="Lora"/>
              <a:cs typeface="Lora"/>
              <a:sym typeface="Lora"/>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ale slide with chart">
  <p:cSld name="Pale slide with chart">
    <p:spTree>
      <p:nvGrpSpPr>
        <p:cNvPr id="1" name="Shape 43"/>
        <p:cNvGrpSpPr/>
        <p:nvPr/>
      </p:nvGrpSpPr>
      <p:grpSpPr>
        <a:xfrm>
          <a:off x="0" y="0"/>
          <a:ext cx="0" cy="0"/>
          <a:chOff x="0" y="0"/>
          <a:chExt cx="0" cy="0"/>
        </a:xfrm>
      </p:grpSpPr>
      <p:sp>
        <p:nvSpPr>
          <p:cNvPr id="44" name="Google Shape;44;p12"/>
          <p:cNvSpPr txBox="1">
            <a:spLocks noGrp="1"/>
          </p:cNvSpPr>
          <p:nvPr>
            <p:ph type="title"/>
          </p:nvPr>
        </p:nvSpPr>
        <p:spPr>
          <a:xfrm>
            <a:off x="390525" y="365125"/>
            <a:ext cx="10169106" cy="1325563"/>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accent5"/>
              </a:buClr>
              <a:buSzPts val="4000"/>
              <a:buFont typeface="Lexend Deca SemiBold"/>
              <a:buNone/>
              <a:defRPr sz="4000" b="0" i="0" u="none" strike="noStrike" cap="none">
                <a:solidFill>
                  <a:schemeClr val="accent5"/>
                </a:solidFill>
                <a:latin typeface="Lexend Deca SemiBold"/>
                <a:ea typeface="Lexend Deca SemiBold"/>
                <a:cs typeface="Lexend Deca SemiBold"/>
                <a:sym typeface="Lexend Deca SemiBold"/>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45" name="Google Shape;45;p12"/>
          <p:cNvSpPr/>
          <p:nvPr/>
        </p:nvSpPr>
        <p:spPr>
          <a:xfrm>
            <a:off x="11307763" y="365125"/>
            <a:ext cx="493712" cy="661987"/>
          </a:xfrm>
          <a:custGeom>
            <a:avLst/>
            <a:gdLst/>
            <a:ahLst/>
            <a:cxnLst/>
            <a:rect l="l" t="t" r="r" b="b"/>
            <a:pathLst>
              <a:path w="852" h="1139" extrusionOk="0">
                <a:moveTo>
                  <a:pt x="463" y="0"/>
                </a:moveTo>
                <a:cubicBezTo>
                  <a:pt x="732" y="0"/>
                  <a:pt x="852" y="154"/>
                  <a:pt x="852" y="339"/>
                </a:cubicBezTo>
                <a:cubicBezTo>
                  <a:pt x="852" y="525"/>
                  <a:pt x="734" y="677"/>
                  <a:pt x="463" y="677"/>
                </a:cubicBezTo>
                <a:cubicBezTo>
                  <a:pt x="441" y="677"/>
                  <a:pt x="441" y="677"/>
                  <a:pt x="441" y="677"/>
                </a:cubicBezTo>
                <a:cubicBezTo>
                  <a:pt x="441" y="1139"/>
                  <a:pt x="441" y="1139"/>
                  <a:pt x="441" y="1139"/>
                </a:cubicBezTo>
                <a:cubicBezTo>
                  <a:pt x="275" y="1139"/>
                  <a:pt x="275" y="1139"/>
                  <a:pt x="275" y="1139"/>
                </a:cubicBezTo>
                <a:cubicBezTo>
                  <a:pt x="275" y="146"/>
                  <a:pt x="275" y="146"/>
                  <a:pt x="275" y="146"/>
                </a:cubicBezTo>
                <a:cubicBezTo>
                  <a:pt x="165" y="146"/>
                  <a:pt x="165" y="146"/>
                  <a:pt x="165" y="146"/>
                </a:cubicBezTo>
                <a:cubicBezTo>
                  <a:pt x="165" y="1139"/>
                  <a:pt x="165" y="1139"/>
                  <a:pt x="165" y="1139"/>
                </a:cubicBezTo>
                <a:cubicBezTo>
                  <a:pt x="0" y="1139"/>
                  <a:pt x="0" y="1139"/>
                  <a:pt x="0" y="1139"/>
                </a:cubicBezTo>
                <a:cubicBezTo>
                  <a:pt x="0" y="0"/>
                  <a:pt x="0" y="0"/>
                  <a:pt x="0" y="0"/>
                </a:cubicBezTo>
                <a:lnTo>
                  <a:pt x="463" y="0"/>
                </a:lnTo>
                <a:close/>
              </a:path>
            </a:pathLst>
          </a:custGeom>
          <a:solidFill>
            <a:schemeClr val="accent5"/>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Lora"/>
              <a:ea typeface="Lora"/>
              <a:cs typeface="Lora"/>
              <a:sym typeface="Lora"/>
            </a:endParaRPr>
          </a:p>
        </p:txBody>
      </p:sp>
      <p:sp>
        <p:nvSpPr>
          <p:cNvPr id="46" name="Google Shape;46;p12"/>
          <p:cNvSpPr>
            <a:spLocks noGrp="1"/>
          </p:cNvSpPr>
          <p:nvPr>
            <p:ph type="chart" idx="2"/>
          </p:nvPr>
        </p:nvSpPr>
        <p:spPr>
          <a:xfrm>
            <a:off x="390525" y="1924050"/>
            <a:ext cx="11410950" cy="436245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dk1"/>
              </a:buClr>
              <a:buSzPts val="2800"/>
              <a:buFont typeface="Arial"/>
              <a:buNone/>
              <a:defRPr sz="2800" b="0" i="0" u="none" strike="noStrike" cap="none">
                <a:solidFill>
                  <a:schemeClr val="dk1"/>
                </a:solidFill>
                <a:latin typeface="Lora"/>
                <a:ea typeface="Lora"/>
                <a:cs typeface="Lora"/>
                <a:sym typeface="Lora"/>
              </a:defRPr>
            </a:lvl1pPr>
            <a:lvl2pPr marR="0" lvl="1"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Lora"/>
                <a:ea typeface="Lora"/>
                <a:cs typeface="Lora"/>
                <a:sym typeface="Lora"/>
              </a:defRPr>
            </a:lvl2pPr>
            <a:lvl3pPr marR="0" lvl="2"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Lora"/>
                <a:ea typeface="Lora"/>
                <a:cs typeface="Lora"/>
                <a:sym typeface="Lora"/>
              </a:defRPr>
            </a:lvl3pPr>
            <a:lvl4pPr marR="0" lvl="3"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4pPr>
            <a:lvl5pPr marR="0" lvl="4"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9pPr>
          </a:lstStyle>
          <a:p>
            <a:endParaRPr/>
          </a:p>
        </p:txBody>
      </p:sp>
      <p:sp>
        <p:nvSpPr>
          <p:cNvPr id="47" name="Google Shape;47;p12"/>
          <p:cNvSpPr txBox="1">
            <a:spLocks noGrp="1"/>
          </p:cNvSpPr>
          <p:nvPr>
            <p:ph type="body" idx="1"/>
          </p:nvPr>
        </p:nvSpPr>
        <p:spPr>
          <a:xfrm>
            <a:off x="7924800" y="6400800"/>
            <a:ext cx="3876675" cy="371475"/>
          </a:xfrm>
          <a:prstGeom prst="rect">
            <a:avLst/>
          </a:prstGeom>
          <a:noFill/>
          <a:ln>
            <a:noFill/>
          </a:ln>
        </p:spPr>
        <p:txBody>
          <a:bodyPr spcFirstLastPara="1" wrap="square" lIns="91425" tIns="45700" rIns="91425" bIns="45700" anchor="ctr" anchorCtr="0">
            <a:noAutofit/>
          </a:bodyPr>
          <a:lstStyle>
            <a:lvl1pPr marL="457200" marR="0" lvl="0" indent="-228600" algn="r" rtl="0">
              <a:lnSpc>
                <a:spcPct val="90000"/>
              </a:lnSpc>
              <a:spcBef>
                <a:spcPts val="1000"/>
              </a:spcBef>
              <a:spcAft>
                <a:spcPts val="0"/>
              </a:spcAft>
              <a:buClr>
                <a:schemeClr val="dk1"/>
              </a:buClr>
              <a:buSzPts val="1200"/>
              <a:buFont typeface="Arial"/>
              <a:buNone/>
              <a:defRPr sz="1200" b="0" i="0" u="none" strike="noStrike" cap="none">
                <a:solidFill>
                  <a:schemeClr val="dk1"/>
                </a:solidFill>
                <a:latin typeface="Lora"/>
                <a:ea typeface="Lora"/>
                <a:cs typeface="Lora"/>
                <a:sym typeface="Lora"/>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Lora"/>
                <a:ea typeface="Lora"/>
                <a:cs typeface="Lora"/>
                <a:sym typeface="Lora"/>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Lora"/>
                <a:ea typeface="Lora"/>
                <a:cs typeface="Lora"/>
                <a:sym typeface="Lora"/>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Dark slide">
  <p:cSld name="Dark slide">
    <p:bg>
      <p:bgPr>
        <a:solidFill>
          <a:schemeClr val="accent5"/>
        </a:solidFill>
        <a:effectLst/>
      </p:bgPr>
    </p:bg>
    <p:spTree>
      <p:nvGrpSpPr>
        <p:cNvPr id="1" name="Shape 48"/>
        <p:cNvGrpSpPr/>
        <p:nvPr/>
      </p:nvGrpSpPr>
      <p:grpSpPr>
        <a:xfrm>
          <a:off x="0" y="0"/>
          <a:ext cx="0" cy="0"/>
          <a:chOff x="0" y="0"/>
          <a:chExt cx="0" cy="0"/>
        </a:xfrm>
      </p:grpSpPr>
      <p:sp>
        <p:nvSpPr>
          <p:cNvPr id="49" name="Google Shape;49;p13"/>
          <p:cNvSpPr/>
          <p:nvPr/>
        </p:nvSpPr>
        <p:spPr>
          <a:xfrm>
            <a:off x="11307763" y="365919"/>
            <a:ext cx="493712" cy="661987"/>
          </a:xfrm>
          <a:custGeom>
            <a:avLst/>
            <a:gdLst/>
            <a:ahLst/>
            <a:cxnLst/>
            <a:rect l="l" t="t" r="r" b="b"/>
            <a:pathLst>
              <a:path w="852" h="1139" extrusionOk="0">
                <a:moveTo>
                  <a:pt x="463" y="0"/>
                </a:moveTo>
                <a:cubicBezTo>
                  <a:pt x="732" y="0"/>
                  <a:pt x="852" y="154"/>
                  <a:pt x="852" y="339"/>
                </a:cubicBezTo>
                <a:cubicBezTo>
                  <a:pt x="852" y="525"/>
                  <a:pt x="734" y="677"/>
                  <a:pt x="463" y="677"/>
                </a:cubicBezTo>
                <a:cubicBezTo>
                  <a:pt x="441" y="677"/>
                  <a:pt x="441" y="677"/>
                  <a:pt x="441" y="677"/>
                </a:cubicBezTo>
                <a:cubicBezTo>
                  <a:pt x="441" y="1139"/>
                  <a:pt x="441" y="1139"/>
                  <a:pt x="441" y="1139"/>
                </a:cubicBezTo>
                <a:cubicBezTo>
                  <a:pt x="275" y="1139"/>
                  <a:pt x="275" y="1139"/>
                  <a:pt x="275" y="1139"/>
                </a:cubicBezTo>
                <a:cubicBezTo>
                  <a:pt x="275" y="146"/>
                  <a:pt x="275" y="146"/>
                  <a:pt x="275" y="146"/>
                </a:cubicBezTo>
                <a:cubicBezTo>
                  <a:pt x="165" y="146"/>
                  <a:pt x="165" y="146"/>
                  <a:pt x="165" y="146"/>
                </a:cubicBezTo>
                <a:cubicBezTo>
                  <a:pt x="165" y="1139"/>
                  <a:pt x="165" y="1139"/>
                  <a:pt x="165" y="1139"/>
                </a:cubicBezTo>
                <a:cubicBezTo>
                  <a:pt x="0" y="1139"/>
                  <a:pt x="0" y="1139"/>
                  <a:pt x="0" y="1139"/>
                </a:cubicBezTo>
                <a:cubicBezTo>
                  <a:pt x="0" y="0"/>
                  <a:pt x="0" y="0"/>
                  <a:pt x="0" y="0"/>
                </a:cubicBezTo>
                <a:lnTo>
                  <a:pt x="463" y="0"/>
                </a:lnTo>
                <a:close/>
              </a:path>
            </a:pathLst>
          </a:cu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Lora"/>
              <a:ea typeface="Lora"/>
              <a:cs typeface="Lora"/>
              <a:sym typeface="Lora"/>
            </a:endParaRPr>
          </a:p>
        </p:txBody>
      </p:sp>
      <p:sp>
        <p:nvSpPr>
          <p:cNvPr id="50" name="Google Shape;50;p13"/>
          <p:cNvSpPr txBox="1">
            <a:spLocks noGrp="1"/>
          </p:cNvSpPr>
          <p:nvPr>
            <p:ph type="title"/>
          </p:nvPr>
        </p:nvSpPr>
        <p:spPr>
          <a:xfrm>
            <a:off x="390525" y="365125"/>
            <a:ext cx="10169106" cy="1325563"/>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lt2"/>
              </a:buClr>
              <a:buSzPts val="4000"/>
              <a:buFont typeface="Lexend Deca SemiBold"/>
              <a:buNone/>
              <a:defRPr sz="4000" b="0" i="0" u="none" strike="noStrike" cap="none">
                <a:solidFill>
                  <a:schemeClr val="lt2"/>
                </a:solidFill>
                <a:latin typeface="Lexend Deca SemiBold"/>
                <a:ea typeface="Lexend Deca SemiBold"/>
                <a:cs typeface="Lexend Deca SemiBold"/>
                <a:sym typeface="Lexend Deca SemiBold"/>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2"/>
          <p:cNvSpPr txBox="1">
            <a:spLocks noGrp="1"/>
          </p:cNvSpPr>
          <p:nvPr>
            <p:ph type="title"/>
          </p:nvPr>
        </p:nvSpPr>
        <p:spPr>
          <a:xfrm>
            <a:off x="390524" y="365125"/>
            <a:ext cx="6898622" cy="1325563"/>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accent5"/>
              </a:buClr>
              <a:buSzPts val="4000"/>
              <a:buFont typeface="Lexend Deca SemiBold"/>
              <a:buNone/>
            </a:pPr>
            <a:r>
              <a:rPr lang="en-GB" dirty="0"/>
              <a:t>#IWalkWithWomen - Go Fund Me</a:t>
            </a:r>
            <a:endParaRPr dirty="0"/>
          </a:p>
        </p:txBody>
      </p:sp>
      <p:sp>
        <p:nvSpPr>
          <p:cNvPr id="83" name="Google Shape;83;p2"/>
          <p:cNvSpPr txBox="1">
            <a:spLocks noGrp="1"/>
          </p:cNvSpPr>
          <p:nvPr>
            <p:ph type="body" idx="1"/>
          </p:nvPr>
        </p:nvSpPr>
        <p:spPr>
          <a:xfrm>
            <a:off x="408825" y="1584925"/>
            <a:ext cx="7751700" cy="49071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2"/>
              </a:buClr>
              <a:buSzPts val="1600"/>
              <a:buNone/>
            </a:pPr>
            <a:r>
              <a:rPr lang="en-GB" sz="1600">
                <a:solidFill>
                  <a:schemeClr val="dk2"/>
                </a:solidFill>
                <a:latin typeface="Lexend Deca SemiBold"/>
                <a:ea typeface="Lexend Deca SemiBold"/>
                <a:cs typeface="Lexend Deca SemiBold"/>
                <a:sym typeface="Lexend Deca SemiBold"/>
              </a:rPr>
              <a:t>The Challenge</a:t>
            </a:r>
            <a:endParaRPr/>
          </a:p>
          <a:p>
            <a:pPr marL="0" lvl="0" indent="0" algn="l" rtl="0">
              <a:lnSpc>
                <a:spcPct val="120000"/>
              </a:lnSpc>
              <a:spcBef>
                <a:spcPts val="600"/>
              </a:spcBef>
              <a:spcAft>
                <a:spcPts val="0"/>
              </a:spcAft>
              <a:buClr>
                <a:schemeClr val="dk1"/>
              </a:buClr>
              <a:buSzPts val="1100"/>
              <a:buNone/>
            </a:pPr>
            <a:r>
              <a:rPr lang="en-GB" sz="1100">
                <a:solidFill>
                  <a:schemeClr val="dk1"/>
                </a:solidFill>
                <a:latin typeface="Lora"/>
                <a:ea typeface="Lora"/>
                <a:cs typeface="Lora"/>
                <a:sym typeface="Lora"/>
              </a:rPr>
              <a:t>On 3rd March 2021,  33-year-old Sarah Everard was abducted and murdered as she walked home from a friend's house in South London. As the truth emerged about Sarah's murder, her death took on wider significance across the UK, sparking conversation and a rising movement, with individuals across the nation seeking recognition that violence against women must be addressed at a societal level.</a:t>
            </a:r>
            <a:endParaRPr sz="1100">
              <a:solidFill>
                <a:schemeClr val="dk1"/>
              </a:solidFill>
              <a:latin typeface="Lora"/>
              <a:ea typeface="Lora"/>
              <a:cs typeface="Lora"/>
              <a:sym typeface="Lora"/>
            </a:endParaRPr>
          </a:p>
          <a:p>
            <a:pPr marL="0" lvl="0" indent="0" algn="l" rtl="0">
              <a:lnSpc>
                <a:spcPct val="100000"/>
              </a:lnSpc>
              <a:spcBef>
                <a:spcPts val="1200"/>
              </a:spcBef>
              <a:spcAft>
                <a:spcPts val="0"/>
              </a:spcAft>
              <a:buClr>
                <a:schemeClr val="dk2"/>
              </a:buClr>
              <a:buSzPts val="1600"/>
              <a:buNone/>
            </a:pPr>
            <a:r>
              <a:rPr lang="en-GB" sz="1600">
                <a:solidFill>
                  <a:schemeClr val="dk2"/>
                </a:solidFill>
                <a:latin typeface="Lexend Deca SemiBold"/>
                <a:ea typeface="Lexend Deca SemiBold"/>
                <a:cs typeface="Lexend Deca SemiBold"/>
                <a:sym typeface="Lexend Deca SemiBold"/>
              </a:rPr>
              <a:t>The Execution</a:t>
            </a:r>
            <a:endParaRPr/>
          </a:p>
          <a:p>
            <a:pPr marL="0" lvl="0" indent="0" algn="l" rtl="0">
              <a:lnSpc>
                <a:spcPct val="120000"/>
              </a:lnSpc>
              <a:spcBef>
                <a:spcPts val="600"/>
              </a:spcBef>
              <a:spcAft>
                <a:spcPts val="0"/>
              </a:spcAft>
              <a:buClr>
                <a:schemeClr val="dk1"/>
              </a:buClr>
              <a:buSzPts val="1100"/>
              <a:buNone/>
            </a:pPr>
            <a:r>
              <a:rPr lang="en-GB" sz="1100">
                <a:solidFill>
                  <a:schemeClr val="dk1"/>
                </a:solidFill>
                <a:latin typeface="Lora"/>
                <a:ea typeface="Lora"/>
                <a:cs typeface="Lora"/>
                <a:sym typeface="Lora"/>
              </a:rPr>
              <a:t>In response to the public outcry following Sarah’s death, Bauer Media launched their #IWalkWithWomen initiative. This featured a high-profile panel show for individuals to share their experiences, airing on March 31st and broadcast across Bauer’s Facebook pages, including Closer, Grazia, heat, alongside their radio brands. Post-event research uncovered that 48% of women felt less safe on the streets after Sarah's death. Driven by these findings, Bauer called upon the government and authorities to listen to the groundswell of support for systemic change that will make women safer as, despite promises, not enough had been done. A centralised GoFundMe hub was created for those who wanted to take action and help charities working to end male violence against women.</a:t>
            </a:r>
            <a:endParaRPr sz="1100">
              <a:solidFill>
                <a:schemeClr val="dk2"/>
              </a:solidFill>
              <a:latin typeface="Lexend Deca SemiBold"/>
              <a:ea typeface="Lexend Deca SemiBold"/>
              <a:cs typeface="Lexend Deca SemiBold"/>
              <a:sym typeface="Lexend Deca SemiBold"/>
            </a:endParaRPr>
          </a:p>
          <a:p>
            <a:pPr marL="0" lvl="0" indent="0" algn="l" rtl="0">
              <a:lnSpc>
                <a:spcPct val="100000"/>
              </a:lnSpc>
              <a:spcBef>
                <a:spcPts val="1200"/>
              </a:spcBef>
              <a:spcAft>
                <a:spcPts val="0"/>
              </a:spcAft>
              <a:buClr>
                <a:schemeClr val="dk2"/>
              </a:buClr>
              <a:buSzPts val="1600"/>
              <a:buNone/>
            </a:pPr>
            <a:r>
              <a:rPr lang="en-GB" sz="1600">
                <a:solidFill>
                  <a:schemeClr val="dk2"/>
                </a:solidFill>
                <a:latin typeface="Lexend Deca SemiBold"/>
                <a:ea typeface="Lexend Deca SemiBold"/>
                <a:cs typeface="Lexend Deca SemiBold"/>
                <a:sym typeface="Lexend Deca SemiBold"/>
              </a:rPr>
              <a:t>The Results</a:t>
            </a:r>
            <a:endParaRPr/>
          </a:p>
          <a:p>
            <a:pPr marL="0" lvl="0" indent="0" algn="l" rtl="0">
              <a:lnSpc>
                <a:spcPct val="110000"/>
              </a:lnSpc>
              <a:spcBef>
                <a:spcPts val="600"/>
              </a:spcBef>
              <a:spcAft>
                <a:spcPts val="0"/>
              </a:spcAft>
              <a:buNone/>
            </a:pPr>
            <a:r>
              <a:rPr lang="en-GB" sz="1100">
                <a:solidFill>
                  <a:schemeClr val="dk1"/>
                </a:solidFill>
                <a:latin typeface="Lora"/>
                <a:ea typeface="Lora"/>
                <a:cs typeface="Lora"/>
                <a:sym typeface="Lora"/>
              </a:rPr>
              <a:t>The initiative raised a mass of support online and on socials. The centralised hub created with GoFundMe, outlined verified fundraisers who were raising money to end violence against all women, including BME individuals, those who identify as male or non-binary, and trans women. Bauer Media continues its campaign to raise awareness and lobby the government to instigate more systematic change, as sadly violence against women still prevails. </a:t>
            </a:r>
            <a:endParaRPr/>
          </a:p>
        </p:txBody>
      </p:sp>
      <p:pic>
        <p:nvPicPr>
          <p:cNvPr id="5" name="Picture Placeholder 4" descr="A group of people in different colors&#10;&#10;Description automatically generated">
            <a:extLst>
              <a:ext uri="{FF2B5EF4-FFF2-40B4-BE49-F238E27FC236}">
                <a16:creationId xmlns:a16="http://schemas.microsoft.com/office/drawing/2014/main" id="{6481D66D-E71F-E7F9-F056-EFC64820A8B3}"/>
              </a:ext>
            </a:extLst>
          </p:cNvPr>
          <p:cNvPicPr>
            <a:picLocks noGrp="1" noChangeAspect="1"/>
          </p:cNvPicPr>
          <p:nvPr>
            <p:ph type="pic" idx="4"/>
          </p:nvPr>
        </p:nvPicPr>
        <p:blipFill>
          <a:blip r:embed="rId3"/>
          <a:srcRect l="20541" r="20541"/>
          <a:stretch>
            <a:fillRect/>
          </a:stretch>
        </p:blipFill>
        <p:spPr/>
      </p:pic>
      <p:pic>
        <p:nvPicPr>
          <p:cNvPr id="11" name="Picture Placeholder 10" descr="A logo with purple and blue letters&#10;&#10;Description automatically generated">
            <a:extLst>
              <a:ext uri="{FF2B5EF4-FFF2-40B4-BE49-F238E27FC236}">
                <a16:creationId xmlns:a16="http://schemas.microsoft.com/office/drawing/2014/main" id="{61FC27B9-DACE-087E-5735-895353A85F5C}"/>
              </a:ext>
            </a:extLst>
          </p:cNvPr>
          <p:cNvPicPr>
            <a:picLocks noGrp="1" noChangeAspect="1"/>
          </p:cNvPicPr>
          <p:nvPr>
            <p:ph type="pic" idx="4294967295"/>
          </p:nvPr>
        </p:nvPicPr>
        <p:blipFill rotWithShape="1">
          <a:blip r:embed="rId4"/>
          <a:srcRect l="-9907" t="-15563" r="-8517" b="-10020"/>
          <a:stretch/>
        </p:blipFill>
        <p:spPr>
          <a:xfrm>
            <a:off x="9639823" y="365125"/>
            <a:ext cx="2000489" cy="1226736"/>
          </a:xfrm>
          <a:prstGeom prst="rect">
            <a:avLst/>
          </a:prstGeom>
        </p:spPr>
      </p:pic>
    </p:spTree>
  </p:cSld>
  <p:clrMapOvr>
    <a:masterClrMapping/>
  </p:clrMapOvr>
</p:sld>
</file>

<file path=ppt/theme/theme1.xml><?xml version="1.0" encoding="utf-8"?>
<a:theme xmlns:a="http://schemas.openxmlformats.org/drawingml/2006/main" name="Custom Design">
  <a:themeElements>
    <a:clrScheme name="PPA">
      <a:dk1>
        <a:srgbClr val="30373F"/>
      </a:dk1>
      <a:lt1>
        <a:srgbClr val="E9E2DB"/>
      </a:lt1>
      <a:dk2>
        <a:srgbClr val="5600E1"/>
      </a:dk2>
      <a:lt2>
        <a:srgbClr val="E9E2DB"/>
      </a:lt2>
      <a:accent1>
        <a:srgbClr val="FF6025"/>
      </a:accent1>
      <a:accent2>
        <a:srgbClr val="FFACB8"/>
      </a:accent2>
      <a:accent3>
        <a:srgbClr val="5600E1"/>
      </a:accent3>
      <a:accent4>
        <a:srgbClr val="E9E2DB"/>
      </a:accent4>
      <a:accent5>
        <a:srgbClr val="30373F"/>
      </a:accent5>
      <a:accent6>
        <a:srgbClr val="FFB59B"/>
      </a:accent6>
      <a:hlink>
        <a:srgbClr val="FF6025"/>
      </a:hlink>
      <a:folHlink>
        <a:srgbClr val="FFACB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7BE65FF47A3D046BCC2F23E261C24B6" ma:contentTypeVersion="18" ma:contentTypeDescription="Create a new document." ma:contentTypeScope="" ma:versionID="18624abb6c315a7372c68c3bc6bb4b77">
  <xsd:schema xmlns:xsd="http://www.w3.org/2001/XMLSchema" xmlns:xs="http://www.w3.org/2001/XMLSchema" xmlns:p="http://schemas.microsoft.com/office/2006/metadata/properties" xmlns:ns2="610442a4-1f6f-42f7-b604-54c2340d1bb4" xmlns:ns3="4b6c9c3d-280d-406b-bce5-57a15c848e0d" targetNamespace="http://schemas.microsoft.com/office/2006/metadata/properties" ma:root="true" ma:fieldsID="00f8cdfe99427a68477a82b7f0b4fc9b" ns2:_="" ns3:_="">
    <xsd:import namespace="610442a4-1f6f-42f7-b604-54c2340d1bb4"/>
    <xsd:import namespace="4b6c9c3d-280d-406b-bce5-57a15c848e0d"/>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ServiceLocation" minOccurs="0"/>
                <xsd:element ref="ns2:SharedWithUsers" minOccurs="0"/>
                <xsd:element ref="ns2:SharedWithDetails" minOccurs="0"/>
                <xsd:element ref="ns3:MediaServiceAutoKeyPoints" minOccurs="0"/>
                <xsd:element ref="ns3:MediaServiceKeyPoints" minOccurs="0"/>
                <xsd:element ref="ns3:MediaLengthInSeconds" minOccurs="0"/>
                <xsd:element ref="ns3:lcf76f155ced4ddcb4097134ff3c332f" minOccurs="0"/>
                <xsd:element ref="ns2: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10442a4-1f6f-42f7-b604-54c2340d1bb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6" nillable="true" ma:displayName="Taxonomy Catch All Column" ma:hidden="true" ma:list="{ddbb02e8-69ee-464d-a4d0-892b5893a829}" ma:internalName="TaxCatchAll" ma:showField="CatchAllData" ma:web="610442a4-1f6f-42f7-b604-54c2340d1bb4">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4b6c9c3d-280d-406b-bce5-57a15c848e0d"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element name="MediaLengthInSeconds" ma:index="23" nillable="true" ma:displayName="Length (seconds)" ma:internalName="MediaLengthInSeconds" ma:readOnly="true">
      <xsd:simpleType>
        <xsd:restriction base="dms:Unknow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1688b651-f5c6-494b-ad33-e0914d30de6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8"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dlc_DocId xmlns="610442a4-1f6f-42f7-b604-54c2340d1bb4">YWK6HU3KRPTH-1916112913-56991</_dlc_DocId>
    <lcf76f155ced4ddcb4097134ff3c332f xmlns="4b6c9c3d-280d-406b-bce5-57a15c848e0d">
      <Terms xmlns="http://schemas.microsoft.com/office/infopath/2007/PartnerControls"/>
    </lcf76f155ced4ddcb4097134ff3c332f>
    <TaxCatchAll xmlns="610442a4-1f6f-42f7-b604-54c2340d1bb4" xsi:nil="true"/>
    <_dlc_DocIdUrl xmlns="610442a4-1f6f-42f7-b604-54c2340d1bb4">
      <Url>https://ppaltd.sharepoint.com/sites/Magnetic/_layouts/15/DocIdRedir.aspx?ID=YWK6HU3KRPTH-1916112913-56991</Url>
      <Description>YWK6HU3KRPTH-1916112913-56991</Description>
    </_dlc_DocIdUr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A5EFEC75-A299-49CE-9B47-B9E1F494BB8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10442a4-1f6f-42f7-b604-54c2340d1bb4"/>
    <ds:schemaRef ds:uri="4b6c9c3d-280d-406b-bce5-57a15c848e0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20CF747-C145-4A80-9F4E-087D334AD748}">
  <ds:schemaRefs>
    <ds:schemaRef ds:uri="http://schemas.microsoft.com/office/2006/metadata/properties"/>
    <ds:schemaRef ds:uri="http://schemas.microsoft.com/office/infopath/2007/PartnerControls"/>
    <ds:schemaRef ds:uri="610442a4-1f6f-42f7-b604-54c2340d1bb4"/>
    <ds:schemaRef ds:uri="4b6c9c3d-280d-406b-bce5-57a15c848e0d"/>
  </ds:schemaRefs>
</ds:datastoreItem>
</file>

<file path=customXml/itemProps3.xml><?xml version="1.0" encoding="utf-8"?>
<ds:datastoreItem xmlns:ds="http://schemas.openxmlformats.org/officeDocument/2006/customXml" ds:itemID="{A7F2DCD0-8D59-429B-A4BF-BD91F679CEEA}">
  <ds:schemaRefs>
    <ds:schemaRef ds:uri="http://schemas.microsoft.com/sharepoint/v3/contenttype/forms"/>
  </ds:schemaRefs>
</ds:datastoreItem>
</file>

<file path=customXml/itemProps4.xml><?xml version="1.0" encoding="utf-8"?>
<ds:datastoreItem xmlns:ds="http://schemas.openxmlformats.org/officeDocument/2006/customXml" ds:itemID="{A5A50973-AC28-4EED-BF90-913FA818CE04}">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otalTime>0</TotalTime>
  <Words>956</Words>
  <Application>Microsoft Office PowerPoint</Application>
  <PresentationFormat>Widescreen</PresentationFormat>
  <Paragraphs>41</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Lexend Deca SemiBold</vt:lpstr>
      <vt:lpstr>Lora</vt:lpstr>
      <vt:lpstr>Calibri</vt:lpstr>
      <vt:lpstr>Arial</vt:lpstr>
      <vt:lpstr>Lora SemiBold</vt:lpstr>
      <vt:lpstr>Custom Design</vt:lpstr>
      <vt:lpstr>#IWalkWithWomen - Go Fund 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Bauer Media x Go Fund Me</dc:title>
  <dc:creator>Gareth Jones</dc:creator>
  <cp:lastModifiedBy>Gareth Jones</cp:lastModifiedBy>
  <cp:revision>1</cp:revision>
  <dcterms:created xsi:type="dcterms:W3CDTF">2022-07-07T10:16:09Z</dcterms:created>
  <dcterms:modified xsi:type="dcterms:W3CDTF">2024-05-01T09:30:01Z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0x010100D7BE65FF47A3D046BCC2F23E261C24B6</vt:lpwstr>
  </property>
  <property fmtid="{D5CDD505-2E9C-101B-9397-08002B2CF9AE}" pid="3" name="MediaServiceImageTags">
    <vt:lpwstr/>
  </property>
  <property fmtid="{D5CDD505-2E9C-101B-9397-08002B2CF9AE}" pid="4" name="_dlc_DocIdItemGuid">
    <vt:lpwstr>63aae766-1199-4016-b7c5-26aa8eba4749</vt:lpwstr>
  </property>
</Properties>
</file>