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6"/>
  </p:notesMasterIdLst>
  <p:sldIdLst>
    <p:sldId id="257" r:id="rId5"/>
  </p:sldIdLst>
  <p:sldSz cx="12192000" cy="6858000"/>
  <p:notesSz cx="6858000" cy="9144000"/>
  <p:embeddedFontLst>
    <p:embeddedFont>
      <p:font typeface="Lexend Deca SemiBold" pitchFamily="2" charset="0"/>
      <p:regular r:id="rId7"/>
      <p:bold r:id="rId8"/>
    </p:embeddedFont>
    <p:embeddedFont>
      <p:font typeface="Lora" pitchFamily="2" charset="0"/>
      <p:regular r:id="rId9"/>
      <p:bold r:id="rId10"/>
      <p:italic r:id="rId11"/>
      <p:boldItalic r:id="rId12"/>
    </p:embeddedFont>
    <p:embeddedFont>
      <p:font typeface="Lora SemiBold" pitchFamily="2" charset="0"/>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5" roundtripDataSignature="AMtx7mgdiiqaDOq42ZkIDwH1fIwZftrK8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48A154-E6B3-4B37-A0C7-0A85993056AD}" v="7" dt="2024-05-03T14:26:29.3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1.xml"/><Relationship Id="rId15" Type="http://customschemas.google.com/relationships/presentationmetadata" Target="metadata"/><Relationship Id="rId10" Type="http://schemas.openxmlformats.org/officeDocument/2006/relationships/font" Target="fonts/font4.fntdata"/><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font" Target="fonts/font3.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reth Jones" userId="1df24133-20b6-4195-96c6-3f102268981c" providerId="ADAL" clId="{B748A154-E6B3-4B37-A0C7-0A85993056AD}"/>
    <pc:docChg chg="custSel delSld modSld">
      <pc:chgData name="Gareth Jones" userId="1df24133-20b6-4195-96c6-3f102268981c" providerId="ADAL" clId="{B748A154-E6B3-4B37-A0C7-0A85993056AD}" dt="2024-05-03T14:26:29.335" v="20"/>
      <pc:docMkLst>
        <pc:docMk/>
      </pc:docMkLst>
      <pc:sldChg chg="del">
        <pc:chgData name="Gareth Jones" userId="1df24133-20b6-4195-96c6-3f102268981c" providerId="ADAL" clId="{B748A154-E6B3-4B37-A0C7-0A85993056AD}" dt="2024-05-03T14:24:51.065" v="16" actId="47"/>
        <pc:sldMkLst>
          <pc:docMk/>
          <pc:sldMk cId="0" sldId="256"/>
        </pc:sldMkLst>
      </pc:sldChg>
      <pc:sldChg chg="addSp delSp modSp mod">
        <pc:chgData name="Gareth Jones" userId="1df24133-20b6-4195-96c6-3f102268981c" providerId="ADAL" clId="{B748A154-E6B3-4B37-A0C7-0A85993056AD}" dt="2024-05-03T14:26:29.335" v="20"/>
        <pc:sldMkLst>
          <pc:docMk/>
          <pc:sldMk cId="0" sldId="257"/>
        </pc:sldMkLst>
        <pc:spChg chg="add del mod">
          <ac:chgData name="Gareth Jones" userId="1df24133-20b6-4195-96c6-3f102268981c" providerId="ADAL" clId="{B748A154-E6B3-4B37-A0C7-0A85993056AD}" dt="2024-04-24T11:20:53.385" v="1" actId="931"/>
          <ac:spMkLst>
            <pc:docMk/>
            <pc:sldMk cId="0" sldId="257"/>
            <ac:spMk id="3" creationId="{6F412CCB-AA85-E93A-7F85-814390F685F5}"/>
          </ac:spMkLst>
        </pc:spChg>
        <pc:spChg chg="add del mod">
          <ac:chgData name="Gareth Jones" userId="1df24133-20b6-4195-96c6-3f102268981c" providerId="ADAL" clId="{B748A154-E6B3-4B37-A0C7-0A85993056AD}" dt="2024-04-24T11:22:14.035" v="11" actId="478"/>
          <ac:spMkLst>
            <pc:docMk/>
            <pc:sldMk cId="0" sldId="257"/>
            <ac:spMk id="7" creationId="{C932F520-CDB1-F042-EBFF-86477948995E}"/>
          </ac:spMkLst>
        </pc:spChg>
        <pc:spChg chg="add del mod">
          <ac:chgData name="Gareth Jones" userId="1df24133-20b6-4195-96c6-3f102268981c" providerId="ADAL" clId="{B748A154-E6B3-4B37-A0C7-0A85993056AD}" dt="2024-04-24T11:23:24.486" v="14" actId="478"/>
          <ac:spMkLst>
            <pc:docMk/>
            <pc:sldMk cId="0" sldId="257"/>
            <ac:spMk id="10" creationId="{65A0DD9C-8D1C-3779-8F92-432380C4001D}"/>
          </ac:spMkLst>
        </pc:spChg>
        <pc:picChg chg="add mod">
          <ac:chgData name="Gareth Jones" userId="1df24133-20b6-4195-96c6-3f102268981c" providerId="ADAL" clId="{B748A154-E6B3-4B37-A0C7-0A85993056AD}" dt="2024-05-03T14:25:48.079" v="19"/>
          <ac:picMkLst>
            <pc:docMk/>
            <pc:sldMk cId="0" sldId="257"/>
            <ac:picMk id="2" creationId="{AABB54A6-444D-9EBE-FC67-AEFBD47E3151}"/>
          </ac:picMkLst>
        </pc:picChg>
        <pc:picChg chg="add mod">
          <ac:chgData name="Gareth Jones" userId="1df24133-20b6-4195-96c6-3f102268981c" providerId="ADAL" clId="{B748A154-E6B3-4B37-A0C7-0A85993056AD}" dt="2024-05-03T14:26:29.335" v="20"/>
          <ac:picMkLst>
            <pc:docMk/>
            <pc:sldMk cId="0" sldId="257"/>
            <ac:picMk id="3" creationId="{63A7FD6D-4F0F-9DD4-9ECA-771067A957F8}"/>
          </ac:picMkLst>
        </pc:picChg>
        <pc:picChg chg="add mod modCrop">
          <ac:chgData name="Gareth Jones" userId="1df24133-20b6-4195-96c6-3f102268981c" providerId="ADAL" clId="{B748A154-E6B3-4B37-A0C7-0A85993056AD}" dt="2024-04-24T11:21:46.571" v="9" actId="14861"/>
          <ac:picMkLst>
            <pc:docMk/>
            <pc:sldMk cId="0" sldId="257"/>
            <ac:picMk id="5" creationId="{A820C3A3-853A-E7A7-F474-41B0AC75EAD7}"/>
          </ac:picMkLst>
        </pc:picChg>
        <pc:picChg chg="add del mod">
          <ac:chgData name="Gareth Jones" userId="1df24133-20b6-4195-96c6-3f102268981c" providerId="ADAL" clId="{B748A154-E6B3-4B37-A0C7-0A85993056AD}" dt="2024-05-03T14:25:47.182" v="18" actId="478"/>
          <ac:picMkLst>
            <pc:docMk/>
            <pc:sldMk cId="0" sldId="257"/>
            <ac:picMk id="8" creationId="{B118FFB5-A8C9-BC9C-85D5-E1FAE0FF97CB}"/>
          </ac:picMkLst>
        </pc:picChg>
        <pc:picChg chg="add del mod">
          <ac:chgData name="Gareth Jones" userId="1df24133-20b6-4195-96c6-3f102268981c" providerId="ADAL" clId="{B748A154-E6B3-4B37-A0C7-0A85993056AD}" dt="2024-05-03T14:25:27.242" v="17" actId="478"/>
          <ac:picMkLst>
            <pc:docMk/>
            <pc:sldMk cId="0" sldId="257"/>
            <ac:picMk id="11" creationId="{EB6AB6DB-FAA7-3481-20ED-16D6AA5C4E6A}"/>
          </ac:picMkLst>
        </pc:picChg>
        <pc:picChg chg="del">
          <ac:chgData name="Gareth Jones" userId="1df24133-20b6-4195-96c6-3f102268981c" providerId="ADAL" clId="{B748A154-E6B3-4B37-A0C7-0A85993056AD}" dt="2024-04-24T11:23:22.371" v="13" actId="478"/>
          <ac:picMkLst>
            <pc:docMk/>
            <pc:sldMk cId="0" sldId="257"/>
            <ac:picMk id="80" creationId="{00000000-0000-0000-0000-000000000000}"/>
          </ac:picMkLst>
        </pc:picChg>
        <pc:picChg chg="del">
          <ac:chgData name="Gareth Jones" userId="1df24133-20b6-4195-96c6-3f102268981c" providerId="ADAL" clId="{B748A154-E6B3-4B37-A0C7-0A85993056AD}" dt="2024-04-24T11:22:11.906" v="10" actId="478"/>
          <ac:picMkLst>
            <pc:docMk/>
            <pc:sldMk cId="0" sldId="257"/>
            <ac:picMk id="81" creationId="{00000000-0000-0000-0000-000000000000}"/>
          </ac:picMkLst>
        </pc:picChg>
        <pc:picChg chg="del">
          <ac:chgData name="Gareth Jones" userId="1df24133-20b6-4195-96c6-3f102268981c" providerId="ADAL" clId="{B748A154-E6B3-4B37-A0C7-0A85993056AD}" dt="2024-04-24T11:20:27.421" v="0" actId="478"/>
          <ac:picMkLst>
            <pc:docMk/>
            <pc:sldMk cId="0" sldId="257"/>
            <ac:picMk id="82" creationId="{00000000-0000-0000-0000-000000000000}"/>
          </ac:picMkLst>
        </pc:picChg>
      </pc:sldChg>
      <pc:sldMasterChg chg="delSldLayout">
        <pc:chgData name="Gareth Jones" userId="1df24133-20b6-4195-96c6-3f102268981c" providerId="ADAL" clId="{B748A154-E6B3-4B37-A0C7-0A85993056AD}" dt="2024-05-03T14:24:51.065" v="16" actId="47"/>
        <pc:sldMasterMkLst>
          <pc:docMk/>
          <pc:sldMasterMk cId="0" sldId="2147483648"/>
        </pc:sldMasterMkLst>
        <pc:sldLayoutChg chg="del">
          <pc:chgData name="Gareth Jones" userId="1df24133-20b6-4195-96c6-3f102268981c" providerId="ADAL" clId="{B748A154-E6B3-4B37-A0C7-0A85993056AD}" dt="2024-05-03T14:24:51.065" v="16" actId="47"/>
          <pc:sldLayoutMkLst>
            <pc:docMk/>
            <pc:sldMasterMk cId="0" sldId="2147483648"/>
            <pc:sldLayoutMk cId="0" sldId="214748364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GB" sz="1100" b="1">
                <a:latin typeface="Arial"/>
                <a:ea typeface="Arial"/>
                <a:cs typeface="Arial"/>
                <a:sym typeface="Arial"/>
              </a:rPr>
              <a:t>Key Takeaways</a:t>
            </a:r>
            <a:endParaRPr sz="1100" b="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b="1">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GB" sz="1100">
                <a:latin typeface="Arial"/>
                <a:ea typeface="Arial"/>
                <a:cs typeface="Arial"/>
                <a:sym typeface="Arial"/>
              </a:rPr>
              <a:t>The Derry Girls series 3 launch needed to grow the shows audience while further cementing Channel 4 as a destination for fresh comedy. </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GB" sz="1100">
                <a:latin typeface="Arial"/>
                <a:ea typeface="Arial"/>
                <a:cs typeface="Arial"/>
                <a:sym typeface="Arial"/>
              </a:rPr>
              <a:t>Smash Hits was revived with a Derry Girls special edition featuring original content and nostalgic features.</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GB" sz="1100">
                <a:latin typeface="Arial"/>
                <a:ea typeface="Arial"/>
                <a:cs typeface="Arial"/>
                <a:sym typeface="Arial"/>
              </a:rPr>
              <a:t>It became Channel 4’s biggest comedy overnight in over a decade and the 16-34 share bettered previous series.</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GB" sz="1100">
                <a:latin typeface="Arial"/>
                <a:ea typeface="Arial"/>
                <a:cs typeface="Arial"/>
                <a:sym typeface="Arial"/>
              </a:rPr>
              <a:t>“Smash Hits and Derry Girls is a match made in 90s heaven – both icons of their time, wildly popular and with an incorrigible urge to say what they think (even when it gets them into trouble). We have absolutely loved bringing this campaign to life; giving the Derry Girls (and the wee English fella) the full pop star treatment and working with Bauer Media and Lisa McGee to give fans even more of Erin and the gang before school’s out for good.”</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GB" sz="1100">
                <a:latin typeface="Arial"/>
                <a:ea typeface="Arial"/>
                <a:cs typeface="Arial"/>
                <a:sym typeface="Arial"/>
              </a:rPr>
              <a:t>Lynsey Atkin, Executive Creative Director at 4Creative</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GB" sz="1100" b="1">
                <a:latin typeface="Arial"/>
                <a:ea typeface="Arial"/>
                <a:cs typeface="Arial"/>
                <a:sym typeface="Arial"/>
              </a:rPr>
              <a:t>The Challenge</a:t>
            </a:r>
            <a:endParaRPr sz="1100" b="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b="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GB" sz="1100">
                <a:latin typeface="Arial"/>
                <a:ea typeface="Arial"/>
                <a:cs typeface="Arial"/>
                <a:sym typeface="Arial"/>
              </a:rPr>
              <a:t>With the announcement of the final series of Derry Girls, featuring a frank and funny portrayal of teenage life against a backdrop of the Troubles, OMD needed to galvanise the show’s existing fanbase to elevate it into the beating teenage heart of pop culture. And as previous series were streaming on Netflix, the agency wanted to capitalise on this halo effect, growing Derry Girls’ audience and further cementing All4 and C4 as a destination for fresh comedy.</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GB" sz="1100" b="1">
                <a:latin typeface="Arial"/>
                <a:ea typeface="Arial"/>
                <a:cs typeface="Arial"/>
                <a:sym typeface="Arial"/>
              </a:rPr>
              <a:t>The Plan/Execution</a:t>
            </a:r>
            <a:endParaRPr sz="1100" b="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GB" sz="1100">
                <a:latin typeface="Arial"/>
                <a:ea typeface="Arial"/>
                <a:cs typeface="Arial"/>
                <a:sym typeface="Arial"/>
              </a:rPr>
              <a:t>Using its proprietary insight tool, OMD identified nostalgic trends among the target demographic of women aged 18-35, aligning with the resurgence of 90s culture. Recognising the overlap between this demographic and the audience of Derry Girls, OMD devised a strategy to tap into this.</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GB" sz="1100">
                <a:latin typeface="Arial"/>
                <a:ea typeface="Arial"/>
                <a:cs typeface="Arial"/>
                <a:sym typeface="Arial"/>
              </a:rPr>
              <a:t>Drawing inspiration from the iconic 90s teen magazine Smash Hits, OMD commissioned a one-off Derry Girls special edition. This revival of Smash Hits, known for its trailblazing interviews and memorable front covers, perfectly matched the tone and nostalgia of the series. The magazine featured original content, including interviews with characters from the show and nostalgic features such as music reviews and fashion spreads.</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GB" sz="1100">
                <a:latin typeface="Arial"/>
                <a:ea typeface="Arial"/>
                <a:cs typeface="Arial"/>
                <a:sym typeface="Arial"/>
              </a:rPr>
              <a:t>To modernise the experience, OMD created a social media content hub and partnered with a music streaming service to produce a mixtape, allowing fans to customise and share their favourite tracks. Nationwide out-of-home advertising featured supersized versions of the magazine's pull-out posters, reminiscent of 90’s bedroom decor.</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GB" sz="1100">
                <a:latin typeface="Arial"/>
                <a:ea typeface="Arial"/>
                <a:cs typeface="Arial"/>
                <a:sym typeface="Arial"/>
              </a:rPr>
              <a:t>Bauer, the publisher behind Smash Hits, ensured authenticity by enlisting the original editor, Jordan Paramor, to oversee content creation. Over 150,000 copies of the magazine were distributed for free across key city locations, including London, Manchester, and Derry, with additional copies bagged up with heat and Closer for wider accessibility.</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GB" sz="1100" b="1">
                <a:latin typeface="Arial"/>
                <a:ea typeface="Arial"/>
                <a:cs typeface="Arial"/>
                <a:sym typeface="Arial"/>
              </a:rPr>
              <a:t>Results</a:t>
            </a:r>
            <a:endParaRPr sz="1100" b="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b="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GB" sz="1100">
                <a:latin typeface="Arial"/>
                <a:ea typeface="Arial"/>
                <a:cs typeface="Arial"/>
                <a:sym typeface="Arial"/>
              </a:rPr>
              <a:t>The campaign achieved impressive results: </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GB" sz="1100">
                <a:latin typeface="Arial"/>
                <a:ea typeface="Arial"/>
                <a:cs typeface="Arial"/>
                <a:sym typeface="Arial"/>
              </a:rPr>
              <a:t>Channel 4’s biggest comedy overnight in over a decade and Episode 1 became the second biggest comedy episode ever on All 4.</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GB" sz="1100">
                <a:latin typeface="Arial"/>
                <a:ea typeface="Arial"/>
                <a:cs typeface="Arial"/>
                <a:sym typeface="Arial"/>
              </a:rPr>
              <a:t>Series 3 consolidated with an average audience of 2.9m: up +55% versus the slot average and +54% for share.</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GB" sz="1100">
                <a:latin typeface="Arial"/>
                <a:ea typeface="Arial"/>
                <a:cs typeface="Arial"/>
                <a:sym typeface="Arial"/>
              </a:rPr>
              <a:t>The 16-34 share (29.1%) is the best of any series; up +39% on series 2 and +28% on series 1.</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GB" sz="1100">
                <a:latin typeface="Arial"/>
                <a:ea typeface="Arial"/>
                <a:cs typeface="Arial"/>
                <a:sym typeface="Arial"/>
              </a:rPr>
              <a:t>On the day of transmission, 69% of people were aware of Derry Girls, well above the norm for a returning series. Correct channel attribution was at an impressive 61% (vs. Netflix 2%).</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GB" sz="1100">
                <a:latin typeface="Arial"/>
                <a:ea typeface="Arial"/>
                <a:cs typeface="Arial"/>
                <a:sym typeface="Arial"/>
              </a:rPr>
              <a:t>The Smash Hits issue was a huge success, with international fans even asking for copies to be sent to them.</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GB" sz="1100">
                <a:latin typeface="Arial"/>
                <a:ea typeface="Arial"/>
                <a:cs typeface="Arial"/>
                <a:sym typeface="Arial"/>
              </a:rPr>
              <a:t>Significant PR coverage from The Daily Star to the Belfast Telegraph, and the magazine was even featured on TV’s Lorraine.</a:t>
            </a:r>
            <a:endParaRPr/>
          </a:p>
        </p:txBody>
      </p:sp>
      <p:sp>
        <p:nvSpPr>
          <p:cNvPr id="77" name="Google Shape;7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_Pale slide">
  <p:cSld name="2_Pale slide">
    <p:spTree>
      <p:nvGrpSpPr>
        <p:cNvPr id="1" name="Shape 13"/>
        <p:cNvGrpSpPr/>
        <p:nvPr/>
      </p:nvGrpSpPr>
      <p:grpSpPr>
        <a:xfrm>
          <a:off x="0" y="0"/>
          <a:ext cx="0" cy="0"/>
          <a:chOff x="0" y="0"/>
          <a:chExt cx="0" cy="0"/>
        </a:xfrm>
      </p:grpSpPr>
      <p:sp>
        <p:nvSpPr>
          <p:cNvPr id="14" name="Google Shape;14;p5"/>
          <p:cNvSpPr txBox="1">
            <a:spLocks noGrp="1"/>
          </p:cNvSpPr>
          <p:nvPr>
            <p:ph type="title"/>
          </p:nvPr>
        </p:nvSpPr>
        <p:spPr>
          <a:xfrm>
            <a:off x="390524" y="365125"/>
            <a:ext cx="6898622"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accent5"/>
              </a:buClr>
              <a:buSzPts val="4000"/>
              <a:buFont typeface="Lexend Deca SemiBold"/>
              <a:buNone/>
              <a:defRPr sz="4000" b="0" i="0" u="none" strike="noStrike" cap="none">
                <a:solidFill>
                  <a:schemeClr val="accent5"/>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5" name="Google Shape;15;p5"/>
          <p:cNvSpPr>
            <a:spLocks noGrp="1"/>
          </p:cNvSpPr>
          <p:nvPr>
            <p:ph type="pic" idx="2"/>
          </p:nvPr>
        </p:nvSpPr>
        <p:spPr>
          <a:xfrm>
            <a:off x="7383659" y="365125"/>
            <a:ext cx="2161651" cy="1325563"/>
          </a:xfrm>
          <a:prstGeom prst="rect">
            <a:avLst/>
          </a:prstGeom>
          <a:noFill/>
          <a:ln>
            <a:noFill/>
          </a:ln>
        </p:spPr>
      </p:sp>
      <p:sp>
        <p:nvSpPr>
          <p:cNvPr id="16" name="Google Shape;16;p5"/>
          <p:cNvSpPr>
            <a:spLocks noGrp="1"/>
          </p:cNvSpPr>
          <p:nvPr>
            <p:ph type="pic" idx="3"/>
          </p:nvPr>
        </p:nvSpPr>
        <p:spPr>
          <a:xfrm>
            <a:off x="9639823" y="365124"/>
            <a:ext cx="2161651" cy="1325563"/>
          </a:xfrm>
          <a:prstGeom prst="rect">
            <a:avLst/>
          </a:prstGeom>
          <a:noFill/>
          <a:ln>
            <a:noFill/>
          </a:ln>
        </p:spPr>
      </p:sp>
      <p:sp>
        <p:nvSpPr>
          <p:cNvPr id="17" name="Google Shape;17;p5"/>
          <p:cNvSpPr>
            <a:spLocks noGrp="1"/>
          </p:cNvSpPr>
          <p:nvPr>
            <p:ph type="pic" idx="4"/>
          </p:nvPr>
        </p:nvSpPr>
        <p:spPr>
          <a:xfrm>
            <a:off x="8445260" y="1915155"/>
            <a:ext cx="3356214" cy="3631630"/>
          </a:xfrm>
          <a:prstGeom prst="rect">
            <a:avLst/>
          </a:prstGeom>
          <a:solidFill>
            <a:schemeClr val="accent2"/>
          </a:solidFill>
          <a:ln>
            <a:noFill/>
          </a:ln>
        </p:spPr>
      </p:sp>
      <p:sp>
        <p:nvSpPr>
          <p:cNvPr id="18" name="Google Shape;18;p5"/>
          <p:cNvSpPr txBox="1">
            <a:spLocks noGrp="1"/>
          </p:cNvSpPr>
          <p:nvPr>
            <p:ph type="body" idx="1"/>
          </p:nvPr>
        </p:nvSpPr>
        <p:spPr>
          <a:xfrm>
            <a:off x="408813" y="1915155"/>
            <a:ext cx="7751775" cy="457692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2"/>
              </a:buClr>
              <a:buSzPts val="1400"/>
              <a:buFont typeface="Arial"/>
              <a:buNone/>
              <a:defRPr sz="1400" b="0" i="0" u="none" strike="noStrike" cap="none">
                <a:solidFill>
                  <a:schemeClr val="dk2"/>
                </a:solidFill>
                <a:latin typeface="Lexend Deca SemiBold"/>
                <a:ea typeface="Lexend Deca SemiBold"/>
                <a:cs typeface="Lexend Deca SemiBold"/>
                <a:sym typeface="Lexend Deca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ora"/>
                <a:ea typeface="Lora"/>
                <a:cs typeface="Lora"/>
                <a:sym typeface="Lora"/>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ora"/>
                <a:ea typeface="Lora"/>
                <a:cs typeface="Lora"/>
                <a:sym typeface="Lora"/>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pic>
        <p:nvPicPr>
          <p:cNvPr id="19" name="Google Shape;19;p5" descr="A letter n made of blue dots&#10;&#10;Description automatically generated"/>
          <p:cNvPicPr preferRelativeResize="0"/>
          <p:nvPr/>
        </p:nvPicPr>
        <p:blipFill rotWithShape="1">
          <a:blip r:embed="rId2">
            <a:alphaModFix/>
          </a:blip>
          <a:srcRect/>
          <a:stretch/>
        </p:blipFill>
        <p:spPr>
          <a:xfrm>
            <a:off x="9264681" y="6009390"/>
            <a:ext cx="2282119" cy="286287"/>
          </a:xfrm>
          <a:prstGeom prst="rect">
            <a:avLst/>
          </a:prstGeom>
          <a:noFill/>
          <a:ln>
            <a:noFill/>
          </a:ln>
        </p:spPr>
      </p:pic>
      <p:pic>
        <p:nvPicPr>
          <p:cNvPr id="20" name="Google Shape;20;p5" descr="A black and grey logo&#10;&#10;Description automatically generated"/>
          <p:cNvPicPr preferRelativeResize="0"/>
          <p:nvPr/>
        </p:nvPicPr>
        <p:blipFill rotWithShape="1">
          <a:blip r:embed="rId3">
            <a:alphaModFix/>
          </a:blip>
          <a:srcRect/>
          <a:stretch/>
        </p:blipFill>
        <p:spPr>
          <a:xfrm>
            <a:off x="8579544" y="5760871"/>
            <a:ext cx="473214" cy="80022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Dark slide with image">
  <p:cSld name="Dark slide with image">
    <p:bg>
      <p:bgPr>
        <a:solidFill>
          <a:schemeClr val="dk1"/>
        </a:solidFill>
        <a:effectLst/>
      </p:bgPr>
    </p:bg>
    <p:spTree>
      <p:nvGrpSpPr>
        <p:cNvPr id="1" name="Shape 51"/>
        <p:cNvGrpSpPr/>
        <p:nvPr/>
      </p:nvGrpSpPr>
      <p:grpSpPr>
        <a:xfrm>
          <a:off x="0" y="0"/>
          <a:ext cx="0" cy="0"/>
          <a:chOff x="0" y="0"/>
          <a:chExt cx="0" cy="0"/>
        </a:xfrm>
      </p:grpSpPr>
      <p:sp>
        <p:nvSpPr>
          <p:cNvPr id="52" name="Google Shape;52;p14"/>
          <p:cNvSpPr txBox="1">
            <a:spLocks noGrp="1"/>
          </p:cNvSpPr>
          <p:nvPr>
            <p:ph type="body" idx="1"/>
          </p:nvPr>
        </p:nvSpPr>
        <p:spPr>
          <a:xfrm>
            <a:off x="390525" y="1846053"/>
            <a:ext cx="6877049" cy="470556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3000"/>
              </a:spcBef>
              <a:spcAft>
                <a:spcPts val="0"/>
              </a:spcAft>
              <a:buClr>
                <a:schemeClr val="accent1"/>
              </a:buClr>
              <a:buSzPts val="2400"/>
              <a:buFont typeface="Arial"/>
              <a:buChar char="•"/>
              <a:defRPr sz="2400" b="0" i="0" u="none" strike="noStrike" cap="none">
                <a:solidFill>
                  <a:schemeClr val="accent1"/>
                </a:solidFill>
                <a:latin typeface="Lora"/>
                <a:ea typeface="Lora"/>
                <a:cs typeface="Lora"/>
                <a:sym typeface="Lora"/>
              </a:defRPr>
            </a:lvl1pPr>
            <a:lvl2pPr marL="914400" marR="0" lvl="1" indent="-355600" algn="l" rtl="0">
              <a:lnSpc>
                <a:spcPct val="150000"/>
              </a:lnSpc>
              <a:spcBef>
                <a:spcPts val="500"/>
              </a:spcBef>
              <a:spcAft>
                <a:spcPts val="0"/>
              </a:spcAft>
              <a:buClr>
                <a:schemeClr val="accent1"/>
              </a:buClr>
              <a:buSzPts val="2000"/>
              <a:buFont typeface="Lexend Deca SemiBold"/>
              <a:buChar char="−"/>
              <a:defRPr sz="2000" b="0" i="0" u="none" strike="noStrike" cap="none">
                <a:solidFill>
                  <a:schemeClr val="lt2"/>
                </a:solidFill>
                <a:latin typeface="Lora"/>
                <a:ea typeface="Lora"/>
                <a:cs typeface="Lora"/>
                <a:sym typeface="Lora"/>
              </a:defRPr>
            </a:lvl2pPr>
            <a:lvl3pPr marL="1371600" marR="0" lvl="2" indent="-342900" algn="l" rtl="0">
              <a:lnSpc>
                <a:spcPct val="100000"/>
              </a:lnSpc>
              <a:spcBef>
                <a:spcPts val="500"/>
              </a:spcBef>
              <a:spcAft>
                <a:spcPts val="0"/>
              </a:spcAft>
              <a:buClr>
                <a:schemeClr val="accent1"/>
              </a:buClr>
              <a:buSzPts val="1800"/>
              <a:buFont typeface="Lexend Deca SemiBold"/>
              <a:buChar char="‐"/>
              <a:defRPr sz="1800" b="0" i="0" u="none" strike="noStrike" cap="none">
                <a:solidFill>
                  <a:schemeClr val="lt2"/>
                </a:solidFill>
                <a:latin typeface="Lora"/>
                <a:ea typeface="Lora"/>
                <a:cs typeface="Lora"/>
                <a:sym typeface="Lora"/>
              </a:defRPr>
            </a:lvl3pPr>
            <a:lvl4pPr marL="1828800" marR="0" lvl="3" indent="-330200" algn="l" rtl="0">
              <a:lnSpc>
                <a:spcPct val="100000"/>
              </a:lnSpc>
              <a:spcBef>
                <a:spcPts val="500"/>
              </a:spcBef>
              <a:spcAft>
                <a:spcPts val="0"/>
              </a:spcAft>
              <a:buClr>
                <a:schemeClr val="accent1"/>
              </a:buClr>
              <a:buSzPts val="1600"/>
              <a:buFont typeface="Arial"/>
              <a:buChar char="•"/>
              <a:defRPr sz="1600" b="0" i="0" u="none" strike="noStrike" cap="none">
                <a:solidFill>
                  <a:schemeClr val="lt2"/>
                </a:solidFill>
                <a:latin typeface="Lora"/>
                <a:ea typeface="Lora"/>
                <a:cs typeface="Lora"/>
                <a:sym typeface="Lora"/>
              </a:defRPr>
            </a:lvl4pPr>
            <a:lvl5pPr marL="2286000" marR="0" lvl="4" indent="-304800" algn="l" rtl="0">
              <a:lnSpc>
                <a:spcPct val="100000"/>
              </a:lnSpc>
              <a:spcBef>
                <a:spcPts val="500"/>
              </a:spcBef>
              <a:spcAft>
                <a:spcPts val="0"/>
              </a:spcAft>
              <a:buClr>
                <a:schemeClr val="lt2"/>
              </a:buClr>
              <a:buSzPts val="1200"/>
              <a:buFont typeface="Arial"/>
              <a:buChar char="•"/>
              <a:defRPr sz="1200" b="0" i="0" u="none" strike="noStrike" cap="none">
                <a:solidFill>
                  <a:schemeClr val="lt2"/>
                </a:solidFill>
                <a:latin typeface="Lora"/>
                <a:ea typeface="Lora"/>
                <a:cs typeface="Lora"/>
                <a:sym typeface="Lor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
        <p:nvSpPr>
          <p:cNvPr id="53" name="Google Shape;53;p14"/>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2"/>
              </a:buClr>
              <a:buSzPts val="4000"/>
              <a:buFont typeface="Lexend Deca SemiBold"/>
              <a:buNone/>
              <a:defRPr sz="4000" b="0" i="0" u="none" strike="noStrike" cap="none">
                <a:solidFill>
                  <a:schemeClr val="lt2"/>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4" name="Google Shape;54;p14"/>
          <p:cNvSpPr/>
          <p:nvPr/>
        </p:nvSpPr>
        <p:spPr>
          <a:xfrm>
            <a:off x="11307763" y="439738"/>
            <a:ext cx="493712" cy="661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
        <p:nvSpPr>
          <p:cNvPr id="55" name="Google Shape;55;p14"/>
          <p:cNvSpPr/>
          <p:nvPr/>
        </p:nvSpPr>
        <p:spPr>
          <a:xfrm>
            <a:off x="11307763" y="365919"/>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
        <p:nvSpPr>
          <p:cNvPr id="56" name="Google Shape;56;p14"/>
          <p:cNvSpPr>
            <a:spLocks noGrp="1"/>
          </p:cNvSpPr>
          <p:nvPr>
            <p:ph type="pic" idx="2"/>
          </p:nvPr>
        </p:nvSpPr>
        <p:spPr>
          <a:xfrm>
            <a:off x="7759725" y="1846054"/>
            <a:ext cx="4041750" cy="4705560"/>
          </a:xfrm>
          <a:prstGeom prst="rect">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ark slide with chart">
  <p:cSld name="Dark slide with chart">
    <p:bg>
      <p:bgPr>
        <a:solidFill>
          <a:schemeClr val="accent5"/>
        </a:solidFill>
        <a:effectLst/>
      </p:bgPr>
    </p:bg>
    <p:spTree>
      <p:nvGrpSpPr>
        <p:cNvPr id="1" name="Shape 57"/>
        <p:cNvGrpSpPr/>
        <p:nvPr/>
      </p:nvGrpSpPr>
      <p:grpSpPr>
        <a:xfrm>
          <a:off x="0" y="0"/>
          <a:ext cx="0" cy="0"/>
          <a:chOff x="0" y="0"/>
          <a:chExt cx="0" cy="0"/>
        </a:xfrm>
      </p:grpSpPr>
      <p:sp>
        <p:nvSpPr>
          <p:cNvPr id="58" name="Google Shape;58;p15"/>
          <p:cNvSpPr/>
          <p:nvPr/>
        </p:nvSpPr>
        <p:spPr>
          <a:xfrm>
            <a:off x="11307763" y="365919"/>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
        <p:nvSpPr>
          <p:cNvPr id="59" name="Google Shape;59;p15"/>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2"/>
              </a:buClr>
              <a:buSzPts val="4000"/>
              <a:buFont typeface="Lexend Deca SemiBold"/>
              <a:buNone/>
              <a:defRPr sz="4000" b="0" i="0" u="none" strike="noStrike" cap="none">
                <a:solidFill>
                  <a:schemeClr val="lt2"/>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0" name="Google Shape;60;p15"/>
          <p:cNvSpPr>
            <a:spLocks noGrp="1"/>
          </p:cNvSpPr>
          <p:nvPr>
            <p:ph type="chart" idx="2"/>
          </p:nvPr>
        </p:nvSpPr>
        <p:spPr>
          <a:xfrm>
            <a:off x="390525" y="1924050"/>
            <a:ext cx="11410950" cy="436245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lt2"/>
              </a:buClr>
              <a:buSzPts val="2800"/>
              <a:buFont typeface="Arial"/>
              <a:buNone/>
              <a:defRPr sz="2800" b="0" i="0" u="none" strike="noStrike" cap="none">
                <a:solidFill>
                  <a:schemeClr val="lt2"/>
                </a:solidFill>
                <a:latin typeface="Lora"/>
                <a:ea typeface="Lora"/>
                <a:cs typeface="Lora"/>
                <a:sym typeface="Lora"/>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ora"/>
                <a:ea typeface="Lora"/>
                <a:cs typeface="Lora"/>
                <a:sym typeface="Lora"/>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ora"/>
                <a:ea typeface="Lora"/>
                <a:cs typeface="Lora"/>
                <a:sym typeface="Lora"/>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
        <p:nvSpPr>
          <p:cNvPr id="61" name="Google Shape;61;p15"/>
          <p:cNvSpPr txBox="1">
            <a:spLocks noGrp="1"/>
          </p:cNvSpPr>
          <p:nvPr>
            <p:ph type="body" idx="1"/>
          </p:nvPr>
        </p:nvSpPr>
        <p:spPr>
          <a:xfrm>
            <a:off x="7924800" y="6400800"/>
            <a:ext cx="3876675" cy="371475"/>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90000"/>
              </a:lnSpc>
              <a:spcBef>
                <a:spcPts val="1000"/>
              </a:spcBef>
              <a:spcAft>
                <a:spcPts val="0"/>
              </a:spcAft>
              <a:buClr>
                <a:schemeClr val="lt2"/>
              </a:buClr>
              <a:buSzPts val="1200"/>
              <a:buFont typeface="Arial"/>
              <a:buNone/>
              <a:defRPr sz="1200" b="0" i="0" u="none" strike="noStrike" cap="none">
                <a:solidFill>
                  <a:schemeClr val="lt2"/>
                </a:solidFill>
                <a:latin typeface="Lora"/>
                <a:ea typeface="Lora"/>
                <a:cs typeface="Lora"/>
                <a:sym typeface="Lora"/>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ora"/>
                <a:ea typeface="Lora"/>
                <a:cs typeface="Lora"/>
                <a:sym typeface="Lora"/>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ora"/>
                <a:ea typeface="Lora"/>
                <a:cs typeface="Lora"/>
                <a:sym typeface="Lora"/>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Front cover">
  <p:cSld name="1_Front cover">
    <p:bg>
      <p:bgPr>
        <a:solidFill>
          <a:schemeClr val="dk2"/>
        </a:solidFill>
        <a:effectLst/>
      </p:bgPr>
    </p:bg>
    <p:spTree>
      <p:nvGrpSpPr>
        <p:cNvPr id="1" name="Shape 21"/>
        <p:cNvGrpSpPr/>
        <p:nvPr/>
      </p:nvGrpSpPr>
      <p:grpSpPr>
        <a:xfrm>
          <a:off x="0" y="0"/>
          <a:ext cx="0" cy="0"/>
          <a:chOff x="0" y="0"/>
          <a:chExt cx="0" cy="0"/>
        </a:xfrm>
      </p:grpSpPr>
      <p:sp>
        <p:nvSpPr>
          <p:cNvPr id="22" name="Google Shape;22;p6"/>
          <p:cNvSpPr txBox="1">
            <a:spLocks noGrp="1"/>
          </p:cNvSpPr>
          <p:nvPr>
            <p:ph type="title"/>
          </p:nvPr>
        </p:nvSpPr>
        <p:spPr>
          <a:xfrm>
            <a:off x="643567" y="2766217"/>
            <a:ext cx="6085935"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lt2"/>
              </a:buClr>
              <a:buSzPts val="4400"/>
              <a:buFont typeface="Lexend Deca SemiBold"/>
              <a:buNone/>
              <a:defRPr sz="4400" b="0" i="0" u="none" strike="noStrike" cap="none">
                <a:solidFill>
                  <a:schemeClr val="lt2"/>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3" name="Google Shape;23;p6" descr="A white and black logo&#10;&#10;Description automatically generated"/>
          <p:cNvPicPr preferRelativeResize="0"/>
          <p:nvPr/>
        </p:nvPicPr>
        <p:blipFill rotWithShape="1">
          <a:blip r:embed="rId2">
            <a:alphaModFix/>
          </a:blip>
          <a:srcRect/>
          <a:stretch/>
        </p:blipFill>
        <p:spPr>
          <a:xfrm>
            <a:off x="706338" y="729947"/>
            <a:ext cx="763321" cy="1291927"/>
          </a:xfrm>
          <a:prstGeom prst="rect">
            <a:avLst/>
          </a:prstGeom>
          <a:noFill/>
          <a:ln>
            <a:noFill/>
          </a:ln>
        </p:spPr>
      </p:pic>
      <p:pic>
        <p:nvPicPr>
          <p:cNvPr id="24" name="Google Shape;24;p6" descr="A letter n made of blue dots&#10;&#10;Description automatically generated"/>
          <p:cNvPicPr preferRelativeResize="0"/>
          <p:nvPr/>
        </p:nvPicPr>
        <p:blipFill rotWithShape="1">
          <a:blip r:embed="rId3">
            <a:alphaModFix/>
          </a:blip>
          <a:srcRect/>
          <a:stretch/>
        </p:blipFill>
        <p:spPr>
          <a:xfrm>
            <a:off x="1916133" y="1216389"/>
            <a:ext cx="3093304" cy="38804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vider">
  <p:cSld name="Divider">
    <p:bg>
      <p:bgPr>
        <a:solidFill>
          <a:schemeClr val="accent3"/>
        </a:solidFill>
        <a:effectLst/>
      </p:bgPr>
    </p:bg>
    <p:spTree>
      <p:nvGrpSpPr>
        <p:cNvPr id="1" name="Shape 25"/>
        <p:cNvGrpSpPr/>
        <p:nvPr/>
      </p:nvGrpSpPr>
      <p:grpSpPr>
        <a:xfrm>
          <a:off x="0" y="0"/>
          <a:ext cx="0" cy="0"/>
          <a:chOff x="0" y="0"/>
          <a:chExt cx="0" cy="0"/>
        </a:xfrm>
      </p:grpSpPr>
      <p:sp>
        <p:nvSpPr>
          <p:cNvPr id="26" name="Google Shape;26;p7"/>
          <p:cNvSpPr txBox="1">
            <a:spLocks noGrp="1"/>
          </p:cNvSpPr>
          <p:nvPr>
            <p:ph type="title"/>
          </p:nvPr>
        </p:nvSpPr>
        <p:spPr>
          <a:xfrm>
            <a:off x="5891842" y="2766218"/>
            <a:ext cx="5323936"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lt2"/>
              </a:buClr>
              <a:buSzPts val="4400"/>
              <a:buFont typeface="Lexend Deca SemiBold"/>
              <a:buNone/>
              <a:defRPr sz="4400" b="0" i="0" u="none" strike="noStrike" cap="none">
                <a:solidFill>
                  <a:schemeClr val="lt2"/>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7" name="Google Shape;27;p7"/>
          <p:cNvSpPr>
            <a:spLocks noGrp="1"/>
          </p:cNvSpPr>
          <p:nvPr>
            <p:ph type="pic" idx="2"/>
          </p:nvPr>
        </p:nvSpPr>
        <p:spPr>
          <a:xfrm>
            <a:off x="838200" y="1199130"/>
            <a:ext cx="4210050" cy="4459737"/>
          </a:xfrm>
          <a:prstGeom prst="round1Rect">
            <a:avLst>
              <a:gd name="adj" fmla="val 50000"/>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ale slide">
  <p:cSld name="Pale slide">
    <p:spTree>
      <p:nvGrpSpPr>
        <p:cNvPr id="1" name="Shape 28"/>
        <p:cNvGrpSpPr/>
        <p:nvPr/>
      </p:nvGrpSpPr>
      <p:grpSpPr>
        <a:xfrm>
          <a:off x="0" y="0"/>
          <a:ext cx="0" cy="0"/>
          <a:chOff x="0" y="0"/>
          <a:chExt cx="0" cy="0"/>
        </a:xfrm>
      </p:grpSpPr>
      <p:sp>
        <p:nvSpPr>
          <p:cNvPr id="29" name="Google Shape;29;p8"/>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accent5"/>
              </a:buClr>
              <a:buSzPts val="4000"/>
              <a:buFont typeface="Lexend Deca SemiBold"/>
              <a:buNone/>
              <a:defRPr sz="4000" b="0" i="0" u="none" strike="noStrike" cap="none">
                <a:solidFill>
                  <a:schemeClr val="accent5"/>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0" name="Google Shape;30;p8"/>
          <p:cNvSpPr/>
          <p:nvPr/>
        </p:nvSpPr>
        <p:spPr>
          <a:xfrm>
            <a:off x="11307763" y="365919"/>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Pale slide">
  <p:cSld name="1_Pale slide">
    <p:spTree>
      <p:nvGrpSpPr>
        <p:cNvPr id="1" name="Shape 31"/>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ale slide with image">
  <p:cSld name="Pale slide with image">
    <p:spTree>
      <p:nvGrpSpPr>
        <p:cNvPr id="1" name="Shape 32"/>
        <p:cNvGrpSpPr/>
        <p:nvPr/>
      </p:nvGrpSpPr>
      <p:grpSpPr>
        <a:xfrm>
          <a:off x="0" y="0"/>
          <a:ext cx="0" cy="0"/>
          <a:chOff x="0" y="0"/>
          <a:chExt cx="0" cy="0"/>
        </a:xfrm>
      </p:grpSpPr>
      <p:sp>
        <p:nvSpPr>
          <p:cNvPr id="33" name="Google Shape;33;p10"/>
          <p:cNvSpPr>
            <a:spLocks noGrp="1"/>
          </p:cNvSpPr>
          <p:nvPr>
            <p:ph type="pic" idx="2"/>
          </p:nvPr>
        </p:nvSpPr>
        <p:spPr>
          <a:xfrm>
            <a:off x="7759725" y="1846054"/>
            <a:ext cx="4041750" cy="4705560"/>
          </a:xfrm>
          <a:prstGeom prst="rect">
            <a:avLst/>
          </a:prstGeom>
          <a:noFill/>
          <a:ln>
            <a:noFill/>
          </a:ln>
        </p:spPr>
      </p:sp>
      <p:sp>
        <p:nvSpPr>
          <p:cNvPr id="34" name="Google Shape;34;p10"/>
          <p:cNvSpPr txBox="1">
            <a:spLocks noGrp="1"/>
          </p:cNvSpPr>
          <p:nvPr>
            <p:ph type="body" idx="1"/>
          </p:nvPr>
        </p:nvSpPr>
        <p:spPr>
          <a:xfrm>
            <a:off x="390525" y="1846053"/>
            <a:ext cx="6875488" cy="470556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3000"/>
              </a:spcBef>
              <a:spcAft>
                <a:spcPts val="0"/>
              </a:spcAft>
              <a:buClr>
                <a:schemeClr val="accent1"/>
              </a:buClr>
              <a:buSzPts val="2400"/>
              <a:buFont typeface="Lora SemiBold"/>
              <a:buChar char="•"/>
              <a:defRPr sz="2400" b="0" i="0" u="none" strike="noStrike" cap="none">
                <a:solidFill>
                  <a:schemeClr val="dk1"/>
                </a:solidFill>
                <a:latin typeface="Lora"/>
                <a:ea typeface="Lora"/>
                <a:cs typeface="Lora"/>
                <a:sym typeface="Lora"/>
              </a:defRPr>
            </a:lvl1pPr>
            <a:lvl2pPr marL="914400" marR="0" lvl="1" indent="-355600" algn="l" rtl="0">
              <a:lnSpc>
                <a:spcPct val="150000"/>
              </a:lnSpc>
              <a:spcBef>
                <a:spcPts val="500"/>
              </a:spcBef>
              <a:spcAft>
                <a:spcPts val="0"/>
              </a:spcAft>
              <a:buClr>
                <a:schemeClr val="accent1"/>
              </a:buClr>
              <a:buSzPts val="2000"/>
              <a:buFont typeface="Lexend Deca SemiBold"/>
              <a:buChar char="−"/>
              <a:defRPr sz="2000" b="0" i="0" u="none" strike="noStrike" cap="none">
                <a:solidFill>
                  <a:schemeClr val="dk1"/>
                </a:solidFill>
                <a:latin typeface="Lora"/>
                <a:ea typeface="Lora"/>
                <a:cs typeface="Lora"/>
                <a:sym typeface="Lora"/>
              </a:defRPr>
            </a:lvl2pPr>
            <a:lvl3pPr marL="1371600" marR="0" lvl="2" indent="-342900" algn="l" rtl="0">
              <a:lnSpc>
                <a:spcPct val="100000"/>
              </a:lnSpc>
              <a:spcBef>
                <a:spcPts val="500"/>
              </a:spcBef>
              <a:spcAft>
                <a:spcPts val="0"/>
              </a:spcAft>
              <a:buClr>
                <a:schemeClr val="accent1"/>
              </a:buClr>
              <a:buSzPts val="1800"/>
              <a:buFont typeface="Lexend Deca SemiBold"/>
              <a:buChar char="‐"/>
              <a:defRPr sz="1800" b="0" i="0" u="none" strike="noStrike" cap="none">
                <a:solidFill>
                  <a:schemeClr val="dk1"/>
                </a:solidFill>
                <a:latin typeface="Lora"/>
                <a:ea typeface="Lora"/>
                <a:cs typeface="Lora"/>
                <a:sym typeface="Lora"/>
              </a:defRPr>
            </a:lvl3pPr>
            <a:lvl4pPr marL="1828800" marR="0" lvl="3" indent="-330200" algn="l" rtl="0">
              <a:lnSpc>
                <a:spcPct val="100000"/>
              </a:lnSpc>
              <a:spcBef>
                <a:spcPts val="500"/>
              </a:spcBef>
              <a:spcAft>
                <a:spcPts val="0"/>
              </a:spcAft>
              <a:buClr>
                <a:schemeClr val="accent1"/>
              </a:buClr>
              <a:buSzPts val="1600"/>
              <a:buFont typeface="Arial"/>
              <a:buChar char="•"/>
              <a:defRPr sz="1600" b="0" i="0" u="none" strike="noStrike" cap="none">
                <a:solidFill>
                  <a:schemeClr val="dk1"/>
                </a:solidFill>
                <a:latin typeface="Lora"/>
                <a:ea typeface="Lora"/>
                <a:cs typeface="Lora"/>
                <a:sym typeface="Lora"/>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Lora"/>
                <a:ea typeface="Lora"/>
                <a:cs typeface="Lora"/>
                <a:sym typeface="Lor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
        <p:nvSpPr>
          <p:cNvPr id="35" name="Google Shape;35;p10"/>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accent5"/>
              </a:buClr>
              <a:buSzPts val="4000"/>
              <a:buFont typeface="Lexend Deca SemiBold"/>
              <a:buNone/>
              <a:defRPr sz="4000" b="0" i="0" u="none" strike="noStrike" cap="none">
                <a:solidFill>
                  <a:schemeClr val="accent5"/>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6" name="Google Shape;36;p10"/>
          <p:cNvSpPr/>
          <p:nvPr/>
        </p:nvSpPr>
        <p:spPr>
          <a:xfrm>
            <a:off x="11307763" y="439738"/>
            <a:ext cx="493712" cy="661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
        <p:nvSpPr>
          <p:cNvPr id="37" name="Google Shape;37;p10"/>
          <p:cNvSpPr/>
          <p:nvPr/>
        </p:nvSpPr>
        <p:spPr>
          <a:xfrm>
            <a:off x="11307763" y="365125"/>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Pale slide with image">
  <p:cSld name="1_Pale slide with image">
    <p:spTree>
      <p:nvGrpSpPr>
        <p:cNvPr id="1" name="Shape 38"/>
        <p:cNvGrpSpPr/>
        <p:nvPr/>
      </p:nvGrpSpPr>
      <p:grpSpPr>
        <a:xfrm>
          <a:off x="0" y="0"/>
          <a:ext cx="0" cy="0"/>
          <a:chOff x="0" y="0"/>
          <a:chExt cx="0" cy="0"/>
        </a:xfrm>
      </p:grpSpPr>
      <p:sp>
        <p:nvSpPr>
          <p:cNvPr id="39" name="Google Shape;39;p11"/>
          <p:cNvSpPr txBox="1">
            <a:spLocks noGrp="1"/>
          </p:cNvSpPr>
          <p:nvPr>
            <p:ph type="body" idx="1"/>
          </p:nvPr>
        </p:nvSpPr>
        <p:spPr>
          <a:xfrm>
            <a:off x="390525" y="1846053"/>
            <a:ext cx="5705475" cy="470556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3000"/>
              </a:spcBef>
              <a:spcAft>
                <a:spcPts val="0"/>
              </a:spcAft>
              <a:buClr>
                <a:schemeClr val="accent1"/>
              </a:buClr>
              <a:buSzPts val="2400"/>
              <a:buFont typeface="Lora SemiBold"/>
              <a:buChar char="•"/>
              <a:defRPr sz="2400" b="0" i="0" u="none" strike="noStrike" cap="none">
                <a:solidFill>
                  <a:schemeClr val="dk1"/>
                </a:solidFill>
                <a:latin typeface="Lora"/>
                <a:ea typeface="Lora"/>
                <a:cs typeface="Lora"/>
                <a:sym typeface="Lora"/>
              </a:defRPr>
            </a:lvl1pPr>
            <a:lvl2pPr marL="914400" marR="0" lvl="1" indent="-355600" algn="l" rtl="0">
              <a:lnSpc>
                <a:spcPct val="150000"/>
              </a:lnSpc>
              <a:spcBef>
                <a:spcPts val="500"/>
              </a:spcBef>
              <a:spcAft>
                <a:spcPts val="0"/>
              </a:spcAft>
              <a:buClr>
                <a:schemeClr val="accent1"/>
              </a:buClr>
              <a:buSzPts val="2000"/>
              <a:buFont typeface="Lexend Deca SemiBold"/>
              <a:buChar char="−"/>
              <a:defRPr sz="2000" b="0" i="0" u="none" strike="noStrike" cap="none">
                <a:solidFill>
                  <a:schemeClr val="dk1"/>
                </a:solidFill>
                <a:latin typeface="Lora"/>
                <a:ea typeface="Lora"/>
                <a:cs typeface="Lora"/>
                <a:sym typeface="Lora"/>
              </a:defRPr>
            </a:lvl2pPr>
            <a:lvl3pPr marL="1371600" marR="0" lvl="2" indent="-342900" algn="l" rtl="0">
              <a:lnSpc>
                <a:spcPct val="100000"/>
              </a:lnSpc>
              <a:spcBef>
                <a:spcPts val="500"/>
              </a:spcBef>
              <a:spcAft>
                <a:spcPts val="0"/>
              </a:spcAft>
              <a:buClr>
                <a:schemeClr val="accent1"/>
              </a:buClr>
              <a:buSzPts val="1800"/>
              <a:buFont typeface="Lexend Deca SemiBold"/>
              <a:buChar char="‐"/>
              <a:defRPr sz="1800" b="0" i="0" u="none" strike="noStrike" cap="none">
                <a:solidFill>
                  <a:schemeClr val="dk1"/>
                </a:solidFill>
                <a:latin typeface="Lora"/>
                <a:ea typeface="Lora"/>
                <a:cs typeface="Lora"/>
                <a:sym typeface="Lora"/>
              </a:defRPr>
            </a:lvl3pPr>
            <a:lvl4pPr marL="1828800" marR="0" lvl="3" indent="-330200" algn="l" rtl="0">
              <a:lnSpc>
                <a:spcPct val="100000"/>
              </a:lnSpc>
              <a:spcBef>
                <a:spcPts val="500"/>
              </a:spcBef>
              <a:spcAft>
                <a:spcPts val="0"/>
              </a:spcAft>
              <a:buClr>
                <a:schemeClr val="accent1"/>
              </a:buClr>
              <a:buSzPts val="1600"/>
              <a:buFont typeface="Arial"/>
              <a:buChar char="•"/>
              <a:defRPr sz="1600" b="0" i="0" u="none" strike="noStrike" cap="none">
                <a:solidFill>
                  <a:schemeClr val="dk1"/>
                </a:solidFill>
                <a:latin typeface="Lora"/>
                <a:ea typeface="Lora"/>
                <a:cs typeface="Lora"/>
                <a:sym typeface="Lora"/>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Lora"/>
                <a:ea typeface="Lora"/>
                <a:cs typeface="Lora"/>
                <a:sym typeface="Lor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
        <p:nvSpPr>
          <p:cNvPr id="40" name="Google Shape;40;p11"/>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accent5"/>
              </a:buClr>
              <a:buSzPts val="4000"/>
              <a:buFont typeface="Lexend Deca SemiBold"/>
              <a:buNone/>
              <a:defRPr sz="4000" b="0" i="0" u="none" strike="noStrike" cap="none">
                <a:solidFill>
                  <a:schemeClr val="accent5"/>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1" name="Google Shape;41;p11"/>
          <p:cNvSpPr/>
          <p:nvPr/>
        </p:nvSpPr>
        <p:spPr>
          <a:xfrm>
            <a:off x="11307763" y="439738"/>
            <a:ext cx="493712" cy="661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
        <p:nvSpPr>
          <p:cNvPr id="42" name="Google Shape;42;p11"/>
          <p:cNvSpPr/>
          <p:nvPr/>
        </p:nvSpPr>
        <p:spPr>
          <a:xfrm>
            <a:off x="11307763" y="365125"/>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ale slide with chart">
  <p:cSld name="Pale slide with chart">
    <p:spTree>
      <p:nvGrpSpPr>
        <p:cNvPr id="1" name="Shape 43"/>
        <p:cNvGrpSpPr/>
        <p:nvPr/>
      </p:nvGrpSpPr>
      <p:grpSpPr>
        <a:xfrm>
          <a:off x="0" y="0"/>
          <a:ext cx="0" cy="0"/>
          <a:chOff x="0" y="0"/>
          <a:chExt cx="0" cy="0"/>
        </a:xfrm>
      </p:grpSpPr>
      <p:sp>
        <p:nvSpPr>
          <p:cNvPr id="44" name="Google Shape;44;p12"/>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accent5"/>
              </a:buClr>
              <a:buSzPts val="4000"/>
              <a:buFont typeface="Lexend Deca SemiBold"/>
              <a:buNone/>
              <a:defRPr sz="4000" b="0" i="0" u="none" strike="noStrike" cap="none">
                <a:solidFill>
                  <a:schemeClr val="accent5"/>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5" name="Google Shape;45;p12"/>
          <p:cNvSpPr/>
          <p:nvPr/>
        </p:nvSpPr>
        <p:spPr>
          <a:xfrm>
            <a:off x="11307763" y="365125"/>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
        <p:nvSpPr>
          <p:cNvPr id="46" name="Google Shape;46;p12"/>
          <p:cNvSpPr>
            <a:spLocks noGrp="1"/>
          </p:cNvSpPr>
          <p:nvPr>
            <p:ph type="chart" idx="2"/>
          </p:nvPr>
        </p:nvSpPr>
        <p:spPr>
          <a:xfrm>
            <a:off x="390525" y="1924050"/>
            <a:ext cx="11410950" cy="436245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ora"/>
                <a:ea typeface="Lora"/>
                <a:cs typeface="Lora"/>
                <a:sym typeface="Lora"/>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ora"/>
                <a:ea typeface="Lora"/>
                <a:cs typeface="Lora"/>
                <a:sym typeface="Lora"/>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ora"/>
                <a:ea typeface="Lora"/>
                <a:cs typeface="Lora"/>
                <a:sym typeface="Lora"/>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
        <p:nvSpPr>
          <p:cNvPr id="47" name="Google Shape;47;p12"/>
          <p:cNvSpPr txBox="1">
            <a:spLocks noGrp="1"/>
          </p:cNvSpPr>
          <p:nvPr>
            <p:ph type="body" idx="1"/>
          </p:nvPr>
        </p:nvSpPr>
        <p:spPr>
          <a:xfrm>
            <a:off x="7924800" y="6400800"/>
            <a:ext cx="3876675" cy="371475"/>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90000"/>
              </a:lnSpc>
              <a:spcBef>
                <a:spcPts val="1000"/>
              </a:spcBef>
              <a:spcAft>
                <a:spcPts val="0"/>
              </a:spcAft>
              <a:buClr>
                <a:schemeClr val="dk1"/>
              </a:buClr>
              <a:buSzPts val="1200"/>
              <a:buFont typeface="Arial"/>
              <a:buNone/>
              <a:defRPr sz="1200" b="0" i="0" u="none" strike="noStrike" cap="none">
                <a:solidFill>
                  <a:schemeClr val="dk1"/>
                </a:solidFill>
                <a:latin typeface="Lora"/>
                <a:ea typeface="Lora"/>
                <a:cs typeface="Lora"/>
                <a:sym typeface="Lora"/>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ora"/>
                <a:ea typeface="Lora"/>
                <a:cs typeface="Lora"/>
                <a:sym typeface="Lora"/>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ora"/>
                <a:ea typeface="Lora"/>
                <a:cs typeface="Lora"/>
                <a:sym typeface="Lora"/>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ark slide">
  <p:cSld name="Dark slide">
    <p:bg>
      <p:bgPr>
        <a:solidFill>
          <a:schemeClr val="accent5"/>
        </a:solidFill>
        <a:effectLst/>
      </p:bgPr>
    </p:bg>
    <p:spTree>
      <p:nvGrpSpPr>
        <p:cNvPr id="1" name="Shape 48"/>
        <p:cNvGrpSpPr/>
        <p:nvPr/>
      </p:nvGrpSpPr>
      <p:grpSpPr>
        <a:xfrm>
          <a:off x="0" y="0"/>
          <a:ext cx="0" cy="0"/>
          <a:chOff x="0" y="0"/>
          <a:chExt cx="0" cy="0"/>
        </a:xfrm>
      </p:grpSpPr>
      <p:sp>
        <p:nvSpPr>
          <p:cNvPr id="49" name="Google Shape;49;p13"/>
          <p:cNvSpPr/>
          <p:nvPr/>
        </p:nvSpPr>
        <p:spPr>
          <a:xfrm>
            <a:off x="11307763" y="365919"/>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
        <p:nvSpPr>
          <p:cNvPr id="50" name="Google Shape;50;p13"/>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2"/>
              </a:buClr>
              <a:buSzPts val="4000"/>
              <a:buFont typeface="Lexend Deca SemiBold"/>
              <a:buNone/>
              <a:defRPr sz="4000" b="0" i="0" u="none" strike="noStrike" cap="none">
                <a:solidFill>
                  <a:schemeClr val="lt2"/>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2"/>
          <p:cNvSpPr txBox="1">
            <a:spLocks noGrp="1"/>
          </p:cNvSpPr>
          <p:nvPr>
            <p:ph type="title"/>
          </p:nvPr>
        </p:nvSpPr>
        <p:spPr>
          <a:xfrm>
            <a:off x="390524" y="365125"/>
            <a:ext cx="6898622" cy="132556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5"/>
              </a:buClr>
              <a:buSzPts val="4000"/>
              <a:buFont typeface="Lexend Deca SemiBold"/>
              <a:buNone/>
            </a:pPr>
            <a:r>
              <a:rPr lang="en-GB"/>
              <a:t>Derry Girls - Season 3</a:t>
            </a:r>
            <a:endParaRPr/>
          </a:p>
        </p:txBody>
      </p:sp>
      <p:sp>
        <p:nvSpPr>
          <p:cNvPr id="83" name="Google Shape;83;p2"/>
          <p:cNvSpPr txBox="1">
            <a:spLocks noGrp="1"/>
          </p:cNvSpPr>
          <p:nvPr>
            <p:ph type="body" idx="1"/>
          </p:nvPr>
        </p:nvSpPr>
        <p:spPr>
          <a:xfrm>
            <a:off x="408825" y="1584925"/>
            <a:ext cx="7751700" cy="4907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2"/>
              </a:buClr>
              <a:buSzPts val="1600"/>
              <a:buNone/>
            </a:pPr>
            <a:r>
              <a:rPr lang="en-GB" sz="1600">
                <a:solidFill>
                  <a:schemeClr val="dk2"/>
                </a:solidFill>
                <a:latin typeface="Lexend Deca SemiBold"/>
                <a:ea typeface="Lexend Deca SemiBold"/>
                <a:cs typeface="Lexend Deca SemiBold"/>
                <a:sym typeface="Lexend Deca SemiBold"/>
              </a:rPr>
              <a:t>The Challenge</a:t>
            </a:r>
            <a:endParaRPr/>
          </a:p>
          <a:p>
            <a:pPr marL="0" lvl="0" indent="0" algn="l" rtl="0">
              <a:lnSpc>
                <a:spcPct val="120000"/>
              </a:lnSpc>
              <a:spcBef>
                <a:spcPts val="600"/>
              </a:spcBef>
              <a:spcAft>
                <a:spcPts val="0"/>
              </a:spcAft>
              <a:buClr>
                <a:schemeClr val="dk1"/>
              </a:buClr>
              <a:buSzPts val="1100"/>
              <a:buNone/>
            </a:pPr>
            <a:r>
              <a:rPr lang="en-GB" sz="1100">
                <a:solidFill>
                  <a:schemeClr val="dk1"/>
                </a:solidFill>
                <a:latin typeface="Lora"/>
                <a:ea typeface="Lora"/>
                <a:cs typeface="Lora"/>
                <a:sym typeface="Lora"/>
              </a:rPr>
              <a:t>With the announcement of the final series of Derry Girls, featuring a frank and funny portrayal of teenage life against a backdrop of the Troubles, OMD needed to galvanise the show’s existing fanbase to elevate it into the beating teenage heart of pop culture. And as previous series were streaming on Netflix, the agency wanted to capitalise on this halo effect, growing Derry Girls’ audience and further cementing All4 and C4 as a destination for fresh comedy.</a:t>
            </a:r>
            <a:endParaRPr sz="1100"/>
          </a:p>
          <a:p>
            <a:pPr marL="0" lvl="0" indent="0" algn="l" rtl="0">
              <a:lnSpc>
                <a:spcPct val="100000"/>
              </a:lnSpc>
              <a:spcBef>
                <a:spcPts val="1200"/>
              </a:spcBef>
              <a:spcAft>
                <a:spcPts val="0"/>
              </a:spcAft>
              <a:buClr>
                <a:schemeClr val="dk2"/>
              </a:buClr>
              <a:buSzPts val="1600"/>
              <a:buNone/>
            </a:pPr>
            <a:r>
              <a:rPr lang="en-GB" sz="1600">
                <a:solidFill>
                  <a:schemeClr val="dk2"/>
                </a:solidFill>
                <a:latin typeface="Lexend Deca SemiBold"/>
                <a:ea typeface="Lexend Deca SemiBold"/>
                <a:cs typeface="Lexend Deca SemiBold"/>
                <a:sym typeface="Lexend Deca SemiBold"/>
              </a:rPr>
              <a:t>The Execution</a:t>
            </a:r>
            <a:endParaRPr/>
          </a:p>
          <a:p>
            <a:pPr marL="0" lvl="0" indent="0" algn="l" rtl="0">
              <a:lnSpc>
                <a:spcPct val="120000"/>
              </a:lnSpc>
              <a:spcBef>
                <a:spcPts val="600"/>
              </a:spcBef>
              <a:spcAft>
                <a:spcPts val="0"/>
              </a:spcAft>
              <a:buClr>
                <a:schemeClr val="dk1"/>
              </a:buClr>
              <a:buSzPts val="1100"/>
              <a:buNone/>
            </a:pPr>
            <a:r>
              <a:rPr lang="en-GB" sz="1100">
                <a:solidFill>
                  <a:schemeClr val="dk1"/>
                </a:solidFill>
                <a:latin typeface="Lora"/>
                <a:ea typeface="Lora"/>
                <a:cs typeface="Lora"/>
                <a:sym typeface="Lora"/>
              </a:rPr>
              <a:t>A one-off Derry Girls special edition of iconic teen magazine Smash Hits was commissioned, featuring original content and nostalgic features such as music reviews and fashion spreads. To modernise the experience, a social media content hub was created. To tap into the nostalgia, OMD partnered with a music streaming service to produce a mixtape and out-of-home advertising featured supersized versions of the magazine's pull-out posters, reminiscent of 90’s bedroom decor. Over 150,000 copies of the magazine were distributed for free across London, Manchester and Derry, with additional copies bagged up with heat and Closer for wider accessibility.</a:t>
            </a:r>
            <a:endParaRPr sz="1100">
              <a:solidFill>
                <a:schemeClr val="dk2"/>
              </a:solidFill>
              <a:latin typeface="Lexend Deca SemiBold"/>
              <a:ea typeface="Lexend Deca SemiBold"/>
              <a:cs typeface="Lexend Deca SemiBold"/>
              <a:sym typeface="Lexend Deca SemiBold"/>
            </a:endParaRPr>
          </a:p>
          <a:p>
            <a:pPr marL="0" lvl="0" indent="0" algn="l" rtl="0">
              <a:lnSpc>
                <a:spcPct val="100000"/>
              </a:lnSpc>
              <a:spcBef>
                <a:spcPts val="1200"/>
              </a:spcBef>
              <a:spcAft>
                <a:spcPts val="0"/>
              </a:spcAft>
              <a:buClr>
                <a:schemeClr val="dk2"/>
              </a:buClr>
              <a:buSzPts val="1600"/>
              <a:buNone/>
            </a:pPr>
            <a:r>
              <a:rPr lang="en-GB" sz="1600">
                <a:solidFill>
                  <a:schemeClr val="dk2"/>
                </a:solidFill>
                <a:latin typeface="Lexend Deca SemiBold"/>
                <a:ea typeface="Lexend Deca SemiBold"/>
                <a:cs typeface="Lexend Deca SemiBold"/>
                <a:sym typeface="Lexend Deca SemiBold"/>
              </a:rPr>
              <a:t>The Results</a:t>
            </a:r>
            <a:endParaRPr/>
          </a:p>
          <a:p>
            <a:pPr marL="171450" lvl="0" indent="-171450" algn="l" rtl="0">
              <a:lnSpc>
                <a:spcPct val="110000"/>
              </a:lnSpc>
              <a:spcBef>
                <a:spcPts val="600"/>
              </a:spcBef>
              <a:spcAft>
                <a:spcPts val="0"/>
              </a:spcAft>
              <a:buClr>
                <a:schemeClr val="dk1"/>
              </a:buClr>
              <a:buSzPts val="1100"/>
              <a:buFont typeface="Arial"/>
              <a:buChar char="•"/>
            </a:pPr>
            <a:r>
              <a:rPr lang="en-GB" sz="1100">
                <a:solidFill>
                  <a:schemeClr val="dk1"/>
                </a:solidFill>
                <a:latin typeface="Lora"/>
                <a:ea typeface="Lora"/>
                <a:cs typeface="Lora"/>
                <a:sym typeface="Lora"/>
              </a:rPr>
              <a:t>Channel 4’s biggest comedy in over a decade and Ep 1 became the second biggest comedy episode ever on All 4.</a:t>
            </a:r>
            <a:endParaRPr sz="1100">
              <a:solidFill>
                <a:schemeClr val="dk1"/>
              </a:solidFill>
              <a:latin typeface="Lora"/>
              <a:ea typeface="Lora"/>
              <a:cs typeface="Lora"/>
              <a:sym typeface="Lora"/>
            </a:endParaRPr>
          </a:p>
          <a:p>
            <a:pPr marL="171450" lvl="0" indent="-171450" algn="l" rtl="0">
              <a:lnSpc>
                <a:spcPct val="110000"/>
              </a:lnSpc>
              <a:spcBef>
                <a:spcPts val="600"/>
              </a:spcBef>
              <a:spcAft>
                <a:spcPts val="0"/>
              </a:spcAft>
              <a:buClr>
                <a:schemeClr val="dk1"/>
              </a:buClr>
              <a:buSzPts val="1100"/>
              <a:buFont typeface="Arial"/>
              <a:buChar char="•"/>
            </a:pPr>
            <a:r>
              <a:rPr lang="en-GB" sz="1100">
                <a:solidFill>
                  <a:schemeClr val="dk1"/>
                </a:solidFill>
                <a:latin typeface="Lora"/>
                <a:ea typeface="Lora"/>
                <a:cs typeface="Lora"/>
                <a:sym typeface="Lora"/>
              </a:rPr>
              <a:t>The 16-34 share (29.1%) is the best of any series; up +39% on series 2 and +28% on series 1.</a:t>
            </a:r>
            <a:endParaRPr sz="1100">
              <a:solidFill>
                <a:schemeClr val="dk1"/>
              </a:solidFill>
              <a:latin typeface="Lora"/>
              <a:ea typeface="Lora"/>
              <a:cs typeface="Lora"/>
              <a:sym typeface="Lora"/>
            </a:endParaRPr>
          </a:p>
          <a:p>
            <a:pPr marL="171450" lvl="0" indent="-171450" algn="l" rtl="0">
              <a:lnSpc>
                <a:spcPct val="110000"/>
              </a:lnSpc>
              <a:spcBef>
                <a:spcPts val="600"/>
              </a:spcBef>
              <a:spcAft>
                <a:spcPts val="0"/>
              </a:spcAft>
              <a:buClr>
                <a:schemeClr val="dk1"/>
              </a:buClr>
              <a:buSzPts val="1100"/>
              <a:buFont typeface="Arial"/>
              <a:buChar char="•"/>
            </a:pPr>
            <a:r>
              <a:rPr lang="en-GB" sz="1100">
                <a:solidFill>
                  <a:schemeClr val="dk1"/>
                </a:solidFill>
                <a:latin typeface="Lora"/>
                <a:ea typeface="Lora"/>
                <a:cs typeface="Lora"/>
                <a:sym typeface="Lora"/>
              </a:rPr>
              <a:t>On the day of transmission, 69% of people were aware of Derry Girls, well above the norm for a returning series. Correct channel attribution was at an impressive 61% (vs. Netflix 2%).</a:t>
            </a:r>
            <a:endParaRPr sz="1100">
              <a:solidFill>
                <a:schemeClr val="dk1"/>
              </a:solidFill>
              <a:latin typeface="Lora"/>
              <a:ea typeface="Lora"/>
              <a:cs typeface="Lora"/>
              <a:sym typeface="Lora"/>
            </a:endParaRPr>
          </a:p>
          <a:p>
            <a:pPr marL="171450" lvl="0" indent="-171450" algn="l" rtl="0">
              <a:lnSpc>
                <a:spcPct val="110000"/>
              </a:lnSpc>
              <a:spcBef>
                <a:spcPts val="600"/>
              </a:spcBef>
              <a:spcAft>
                <a:spcPts val="0"/>
              </a:spcAft>
              <a:buClr>
                <a:schemeClr val="dk1"/>
              </a:buClr>
              <a:buSzPts val="1100"/>
              <a:buFont typeface="Arial"/>
              <a:buChar char="•"/>
            </a:pPr>
            <a:r>
              <a:rPr lang="en-GB" sz="1100">
                <a:solidFill>
                  <a:schemeClr val="dk1"/>
                </a:solidFill>
                <a:latin typeface="Lora"/>
                <a:ea typeface="Lora"/>
                <a:cs typeface="Lora"/>
                <a:sym typeface="Lora"/>
              </a:rPr>
              <a:t>The Smash Hits issue was a huge success, with international fans even asking for copies to be sent to them.</a:t>
            </a:r>
            <a:endParaRPr sz="1100">
              <a:solidFill>
                <a:schemeClr val="dk1"/>
              </a:solidFill>
              <a:latin typeface="Lora"/>
              <a:ea typeface="Lora"/>
              <a:cs typeface="Lora"/>
              <a:sym typeface="Lora"/>
            </a:endParaRPr>
          </a:p>
          <a:p>
            <a:pPr marL="457200" lvl="0" indent="0" algn="l" rtl="0">
              <a:lnSpc>
                <a:spcPct val="110000"/>
              </a:lnSpc>
              <a:spcBef>
                <a:spcPts val="600"/>
              </a:spcBef>
              <a:spcAft>
                <a:spcPts val="0"/>
              </a:spcAft>
              <a:buNone/>
            </a:pPr>
            <a:endParaRPr sz="1100">
              <a:solidFill>
                <a:schemeClr val="dk1"/>
              </a:solidFill>
              <a:latin typeface="Lora"/>
              <a:ea typeface="Lora"/>
              <a:cs typeface="Lora"/>
              <a:sym typeface="Lora"/>
            </a:endParaRPr>
          </a:p>
        </p:txBody>
      </p:sp>
      <p:pic>
        <p:nvPicPr>
          <p:cNvPr id="5" name="Picture Placeholder 4" descr="A magazine cover with a group of people wearing school uniforms&#10;&#10;Description automatically generated">
            <a:extLst>
              <a:ext uri="{FF2B5EF4-FFF2-40B4-BE49-F238E27FC236}">
                <a16:creationId xmlns:a16="http://schemas.microsoft.com/office/drawing/2014/main" id="{A820C3A3-853A-E7A7-F474-41B0AC75EAD7}"/>
              </a:ext>
            </a:extLst>
          </p:cNvPr>
          <p:cNvPicPr>
            <a:picLocks noGrp="1" noChangeAspect="1"/>
          </p:cNvPicPr>
          <p:nvPr>
            <p:ph type="pic" idx="4"/>
          </p:nvPr>
        </p:nvPicPr>
        <p:blipFill rotWithShape="1">
          <a:blip r:embed="rId3"/>
          <a:srcRect l="-16244" t="-142" r="-15832" b="-958"/>
          <a:stretch/>
        </p:blipFill>
        <p:spPr>
          <a:xfrm>
            <a:off x="8445260" y="1915155"/>
            <a:ext cx="3356214" cy="3631630"/>
          </a:xfrm>
          <a:noFill/>
          <a:effectLst>
            <a:outerShdw blurRad="50800" dist="38100" dir="5400000" algn="t" rotWithShape="0">
              <a:prstClr val="black">
                <a:alpha val="40000"/>
              </a:prstClr>
            </a:outerShdw>
          </a:effectLst>
        </p:spPr>
      </p:pic>
      <p:pic>
        <p:nvPicPr>
          <p:cNvPr id="2" name="Picture 4" descr="Channel 4 Logo PNG Vector (SVG) Free Download">
            <a:extLst>
              <a:ext uri="{FF2B5EF4-FFF2-40B4-BE49-F238E27FC236}">
                <a16:creationId xmlns:a16="http://schemas.microsoft.com/office/drawing/2014/main" id="{AABB54A6-444D-9EBE-FC67-AEFBD47E31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78440" y="365125"/>
            <a:ext cx="651141" cy="87992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Placeholder 10" descr="A logo with purple and blue letters&#10;&#10;Description automatically generated">
            <a:extLst>
              <a:ext uri="{FF2B5EF4-FFF2-40B4-BE49-F238E27FC236}">
                <a16:creationId xmlns:a16="http://schemas.microsoft.com/office/drawing/2014/main" id="{63A7FD6D-4F0F-9DD4-9ECA-771067A957F8}"/>
              </a:ext>
            </a:extLst>
          </p:cNvPr>
          <p:cNvPicPr>
            <a:picLocks noChangeAspect="1"/>
          </p:cNvPicPr>
          <p:nvPr/>
        </p:nvPicPr>
        <p:blipFill rotWithShape="1">
          <a:blip r:embed="rId5"/>
          <a:srcRect l="-9907" t="-15563" r="-8517" b="-10020"/>
          <a:stretch/>
        </p:blipFill>
        <p:spPr>
          <a:xfrm>
            <a:off x="8308448" y="365125"/>
            <a:ext cx="1607725" cy="985886"/>
          </a:xfrm>
          <a:prstGeom prst="rect">
            <a:avLst/>
          </a:prstGeom>
        </p:spPr>
      </p:pic>
    </p:spTree>
  </p:cSld>
  <p:clrMapOvr>
    <a:masterClrMapping/>
  </p:clrMapOvr>
</p:sld>
</file>

<file path=ppt/theme/theme1.xml><?xml version="1.0" encoding="utf-8"?>
<a:theme xmlns:a="http://schemas.openxmlformats.org/drawingml/2006/main" name="Custom Design">
  <a:themeElements>
    <a:clrScheme name="PPA">
      <a:dk1>
        <a:srgbClr val="30373F"/>
      </a:dk1>
      <a:lt1>
        <a:srgbClr val="E9E2DB"/>
      </a:lt1>
      <a:dk2>
        <a:srgbClr val="5600E1"/>
      </a:dk2>
      <a:lt2>
        <a:srgbClr val="E9E2DB"/>
      </a:lt2>
      <a:accent1>
        <a:srgbClr val="FF6025"/>
      </a:accent1>
      <a:accent2>
        <a:srgbClr val="FFACB8"/>
      </a:accent2>
      <a:accent3>
        <a:srgbClr val="5600E1"/>
      </a:accent3>
      <a:accent4>
        <a:srgbClr val="E9E2DB"/>
      </a:accent4>
      <a:accent5>
        <a:srgbClr val="30373F"/>
      </a:accent5>
      <a:accent6>
        <a:srgbClr val="FFB59B"/>
      </a:accent6>
      <a:hlink>
        <a:srgbClr val="FF6025"/>
      </a:hlink>
      <a:folHlink>
        <a:srgbClr val="FFACB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7BE65FF47A3D046BCC2F23E261C24B6" ma:contentTypeVersion="18" ma:contentTypeDescription="Create a new document." ma:contentTypeScope="" ma:versionID="18624abb6c315a7372c68c3bc6bb4b77">
  <xsd:schema xmlns:xsd="http://www.w3.org/2001/XMLSchema" xmlns:xs="http://www.w3.org/2001/XMLSchema" xmlns:p="http://schemas.microsoft.com/office/2006/metadata/properties" xmlns:ns2="610442a4-1f6f-42f7-b604-54c2340d1bb4" xmlns:ns3="4b6c9c3d-280d-406b-bce5-57a15c848e0d" targetNamespace="http://schemas.microsoft.com/office/2006/metadata/properties" ma:root="true" ma:fieldsID="00f8cdfe99427a68477a82b7f0b4fc9b" ns2:_="" ns3:_="">
    <xsd:import namespace="610442a4-1f6f-42f7-b604-54c2340d1bb4"/>
    <xsd:import namespace="4b6c9c3d-280d-406b-bce5-57a15c848e0d"/>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2:SharedWithUsers" minOccurs="0"/>
                <xsd:element ref="ns2:SharedWithDetails"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0442a4-1f6f-42f7-b604-54c2340d1bb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ddbb02e8-69ee-464d-a4d0-892b5893a829}" ma:internalName="TaxCatchAll" ma:showField="CatchAllData" ma:web="610442a4-1f6f-42f7-b604-54c2340d1bb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b6c9c3d-280d-406b-bce5-57a15c848e0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1688b651-f5c6-494b-ad33-e0914d30de6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C18EC85-800C-4A5C-9D6F-FDDAAF067E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0442a4-1f6f-42f7-b604-54c2340d1bb4"/>
    <ds:schemaRef ds:uri="4b6c9c3d-280d-406b-bce5-57a15c848e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3B2D5E7-3ED4-412E-A935-4E1ECC54088F}">
  <ds:schemaRefs>
    <ds:schemaRef ds:uri="http://schemas.microsoft.com/sharepoint/events"/>
  </ds:schemaRefs>
</ds:datastoreItem>
</file>

<file path=customXml/itemProps3.xml><?xml version="1.0" encoding="utf-8"?>
<ds:datastoreItem xmlns:ds="http://schemas.openxmlformats.org/officeDocument/2006/customXml" ds:itemID="{65903DED-4D20-4657-A092-0716F213D2C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TotalTime>
  <Words>963</Words>
  <Application>Microsoft Office PowerPoint</Application>
  <PresentationFormat>Widescreen</PresentationFormat>
  <Paragraphs>42</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Lora</vt:lpstr>
      <vt:lpstr>Lora SemiBold</vt:lpstr>
      <vt:lpstr>Lexend Deca SemiBold</vt:lpstr>
      <vt:lpstr>Arial</vt:lpstr>
      <vt:lpstr>Calibri</vt:lpstr>
      <vt:lpstr>Custom Design</vt:lpstr>
      <vt:lpstr>Derry Girls - Season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Derry Girls Season 3 x Smash Hits</dc:title>
  <dc:creator>Gareth Jones</dc:creator>
  <cp:lastModifiedBy>Gareth Jones</cp:lastModifiedBy>
  <cp:revision>1</cp:revision>
  <dcterms:created xsi:type="dcterms:W3CDTF">2022-07-07T10:16:09Z</dcterms:created>
  <dcterms:modified xsi:type="dcterms:W3CDTF">2024-05-03T14:26:35Z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0x010100D7BE65FF47A3D046BCC2F23E261C24B6</vt:lpwstr>
  </property>
  <property fmtid="{D5CDD505-2E9C-101B-9397-08002B2CF9AE}" pid="3" name="MediaServiceImageTags">
    <vt:lpwstr/>
  </property>
  <property fmtid="{D5CDD505-2E9C-101B-9397-08002B2CF9AE}" pid="4" name="_dlc_DocIdItemGuid">
    <vt:lpwstr>63aae766-1199-4016-b7c5-26aa8eba4749</vt:lpwstr>
  </property>
</Properties>
</file>