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4"/>
  </p:sldMasterIdLst>
  <p:notesMasterIdLst>
    <p:notesMasterId r:id="rId6"/>
  </p:notesMasterIdLst>
  <p:sldIdLst>
    <p:sldId id="257" r:id="rId5"/>
  </p:sldIdLst>
  <p:sldSz cx="12192000" cy="6858000"/>
  <p:notesSz cx="6858000" cy="9144000"/>
  <p:embeddedFontLst>
    <p:embeddedFont>
      <p:font typeface="Lexend Deca SemiBold" pitchFamily="2" charset="0"/>
      <p:regular r:id="rId7"/>
      <p:bold r:id="rId8"/>
    </p:embeddedFont>
    <p:embeddedFont>
      <p:font typeface="Lora" pitchFamily="2" charset="0"/>
      <p:regular r:id="rId9"/>
      <p:bold r:id="rId10"/>
      <p:italic r:id="rId11"/>
      <p:boldItalic r:id="rId12"/>
    </p:embeddedFont>
    <p:embeddedFont>
      <p:font typeface="Lora SemiBold" pitchFamily="2" charset="0"/>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5" roundtripDataSignature="AMtx7mgnwlTc+KyYxSRLk2+34dQDXm8D4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614190-882F-410F-848A-B294274DEDAC}" v="22" dt="2024-05-03T14:23:21.5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1.xml"/><Relationship Id="rId15" Type="http://customschemas.google.com/relationships/presentationmetadata" Target="metadata"/><Relationship Id="rId10" Type="http://schemas.openxmlformats.org/officeDocument/2006/relationships/font" Target="fonts/font4.fntdata"/><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font" Target="fonts/font3.fnt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eth Jones" userId="1df24133-20b6-4195-96c6-3f102268981c" providerId="ADAL" clId="{F8614190-882F-410F-848A-B294274DEDAC}"/>
    <pc:docChg chg="undo custSel delSld modSld">
      <pc:chgData name="Gareth Jones" userId="1df24133-20b6-4195-96c6-3f102268981c" providerId="ADAL" clId="{F8614190-882F-410F-848A-B294274DEDAC}" dt="2024-05-03T14:23:21.515" v="28"/>
      <pc:docMkLst>
        <pc:docMk/>
      </pc:docMkLst>
      <pc:sldChg chg="del">
        <pc:chgData name="Gareth Jones" userId="1df24133-20b6-4195-96c6-3f102268981c" providerId="ADAL" clId="{F8614190-882F-410F-848A-B294274DEDAC}" dt="2024-05-03T14:22:57.176" v="26" actId="47"/>
        <pc:sldMkLst>
          <pc:docMk/>
          <pc:sldMk cId="0" sldId="256"/>
        </pc:sldMkLst>
      </pc:sldChg>
      <pc:sldChg chg="addSp delSp modSp mod">
        <pc:chgData name="Gareth Jones" userId="1df24133-20b6-4195-96c6-3f102268981c" providerId="ADAL" clId="{F8614190-882F-410F-848A-B294274DEDAC}" dt="2024-05-03T14:23:21.515" v="28"/>
        <pc:sldMkLst>
          <pc:docMk/>
          <pc:sldMk cId="0" sldId="257"/>
        </pc:sldMkLst>
        <pc:spChg chg="add del mod">
          <ac:chgData name="Gareth Jones" userId="1df24133-20b6-4195-96c6-3f102268981c" providerId="ADAL" clId="{F8614190-882F-410F-848A-B294274DEDAC}" dt="2024-04-24T10:49:46.536" v="1"/>
          <ac:spMkLst>
            <pc:docMk/>
            <pc:sldMk cId="0" sldId="257"/>
            <ac:spMk id="3" creationId="{9969D51E-A524-FDAB-ECE7-A5FAE8AE8A65}"/>
          </ac:spMkLst>
        </pc:spChg>
        <pc:spChg chg="add del mod">
          <ac:chgData name="Gareth Jones" userId="1df24133-20b6-4195-96c6-3f102268981c" providerId="ADAL" clId="{F8614190-882F-410F-848A-B294274DEDAC}" dt="2024-04-24T10:51:04.177" v="10" actId="478"/>
          <ac:spMkLst>
            <pc:docMk/>
            <pc:sldMk cId="0" sldId="257"/>
            <ac:spMk id="5" creationId="{982A68A5-2FE0-9B13-236E-09365460CA91}"/>
          </ac:spMkLst>
        </pc:spChg>
        <pc:spChg chg="add del mod">
          <ac:chgData name="Gareth Jones" userId="1df24133-20b6-4195-96c6-3f102268981c" providerId="ADAL" clId="{F8614190-882F-410F-848A-B294274DEDAC}" dt="2024-04-24T10:52:52.846" v="15" actId="478"/>
          <ac:spMkLst>
            <pc:docMk/>
            <pc:sldMk cId="0" sldId="257"/>
            <ac:spMk id="7" creationId="{0A394778-D229-AC15-5466-88264D191421}"/>
          </ac:spMkLst>
        </pc:spChg>
        <pc:spChg chg="add del mod">
          <ac:chgData name="Gareth Jones" userId="1df24133-20b6-4195-96c6-3f102268981c" providerId="ADAL" clId="{F8614190-882F-410F-848A-B294274DEDAC}" dt="2024-04-24T10:53:23.845" v="22" actId="478"/>
          <ac:spMkLst>
            <pc:docMk/>
            <pc:sldMk cId="0" sldId="257"/>
            <ac:spMk id="9" creationId="{424486DD-B2E5-0BC4-D3D2-87EF52396BCE}"/>
          </ac:spMkLst>
        </pc:spChg>
        <pc:picChg chg="add mod">
          <ac:chgData name="Gareth Jones" userId="1df24133-20b6-4195-96c6-3f102268981c" providerId="ADAL" clId="{F8614190-882F-410F-848A-B294274DEDAC}" dt="2024-05-03T14:23:21.515" v="28"/>
          <ac:picMkLst>
            <pc:docMk/>
            <pc:sldMk cId="0" sldId="257"/>
            <ac:picMk id="2" creationId="{C610BE92-D15F-FCF7-B0A2-17CEB57A1A49}"/>
          </ac:picMkLst>
        </pc:picChg>
        <pc:picChg chg="del">
          <ac:chgData name="Gareth Jones" userId="1df24133-20b6-4195-96c6-3f102268981c" providerId="ADAL" clId="{F8614190-882F-410F-848A-B294274DEDAC}" dt="2024-04-24T10:53:22.596" v="21" actId="478"/>
          <ac:picMkLst>
            <pc:docMk/>
            <pc:sldMk cId="0" sldId="257"/>
            <ac:picMk id="80" creationId="{00000000-0000-0000-0000-000000000000}"/>
          </ac:picMkLst>
        </pc:picChg>
        <pc:picChg chg="add del">
          <ac:chgData name="Gareth Jones" userId="1df24133-20b6-4195-96c6-3f102268981c" providerId="ADAL" clId="{F8614190-882F-410F-848A-B294274DEDAC}" dt="2024-04-24T10:52:50.988" v="14" actId="478"/>
          <ac:picMkLst>
            <pc:docMk/>
            <pc:sldMk cId="0" sldId="257"/>
            <ac:picMk id="81" creationId="{00000000-0000-0000-0000-000000000000}"/>
          </ac:picMkLst>
        </pc:picChg>
        <pc:picChg chg="del">
          <ac:chgData name="Gareth Jones" userId="1df24133-20b6-4195-96c6-3f102268981c" providerId="ADAL" clId="{F8614190-882F-410F-848A-B294274DEDAC}" dt="2024-04-24T10:49:22.617" v="0" actId="478"/>
          <ac:picMkLst>
            <pc:docMk/>
            <pc:sldMk cId="0" sldId="257"/>
            <ac:picMk id="82" creationId="{00000000-0000-0000-0000-000000000000}"/>
          </ac:picMkLst>
        </pc:picChg>
        <pc:picChg chg="add mod">
          <ac:chgData name="Gareth Jones" userId="1df24133-20b6-4195-96c6-3f102268981c" providerId="ADAL" clId="{F8614190-882F-410F-848A-B294274DEDAC}" dt="2024-04-24T10:50:53.958" v="8" actId="18131"/>
          <ac:picMkLst>
            <pc:docMk/>
            <pc:sldMk cId="0" sldId="257"/>
            <ac:picMk id="1026" creationId="{BD74F5EA-1F4E-B2C5-D8AA-C3C3E53F0C37}"/>
          </ac:picMkLst>
        </pc:picChg>
        <pc:picChg chg="add mod">
          <ac:chgData name="Gareth Jones" userId="1df24133-20b6-4195-96c6-3f102268981c" providerId="ADAL" clId="{F8614190-882F-410F-848A-B294274DEDAC}" dt="2024-04-24T10:52:48.698" v="13" actId="167"/>
          <ac:picMkLst>
            <pc:docMk/>
            <pc:sldMk cId="0" sldId="257"/>
            <ac:picMk id="1028" creationId="{2AB7FDAC-2996-9D3B-4DBC-3B07C92CF5CF}"/>
          </ac:picMkLst>
        </pc:picChg>
        <pc:picChg chg="add del mod">
          <ac:chgData name="Gareth Jones" userId="1df24133-20b6-4195-96c6-3f102268981c" providerId="ADAL" clId="{F8614190-882F-410F-848A-B294274DEDAC}" dt="2024-05-03T14:23:20.321" v="27" actId="478"/>
          <ac:picMkLst>
            <pc:docMk/>
            <pc:sldMk cId="0" sldId="257"/>
            <ac:picMk id="1030" creationId="{62BE3037-6768-56E4-9047-FA33BAEA8C21}"/>
          </ac:picMkLst>
        </pc:picChg>
      </pc:sldChg>
      <pc:sldMasterChg chg="delSldLayout">
        <pc:chgData name="Gareth Jones" userId="1df24133-20b6-4195-96c6-3f102268981c" providerId="ADAL" clId="{F8614190-882F-410F-848A-B294274DEDAC}" dt="2024-05-03T14:22:57.176" v="26" actId="47"/>
        <pc:sldMasterMkLst>
          <pc:docMk/>
          <pc:sldMasterMk cId="0" sldId="2147483648"/>
        </pc:sldMasterMkLst>
        <pc:sldLayoutChg chg="del">
          <pc:chgData name="Gareth Jones" userId="1df24133-20b6-4195-96c6-3f102268981c" providerId="ADAL" clId="{F8614190-882F-410F-848A-B294274DEDAC}" dt="2024-05-03T14:22:57.176" v="26" actId="47"/>
          <pc:sldLayoutMkLst>
            <pc:docMk/>
            <pc:sldMasterMk cId="0" sldId="2147483648"/>
            <pc:sldLayoutMk cId="0" sldId="214748364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200"/>
              </a:spcBef>
              <a:spcAft>
                <a:spcPts val="0"/>
              </a:spcAft>
              <a:buClr>
                <a:schemeClr val="dk1"/>
              </a:buClr>
              <a:buSzPts val="1100"/>
              <a:buFont typeface="Arial"/>
              <a:buNone/>
            </a:pPr>
            <a:r>
              <a:rPr lang="en-GB" sz="1100" b="1">
                <a:latin typeface="Arial"/>
                <a:ea typeface="Arial"/>
                <a:cs typeface="Arial"/>
                <a:sym typeface="Arial"/>
              </a:rPr>
              <a:t>Key Takeaways</a:t>
            </a:r>
            <a:endParaRPr sz="1100" b="1">
              <a:latin typeface="Arial"/>
              <a:ea typeface="Arial"/>
              <a:cs typeface="Arial"/>
              <a:sym typeface="Arial"/>
            </a:endParaRPr>
          </a:p>
          <a:p>
            <a:pPr marL="457200" lvl="0" indent="-298450" algn="l" rtl="0">
              <a:lnSpc>
                <a:spcPct val="115000"/>
              </a:lnSpc>
              <a:spcBef>
                <a:spcPts val="1200"/>
              </a:spcBef>
              <a:spcAft>
                <a:spcPts val="0"/>
              </a:spcAft>
              <a:buClr>
                <a:schemeClr val="dk1"/>
              </a:buClr>
              <a:buSzPts val="1100"/>
              <a:buChar char="●"/>
            </a:pPr>
            <a:r>
              <a:rPr lang="en-GB" sz="1100">
                <a:latin typeface="Arial"/>
                <a:ea typeface="Arial"/>
                <a:cs typeface="Arial"/>
                <a:sym typeface="Arial"/>
              </a:rPr>
              <a:t>Cushelle needed to increase awareness and consideration of its new sustainable packaging.</a:t>
            </a:r>
            <a:endParaRPr sz="1100">
              <a:latin typeface="Arial"/>
              <a:ea typeface="Arial"/>
              <a:cs typeface="Arial"/>
              <a:sym typeface="Arial"/>
            </a:endParaRPr>
          </a:p>
          <a:p>
            <a:pPr marL="457200" lvl="0" indent="-298450" algn="l" rtl="0">
              <a:lnSpc>
                <a:spcPct val="115000"/>
              </a:lnSpc>
              <a:spcBef>
                <a:spcPts val="0"/>
              </a:spcBef>
              <a:spcAft>
                <a:spcPts val="0"/>
              </a:spcAft>
              <a:buClr>
                <a:schemeClr val="dk1"/>
              </a:buClr>
              <a:buSzPts val="1100"/>
              <a:buChar char="●"/>
            </a:pPr>
            <a:r>
              <a:rPr lang="en-GB" sz="1100">
                <a:latin typeface="Arial"/>
                <a:ea typeface="Arial"/>
                <a:cs typeface="Arial"/>
                <a:sym typeface="Arial"/>
              </a:rPr>
              <a:t>Cushelle were awarded the Good Housekeeping Getting Greener Accreditation which was used on all content created to show off its sustainable credentials.</a:t>
            </a:r>
            <a:endParaRPr sz="1100">
              <a:latin typeface="Arial"/>
              <a:ea typeface="Arial"/>
              <a:cs typeface="Arial"/>
              <a:sym typeface="Arial"/>
            </a:endParaRPr>
          </a:p>
          <a:p>
            <a:pPr marL="457200" lvl="0" indent="-304800" algn="l" rtl="0">
              <a:lnSpc>
                <a:spcPct val="115000"/>
              </a:lnSpc>
              <a:spcBef>
                <a:spcPts val="0"/>
              </a:spcBef>
              <a:spcAft>
                <a:spcPts val="0"/>
              </a:spcAft>
              <a:buClr>
                <a:schemeClr val="dk1"/>
              </a:buClr>
              <a:buSzPts val="1200"/>
              <a:buChar char="●"/>
            </a:pPr>
            <a:r>
              <a:rPr lang="en-GB" sz="700">
                <a:latin typeface="Times New Roman"/>
                <a:ea typeface="Times New Roman"/>
                <a:cs typeface="Times New Roman"/>
                <a:sym typeface="Times New Roman"/>
              </a:rPr>
              <a:t> </a:t>
            </a:r>
            <a:r>
              <a:rPr lang="en-GB" sz="1100">
                <a:latin typeface="Arial"/>
                <a:ea typeface="Arial"/>
                <a:cs typeface="Arial"/>
                <a:sym typeface="Arial"/>
              </a:rPr>
              <a:t>More people now recognise the brand comes in sustainable packaging and the campaign saw a 13% increase in purchase intent.</a:t>
            </a:r>
            <a:endParaRPr sz="110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GB" sz="1100" b="1">
                <a:latin typeface="Arial"/>
                <a:ea typeface="Arial"/>
                <a:cs typeface="Arial"/>
                <a:sym typeface="Arial"/>
              </a:rPr>
              <a:t>The Challenge</a:t>
            </a:r>
            <a:endParaRPr sz="1100" b="1">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GB" sz="1100">
                <a:latin typeface="Arial"/>
                <a:ea typeface="Arial"/>
                <a:cs typeface="Arial"/>
                <a:sym typeface="Arial"/>
              </a:rPr>
              <a:t>Leading household brand Cushelle wanted to increase purchase consideration and raise awareness of their new improved packaging of Cushelle Double Rolls, helping position it as a sustainable product. Research showed that whilst many are passionate about sustainability, the majority of consumers don't know how to tell if a brand is sustainable or not.</a:t>
            </a:r>
            <a:endParaRPr sz="110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GB" sz="1100">
                <a:latin typeface="Arial"/>
                <a:ea typeface="Arial"/>
                <a:cs typeface="Arial"/>
                <a:sym typeface="Arial"/>
              </a:rPr>
              <a:t> </a:t>
            </a:r>
            <a:r>
              <a:rPr lang="en-GB" sz="1100" b="1">
                <a:latin typeface="Arial"/>
                <a:ea typeface="Arial"/>
                <a:cs typeface="Arial"/>
                <a:sym typeface="Arial"/>
              </a:rPr>
              <a:t>The Plan/Execution</a:t>
            </a:r>
            <a:endParaRPr sz="1100" b="1">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GB" sz="1100">
                <a:latin typeface="Arial"/>
                <a:ea typeface="Arial"/>
                <a:cs typeface="Arial"/>
                <a:sym typeface="Arial"/>
              </a:rPr>
              <a:t>https://vimeo.com/512578816</a:t>
            </a:r>
            <a:endParaRPr sz="110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GB" sz="1100">
                <a:latin typeface="Arial"/>
                <a:ea typeface="Arial"/>
                <a:cs typeface="Arial"/>
                <a:sym typeface="Arial"/>
              </a:rPr>
              <a:t>Hearst created the 'School of Sustainability' to celebrate the sustainable steps Cushelle Double Rolls were making, encouraging and educating Hearst's audience to do the same, powered by Good Housekeeping’s Getting Greener accreditation.</a:t>
            </a:r>
            <a:endParaRPr sz="110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GB" sz="1100">
                <a:latin typeface="Arial"/>
                <a:ea typeface="Arial"/>
                <a:cs typeface="Arial"/>
                <a:sym typeface="Arial"/>
              </a:rPr>
              <a:t>The campaign was activated across </a:t>
            </a:r>
            <a:r>
              <a:rPr lang="en-GB" sz="1100" u="sng">
                <a:solidFill>
                  <a:srgbClr val="1155CC"/>
                </a:solidFill>
                <a:latin typeface="Arial"/>
                <a:ea typeface="Arial"/>
                <a:cs typeface="Arial"/>
                <a:sym typeface="Arial"/>
              </a:rPr>
              <a:t>Good Housekeeping</a:t>
            </a:r>
            <a:r>
              <a:rPr lang="en-GB" sz="1100">
                <a:latin typeface="Arial"/>
                <a:ea typeface="Arial"/>
                <a:cs typeface="Arial"/>
                <a:sym typeface="Arial"/>
              </a:rPr>
              <a:t> and </a:t>
            </a:r>
            <a:r>
              <a:rPr lang="en-GB" sz="1100" u="sng">
                <a:solidFill>
                  <a:srgbClr val="1155CC"/>
                </a:solidFill>
                <a:latin typeface="Arial"/>
                <a:ea typeface="Arial"/>
                <a:cs typeface="Arial"/>
                <a:sym typeface="Arial"/>
              </a:rPr>
              <a:t>Red</a:t>
            </a:r>
            <a:r>
              <a:rPr lang="en-GB" sz="1100">
                <a:latin typeface="Arial"/>
                <a:ea typeface="Arial"/>
                <a:cs typeface="Arial"/>
                <a:sym typeface="Arial"/>
              </a:rPr>
              <a:t>. As part of the partnership, Cushelle was awarded the Good Housekeeping Getting Greener Accreditation - a 'Hearst first' for a toilet roll brand. This was front and centre of the campaign acting as a stamp of approval, making it easier for the audience to distinguish that Cushelle Double Rolls have made changes to become a more sustainable brand. The accreditation was used on the content created, through co-branded articles, digital display, print display and on the packaging.</a:t>
            </a:r>
            <a:endParaRPr sz="110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GB" sz="1100">
                <a:latin typeface="Arial"/>
                <a:ea typeface="Arial"/>
                <a:cs typeface="Arial"/>
                <a:sym typeface="Arial"/>
              </a:rPr>
              <a:t>The content Hearst created really resonated with young families, encouraging small sustainability swaps around the home. In print, Good Housekeeping December Issue featured 'The Easy way to a Greener Lifestyle' and co-branded articles online focusing on families, future generations and sustainability swaps helped educate the audience further on sustainable choices.</a:t>
            </a:r>
            <a:endParaRPr sz="110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GB" sz="1100" b="1">
                <a:latin typeface="Arial"/>
                <a:ea typeface="Arial"/>
                <a:cs typeface="Arial"/>
                <a:sym typeface="Arial"/>
              </a:rPr>
              <a:t>Results</a:t>
            </a:r>
            <a:endParaRPr sz="1100" b="1">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GB" sz="1100">
                <a:latin typeface="Arial"/>
                <a:ea typeface="Arial"/>
                <a:cs typeface="Arial"/>
                <a:sym typeface="Arial"/>
              </a:rPr>
              <a:t>The positive and powerful content, working hand-in-hand with the Getting Greener accreditation drove an increase in consideration, awareness and purchase intention. As a result of the campaign, more people now recognise Cushelle Double Rolls comes in sustainable packaging.</a:t>
            </a:r>
            <a:endParaRPr sz="110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GB" sz="1100">
                <a:latin typeface="Arial"/>
                <a:ea typeface="Arial"/>
                <a:cs typeface="Arial"/>
                <a:sym typeface="Arial"/>
              </a:rPr>
              <a:t>Red's article '8 ways to raise eco-forward children who believe in sustainably' the Hearst dwell time benchmark of 1:30 minutes was exceeded by a massive 3:02 minutes!</a:t>
            </a:r>
            <a:endParaRPr sz="110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GB" sz="1100">
                <a:latin typeface="Arial"/>
                <a:ea typeface="Arial"/>
                <a:cs typeface="Arial"/>
                <a:sym typeface="Arial"/>
              </a:rPr>
              <a:t>Dedicated Cushelle Engagement Posts pushing the sustainability message also exceeded benchmarks with Red +15% and Good Housekeeping +40%,  demonstrating Hearst's audience of young families on Facebook were very engaged. The Red social video '5 Sustainable Buys for Your Next Shop' also proved a great success with a view-completion-rate +3% above benchmark.</a:t>
            </a:r>
            <a:endParaRPr sz="110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GB" sz="1100">
                <a:latin typeface="Arial"/>
                <a:ea typeface="Arial"/>
                <a:cs typeface="Arial"/>
                <a:sym typeface="Arial"/>
              </a:rPr>
              <a:t> Amongst those exposed to the campaign:</a:t>
            </a:r>
            <a:endParaRPr sz="1100">
              <a:latin typeface="Arial"/>
              <a:ea typeface="Arial"/>
              <a:cs typeface="Arial"/>
              <a:sym typeface="Arial"/>
            </a:endParaRPr>
          </a:p>
          <a:p>
            <a:pPr marL="457200" lvl="0" indent="-298450" algn="l" rtl="0">
              <a:lnSpc>
                <a:spcPct val="115000"/>
              </a:lnSpc>
              <a:spcBef>
                <a:spcPts val="1200"/>
              </a:spcBef>
              <a:spcAft>
                <a:spcPts val="0"/>
              </a:spcAft>
              <a:buClr>
                <a:schemeClr val="dk1"/>
              </a:buClr>
              <a:buSzPts val="1100"/>
              <a:buChar char="●"/>
            </a:pPr>
            <a:r>
              <a:rPr lang="en-GB" sz="1100">
                <a:latin typeface="Arial"/>
                <a:ea typeface="Arial"/>
                <a:cs typeface="Arial"/>
                <a:sym typeface="Arial"/>
              </a:rPr>
              <a:t>16% increase in consideration</a:t>
            </a:r>
            <a:endParaRPr sz="1100">
              <a:latin typeface="Arial"/>
              <a:ea typeface="Arial"/>
              <a:cs typeface="Arial"/>
              <a:sym typeface="Arial"/>
            </a:endParaRPr>
          </a:p>
          <a:p>
            <a:pPr marL="457200" lvl="0" indent="-298450" algn="l" rtl="0">
              <a:lnSpc>
                <a:spcPct val="115000"/>
              </a:lnSpc>
              <a:spcBef>
                <a:spcPts val="0"/>
              </a:spcBef>
              <a:spcAft>
                <a:spcPts val="0"/>
              </a:spcAft>
              <a:buClr>
                <a:schemeClr val="dk1"/>
              </a:buClr>
              <a:buSzPts val="1100"/>
              <a:buChar char="●"/>
            </a:pPr>
            <a:r>
              <a:rPr lang="en-GB" sz="1100">
                <a:latin typeface="Arial"/>
                <a:ea typeface="Arial"/>
                <a:cs typeface="Arial"/>
                <a:sym typeface="Arial"/>
              </a:rPr>
              <a:t>13% increase in purchase intention</a:t>
            </a:r>
            <a:endParaRPr sz="1100">
              <a:latin typeface="Arial"/>
              <a:ea typeface="Arial"/>
              <a:cs typeface="Arial"/>
              <a:sym typeface="Arial"/>
            </a:endParaRPr>
          </a:p>
          <a:p>
            <a:pPr marL="457200" lvl="0" indent="-298450" algn="l" rtl="0">
              <a:lnSpc>
                <a:spcPct val="115000"/>
              </a:lnSpc>
              <a:spcBef>
                <a:spcPts val="0"/>
              </a:spcBef>
              <a:spcAft>
                <a:spcPts val="0"/>
              </a:spcAft>
              <a:buClr>
                <a:schemeClr val="dk1"/>
              </a:buClr>
              <a:buSzPts val="1100"/>
              <a:buChar char="●"/>
            </a:pPr>
            <a:r>
              <a:rPr lang="en-GB" sz="1100">
                <a:latin typeface="Arial"/>
                <a:ea typeface="Arial"/>
                <a:cs typeface="Arial"/>
                <a:sym typeface="Arial"/>
              </a:rPr>
              <a:t>40% agree that the campaign told them something new about Cushelle Double Rolls</a:t>
            </a:r>
            <a:endParaRPr sz="1100">
              <a:latin typeface="Arial"/>
              <a:ea typeface="Arial"/>
              <a:cs typeface="Arial"/>
              <a:sym typeface="Arial"/>
            </a:endParaRPr>
          </a:p>
          <a:p>
            <a:pPr marL="0" lvl="0" indent="0" algn="l" rtl="0">
              <a:lnSpc>
                <a:spcPct val="100000"/>
              </a:lnSpc>
              <a:spcBef>
                <a:spcPts val="2400"/>
              </a:spcBef>
              <a:spcAft>
                <a:spcPts val="0"/>
              </a:spcAft>
              <a:buSzPts val="1400"/>
              <a:buNone/>
            </a:pPr>
            <a:endParaRPr/>
          </a:p>
        </p:txBody>
      </p:sp>
      <p:sp>
        <p:nvSpPr>
          <p:cNvPr id="77" name="Google Shape;77;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2_Pale slide">
  <p:cSld name="2_Pale slide">
    <p:spTree>
      <p:nvGrpSpPr>
        <p:cNvPr id="1" name="Shape 13"/>
        <p:cNvGrpSpPr/>
        <p:nvPr/>
      </p:nvGrpSpPr>
      <p:grpSpPr>
        <a:xfrm>
          <a:off x="0" y="0"/>
          <a:ext cx="0" cy="0"/>
          <a:chOff x="0" y="0"/>
          <a:chExt cx="0" cy="0"/>
        </a:xfrm>
      </p:grpSpPr>
      <p:sp>
        <p:nvSpPr>
          <p:cNvPr id="14" name="Google Shape;14;p5"/>
          <p:cNvSpPr txBox="1">
            <a:spLocks noGrp="1"/>
          </p:cNvSpPr>
          <p:nvPr>
            <p:ph type="title"/>
          </p:nvPr>
        </p:nvSpPr>
        <p:spPr>
          <a:xfrm>
            <a:off x="390524" y="365125"/>
            <a:ext cx="6898622" cy="132556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accent5"/>
              </a:buClr>
              <a:buSzPts val="4000"/>
              <a:buFont typeface="Lexend Deca SemiBold"/>
              <a:buNone/>
              <a:defRPr sz="4000" b="0" i="0" u="none" strike="noStrike" cap="none">
                <a:solidFill>
                  <a:schemeClr val="accent5"/>
                </a:solidFill>
                <a:latin typeface="Lexend Deca SemiBold"/>
                <a:ea typeface="Lexend Deca SemiBold"/>
                <a:cs typeface="Lexend Deca SemiBold"/>
                <a:sym typeface="Lexend Deca SemiBold"/>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5" name="Google Shape;15;p5"/>
          <p:cNvSpPr>
            <a:spLocks noGrp="1"/>
          </p:cNvSpPr>
          <p:nvPr>
            <p:ph type="pic" idx="2"/>
          </p:nvPr>
        </p:nvSpPr>
        <p:spPr>
          <a:xfrm>
            <a:off x="7383659" y="365125"/>
            <a:ext cx="2161651" cy="1325563"/>
          </a:xfrm>
          <a:prstGeom prst="rect">
            <a:avLst/>
          </a:prstGeom>
          <a:noFill/>
          <a:ln>
            <a:noFill/>
          </a:ln>
        </p:spPr>
      </p:sp>
      <p:sp>
        <p:nvSpPr>
          <p:cNvPr id="16" name="Google Shape;16;p5"/>
          <p:cNvSpPr>
            <a:spLocks noGrp="1"/>
          </p:cNvSpPr>
          <p:nvPr>
            <p:ph type="pic" idx="3"/>
          </p:nvPr>
        </p:nvSpPr>
        <p:spPr>
          <a:xfrm>
            <a:off x="9639823" y="365124"/>
            <a:ext cx="2161651" cy="1325563"/>
          </a:xfrm>
          <a:prstGeom prst="rect">
            <a:avLst/>
          </a:prstGeom>
          <a:noFill/>
          <a:ln>
            <a:noFill/>
          </a:ln>
        </p:spPr>
      </p:sp>
      <p:sp>
        <p:nvSpPr>
          <p:cNvPr id="17" name="Google Shape;17;p5"/>
          <p:cNvSpPr>
            <a:spLocks noGrp="1"/>
          </p:cNvSpPr>
          <p:nvPr>
            <p:ph type="pic" idx="4"/>
          </p:nvPr>
        </p:nvSpPr>
        <p:spPr>
          <a:xfrm>
            <a:off x="8445260" y="1915155"/>
            <a:ext cx="3356214" cy="3631630"/>
          </a:xfrm>
          <a:prstGeom prst="rect">
            <a:avLst/>
          </a:prstGeom>
          <a:solidFill>
            <a:schemeClr val="accent2"/>
          </a:solidFill>
          <a:ln>
            <a:noFill/>
          </a:ln>
        </p:spPr>
      </p:sp>
      <p:sp>
        <p:nvSpPr>
          <p:cNvPr id="18" name="Google Shape;18;p5"/>
          <p:cNvSpPr txBox="1">
            <a:spLocks noGrp="1"/>
          </p:cNvSpPr>
          <p:nvPr>
            <p:ph type="body" idx="1"/>
          </p:nvPr>
        </p:nvSpPr>
        <p:spPr>
          <a:xfrm>
            <a:off x="408813" y="1915155"/>
            <a:ext cx="7751775" cy="4576926"/>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2"/>
              </a:buClr>
              <a:buSzPts val="1400"/>
              <a:buFont typeface="Arial"/>
              <a:buNone/>
              <a:defRPr sz="1400" b="0" i="0" u="none" strike="noStrike" cap="none">
                <a:solidFill>
                  <a:schemeClr val="dk2"/>
                </a:solidFill>
                <a:latin typeface="Lexend Deca SemiBold"/>
                <a:ea typeface="Lexend Deca SemiBold"/>
                <a:cs typeface="Lexend Deca SemiBold"/>
                <a:sym typeface="Lexend Deca SemiBold"/>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Lora"/>
                <a:ea typeface="Lora"/>
                <a:cs typeface="Lora"/>
                <a:sym typeface="Lora"/>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Lora"/>
                <a:ea typeface="Lora"/>
                <a:cs typeface="Lora"/>
                <a:sym typeface="Lora"/>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9pPr>
          </a:lstStyle>
          <a:p>
            <a:endParaRPr/>
          </a:p>
        </p:txBody>
      </p:sp>
      <p:pic>
        <p:nvPicPr>
          <p:cNvPr id="19" name="Google Shape;19;p5" descr="A letter n made of blue dots&#10;&#10;Description automatically generated"/>
          <p:cNvPicPr preferRelativeResize="0"/>
          <p:nvPr/>
        </p:nvPicPr>
        <p:blipFill rotWithShape="1">
          <a:blip r:embed="rId2">
            <a:alphaModFix/>
          </a:blip>
          <a:srcRect/>
          <a:stretch/>
        </p:blipFill>
        <p:spPr>
          <a:xfrm>
            <a:off x="9264681" y="6009390"/>
            <a:ext cx="2282119" cy="286287"/>
          </a:xfrm>
          <a:prstGeom prst="rect">
            <a:avLst/>
          </a:prstGeom>
          <a:noFill/>
          <a:ln>
            <a:noFill/>
          </a:ln>
        </p:spPr>
      </p:pic>
      <p:pic>
        <p:nvPicPr>
          <p:cNvPr id="20" name="Google Shape;20;p5" descr="A black and grey logo&#10;&#10;Description automatically generated"/>
          <p:cNvPicPr preferRelativeResize="0"/>
          <p:nvPr/>
        </p:nvPicPr>
        <p:blipFill rotWithShape="1">
          <a:blip r:embed="rId3">
            <a:alphaModFix/>
          </a:blip>
          <a:srcRect/>
          <a:stretch/>
        </p:blipFill>
        <p:spPr>
          <a:xfrm>
            <a:off x="8579544" y="5760871"/>
            <a:ext cx="473214" cy="800221"/>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Dark slide with image">
  <p:cSld name="Dark slide with image">
    <p:bg>
      <p:bgPr>
        <a:solidFill>
          <a:schemeClr val="dk1"/>
        </a:solidFill>
        <a:effectLst/>
      </p:bgPr>
    </p:bg>
    <p:spTree>
      <p:nvGrpSpPr>
        <p:cNvPr id="1" name="Shape 51"/>
        <p:cNvGrpSpPr/>
        <p:nvPr/>
      </p:nvGrpSpPr>
      <p:grpSpPr>
        <a:xfrm>
          <a:off x="0" y="0"/>
          <a:ext cx="0" cy="0"/>
          <a:chOff x="0" y="0"/>
          <a:chExt cx="0" cy="0"/>
        </a:xfrm>
      </p:grpSpPr>
      <p:sp>
        <p:nvSpPr>
          <p:cNvPr id="52" name="Google Shape;52;p14"/>
          <p:cNvSpPr txBox="1">
            <a:spLocks noGrp="1"/>
          </p:cNvSpPr>
          <p:nvPr>
            <p:ph type="body" idx="1"/>
          </p:nvPr>
        </p:nvSpPr>
        <p:spPr>
          <a:xfrm>
            <a:off x="390525" y="1846053"/>
            <a:ext cx="6877049" cy="4705560"/>
          </a:xfrm>
          <a:prstGeom prst="rect">
            <a:avLst/>
          </a:prstGeom>
          <a:noFill/>
          <a:ln>
            <a:noFill/>
          </a:ln>
        </p:spPr>
        <p:txBody>
          <a:bodyPr spcFirstLastPara="1" wrap="square" lIns="91425" tIns="45700" rIns="91425" bIns="45700" anchor="t" anchorCtr="0">
            <a:noAutofit/>
          </a:bodyPr>
          <a:lstStyle>
            <a:lvl1pPr marL="457200" marR="0" lvl="0" indent="-381000" algn="l" rtl="0">
              <a:lnSpc>
                <a:spcPct val="100000"/>
              </a:lnSpc>
              <a:spcBef>
                <a:spcPts val="3000"/>
              </a:spcBef>
              <a:spcAft>
                <a:spcPts val="0"/>
              </a:spcAft>
              <a:buClr>
                <a:schemeClr val="accent1"/>
              </a:buClr>
              <a:buSzPts val="2400"/>
              <a:buFont typeface="Arial"/>
              <a:buChar char="•"/>
              <a:defRPr sz="2400" b="0" i="0" u="none" strike="noStrike" cap="none">
                <a:solidFill>
                  <a:schemeClr val="accent1"/>
                </a:solidFill>
                <a:latin typeface="Lora"/>
                <a:ea typeface="Lora"/>
                <a:cs typeface="Lora"/>
                <a:sym typeface="Lora"/>
              </a:defRPr>
            </a:lvl1pPr>
            <a:lvl2pPr marL="914400" marR="0" lvl="1" indent="-355600" algn="l" rtl="0">
              <a:lnSpc>
                <a:spcPct val="150000"/>
              </a:lnSpc>
              <a:spcBef>
                <a:spcPts val="500"/>
              </a:spcBef>
              <a:spcAft>
                <a:spcPts val="0"/>
              </a:spcAft>
              <a:buClr>
                <a:schemeClr val="accent1"/>
              </a:buClr>
              <a:buSzPts val="2000"/>
              <a:buFont typeface="Lexend Deca SemiBold"/>
              <a:buChar char="−"/>
              <a:defRPr sz="2000" b="0" i="0" u="none" strike="noStrike" cap="none">
                <a:solidFill>
                  <a:schemeClr val="lt2"/>
                </a:solidFill>
                <a:latin typeface="Lora"/>
                <a:ea typeface="Lora"/>
                <a:cs typeface="Lora"/>
                <a:sym typeface="Lora"/>
              </a:defRPr>
            </a:lvl2pPr>
            <a:lvl3pPr marL="1371600" marR="0" lvl="2" indent="-342900" algn="l" rtl="0">
              <a:lnSpc>
                <a:spcPct val="100000"/>
              </a:lnSpc>
              <a:spcBef>
                <a:spcPts val="500"/>
              </a:spcBef>
              <a:spcAft>
                <a:spcPts val="0"/>
              </a:spcAft>
              <a:buClr>
                <a:schemeClr val="accent1"/>
              </a:buClr>
              <a:buSzPts val="1800"/>
              <a:buFont typeface="Lexend Deca SemiBold"/>
              <a:buChar char="‐"/>
              <a:defRPr sz="1800" b="0" i="0" u="none" strike="noStrike" cap="none">
                <a:solidFill>
                  <a:schemeClr val="lt2"/>
                </a:solidFill>
                <a:latin typeface="Lora"/>
                <a:ea typeface="Lora"/>
                <a:cs typeface="Lora"/>
                <a:sym typeface="Lora"/>
              </a:defRPr>
            </a:lvl3pPr>
            <a:lvl4pPr marL="1828800" marR="0" lvl="3" indent="-330200" algn="l" rtl="0">
              <a:lnSpc>
                <a:spcPct val="100000"/>
              </a:lnSpc>
              <a:spcBef>
                <a:spcPts val="500"/>
              </a:spcBef>
              <a:spcAft>
                <a:spcPts val="0"/>
              </a:spcAft>
              <a:buClr>
                <a:schemeClr val="accent1"/>
              </a:buClr>
              <a:buSzPts val="1600"/>
              <a:buFont typeface="Arial"/>
              <a:buChar char="•"/>
              <a:defRPr sz="1600" b="0" i="0" u="none" strike="noStrike" cap="none">
                <a:solidFill>
                  <a:schemeClr val="lt2"/>
                </a:solidFill>
                <a:latin typeface="Lora"/>
                <a:ea typeface="Lora"/>
                <a:cs typeface="Lora"/>
                <a:sym typeface="Lora"/>
              </a:defRPr>
            </a:lvl4pPr>
            <a:lvl5pPr marL="2286000" marR="0" lvl="4" indent="-304800" algn="l" rtl="0">
              <a:lnSpc>
                <a:spcPct val="100000"/>
              </a:lnSpc>
              <a:spcBef>
                <a:spcPts val="500"/>
              </a:spcBef>
              <a:spcAft>
                <a:spcPts val="0"/>
              </a:spcAft>
              <a:buClr>
                <a:schemeClr val="lt2"/>
              </a:buClr>
              <a:buSzPts val="1200"/>
              <a:buFont typeface="Arial"/>
              <a:buChar char="•"/>
              <a:defRPr sz="1200" b="0" i="0" u="none" strike="noStrike" cap="none">
                <a:solidFill>
                  <a:schemeClr val="lt2"/>
                </a:solidFill>
                <a:latin typeface="Lora"/>
                <a:ea typeface="Lora"/>
                <a:cs typeface="Lora"/>
                <a:sym typeface="Lor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9pPr>
          </a:lstStyle>
          <a:p>
            <a:endParaRPr/>
          </a:p>
        </p:txBody>
      </p:sp>
      <p:sp>
        <p:nvSpPr>
          <p:cNvPr id="53" name="Google Shape;53;p14"/>
          <p:cNvSpPr txBox="1">
            <a:spLocks noGrp="1"/>
          </p:cNvSpPr>
          <p:nvPr>
            <p:ph type="title"/>
          </p:nvPr>
        </p:nvSpPr>
        <p:spPr>
          <a:xfrm>
            <a:off x="390525" y="365125"/>
            <a:ext cx="10169106" cy="132556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2"/>
              </a:buClr>
              <a:buSzPts val="4000"/>
              <a:buFont typeface="Lexend Deca SemiBold"/>
              <a:buNone/>
              <a:defRPr sz="4000" b="0" i="0" u="none" strike="noStrike" cap="none">
                <a:solidFill>
                  <a:schemeClr val="lt2"/>
                </a:solidFill>
                <a:latin typeface="Lexend Deca SemiBold"/>
                <a:ea typeface="Lexend Deca SemiBold"/>
                <a:cs typeface="Lexend Deca SemiBold"/>
                <a:sym typeface="Lexend Deca SemiBold"/>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4" name="Google Shape;54;p14"/>
          <p:cNvSpPr/>
          <p:nvPr/>
        </p:nvSpPr>
        <p:spPr>
          <a:xfrm>
            <a:off x="11307763" y="439738"/>
            <a:ext cx="493712" cy="6619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Lora"/>
              <a:ea typeface="Lora"/>
              <a:cs typeface="Lora"/>
              <a:sym typeface="Lora"/>
            </a:endParaRPr>
          </a:p>
        </p:txBody>
      </p:sp>
      <p:sp>
        <p:nvSpPr>
          <p:cNvPr id="55" name="Google Shape;55;p14"/>
          <p:cNvSpPr/>
          <p:nvPr/>
        </p:nvSpPr>
        <p:spPr>
          <a:xfrm>
            <a:off x="11307763" y="365919"/>
            <a:ext cx="493712" cy="661987"/>
          </a:xfrm>
          <a:custGeom>
            <a:avLst/>
            <a:gdLst/>
            <a:ahLst/>
            <a:cxnLst/>
            <a:rect l="l" t="t" r="r" b="b"/>
            <a:pathLst>
              <a:path w="852" h="1139" extrusionOk="0">
                <a:moveTo>
                  <a:pt x="463" y="0"/>
                </a:moveTo>
                <a:cubicBezTo>
                  <a:pt x="732" y="0"/>
                  <a:pt x="852" y="154"/>
                  <a:pt x="852" y="339"/>
                </a:cubicBezTo>
                <a:cubicBezTo>
                  <a:pt x="852" y="525"/>
                  <a:pt x="734" y="677"/>
                  <a:pt x="463" y="677"/>
                </a:cubicBezTo>
                <a:cubicBezTo>
                  <a:pt x="441" y="677"/>
                  <a:pt x="441" y="677"/>
                  <a:pt x="441" y="677"/>
                </a:cubicBezTo>
                <a:cubicBezTo>
                  <a:pt x="441" y="1139"/>
                  <a:pt x="441" y="1139"/>
                  <a:pt x="441" y="1139"/>
                </a:cubicBezTo>
                <a:cubicBezTo>
                  <a:pt x="275" y="1139"/>
                  <a:pt x="275" y="1139"/>
                  <a:pt x="275" y="1139"/>
                </a:cubicBezTo>
                <a:cubicBezTo>
                  <a:pt x="275" y="146"/>
                  <a:pt x="275" y="146"/>
                  <a:pt x="275" y="146"/>
                </a:cubicBezTo>
                <a:cubicBezTo>
                  <a:pt x="165" y="146"/>
                  <a:pt x="165" y="146"/>
                  <a:pt x="165" y="146"/>
                </a:cubicBezTo>
                <a:cubicBezTo>
                  <a:pt x="165" y="1139"/>
                  <a:pt x="165" y="1139"/>
                  <a:pt x="165" y="1139"/>
                </a:cubicBezTo>
                <a:cubicBezTo>
                  <a:pt x="0" y="1139"/>
                  <a:pt x="0" y="1139"/>
                  <a:pt x="0" y="1139"/>
                </a:cubicBezTo>
                <a:cubicBezTo>
                  <a:pt x="0" y="0"/>
                  <a:pt x="0" y="0"/>
                  <a:pt x="0" y="0"/>
                </a:cubicBezTo>
                <a:lnTo>
                  <a:pt x="463" y="0"/>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Lora"/>
              <a:ea typeface="Lora"/>
              <a:cs typeface="Lora"/>
              <a:sym typeface="Lora"/>
            </a:endParaRPr>
          </a:p>
        </p:txBody>
      </p:sp>
      <p:sp>
        <p:nvSpPr>
          <p:cNvPr id="56" name="Google Shape;56;p14"/>
          <p:cNvSpPr>
            <a:spLocks noGrp="1"/>
          </p:cNvSpPr>
          <p:nvPr>
            <p:ph type="pic" idx="2"/>
          </p:nvPr>
        </p:nvSpPr>
        <p:spPr>
          <a:xfrm>
            <a:off x="7759725" y="1846054"/>
            <a:ext cx="4041750" cy="4705560"/>
          </a:xfrm>
          <a:prstGeom prst="rect">
            <a:avLst/>
          </a:prstGeom>
          <a:noFill/>
          <a:ln>
            <a:noFill/>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Dark slide with chart">
  <p:cSld name="Dark slide with chart">
    <p:bg>
      <p:bgPr>
        <a:solidFill>
          <a:schemeClr val="accent5"/>
        </a:solidFill>
        <a:effectLst/>
      </p:bgPr>
    </p:bg>
    <p:spTree>
      <p:nvGrpSpPr>
        <p:cNvPr id="1" name="Shape 57"/>
        <p:cNvGrpSpPr/>
        <p:nvPr/>
      </p:nvGrpSpPr>
      <p:grpSpPr>
        <a:xfrm>
          <a:off x="0" y="0"/>
          <a:ext cx="0" cy="0"/>
          <a:chOff x="0" y="0"/>
          <a:chExt cx="0" cy="0"/>
        </a:xfrm>
      </p:grpSpPr>
      <p:sp>
        <p:nvSpPr>
          <p:cNvPr id="58" name="Google Shape;58;p15"/>
          <p:cNvSpPr/>
          <p:nvPr/>
        </p:nvSpPr>
        <p:spPr>
          <a:xfrm>
            <a:off x="11307763" y="365919"/>
            <a:ext cx="493712" cy="661987"/>
          </a:xfrm>
          <a:custGeom>
            <a:avLst/>
            <a:gdLst/>
            <a:ahLst/>
            <a:cxnLst/>
            <a:rect l="l" t="t" r="r" b="b"/>
            <a:pathLst>
              <a:path w="852" h="1139" extrusionOk="0">
                <a:moveTo>
                  <a:pt x="463" y="0"/>
                </a:moveTo>
                <a:cubicBezTo>
                  <a:pt x="732" y="0"/>
                  <a:pt x="852" y="154"/>
                  <a:pt x="852" y="339"/>
                </a:cubicBezTo>
                <a:cubicBezTo>
                  <a:pt x="852" y="525"/>
                  <a:pt x="734" y="677"/>
                  <a:pt x="463" y="677"/>
                </a:cubicBezTo>
                <a:cubicBezTo>
                  <a:pt x="441" y="677"/>
                  <a:pt x="441" y="677"/>
                  <a:pt x="441" y="677"/>
                </a:cubicBezTo>
                <a:cubicBezTo>
                  <a:pt x="441" y="1139"/>
                  <a:pt x="441" y="1139"/>
                  <a:pt x="441" y="1139"/>
                </a:cubicBezTo>
                <a:cubicBezTo>
                  <a:pt x="275" y="1139"/>
                  <a:pt x="275" y="1139"/>
                  <a:pt x="275" y="1139"/>
                </a:cubicBezTo>
                <a:cubicBezTo>
                  <a:pt x="275" y="146"/>
                  <a:pt x="275" y="146"/>
                  <a:pt x="275" y="146"/>
                </a:cubicBezTo>
                <a:cubicBezTo>
                  <a:pt x="165" y="146"/>
                  <a:pt x="165" y="146"/>
                  <a:pt x="165" y="146"/>
                </a:cubicBezTo>
                <a:cubicBezTo>
                  <a:pt x="165" y="1139"/>
                  <a:pt x="165" y="1139"/>
                  <a:pt x="165" y="1139"/>
                </a:cubicBezTo>
                <a:cubicBezTo>
                  <a:pt x="0" y="1139"/>
                  <a:pt x="0" y="1139"/>
                  <a:pt x="0" y="1139"/>
                </a:cubicBezTo>
                <a:cubicBezTo>
                  <a:pt x="0" y="0"/>
                  <a:pt x="0" y="0"/>
                  <a:pt x="0" y="0"/>
                </a:cubicBezTo>
                <a:lnTo>
                  <a:pt x="463" y="0"/>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Lora"/>
              <a:ea typeface="Lora"/>
              <a:cs typeface="Lora"/>
              <a:sym typeface="Lora"/>
            </a:endParaRPr>
          </a:p>
        </p:txBody>
      </p:sp>
      <p:sp>
        <p:nvSpPr>
          <p:cNvPr id="59" name="Google Shape;59;p15"/>
          <p:cNvSpPr txBox="1">
            <a:spLocks noGrp="1"/>
          </p:cNvSpPr>
          <p:nvPr>
            <p:ph type="title"/>
          </p:nvPr>
        </p:nvSpPr>
        <p:spPr>
          <a:xfrm>
            <a:off x="390525" y="365125"/>
            <a:ext cx="10169106" cy="132556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2"/>
              </a:buClr>
              <a:buSzPts val="4000"/>
              <a:buFont typeface="Lexend Deca SemiBold"/>
              <a:buNone/>
              <a:defRPr sz="4000" b="0" i="0" u="none" strike="noStrike" cap="none">
                <a:solidFill>
                  <a:schemeClr val="lt2"/>
                </a:solidFill>
                <a:latin typeface="Lexend Deca SemiBold"/>
                <a:ea typeface="Lexend Deca SemiBold"/>
                <a:cs typeface="Lexend Deca SemiBold"/>
                <a:sym typeface="Lexend Deca SemiBold"/>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0" name="Google Shape;60;p15"/>
          <p:cNvSpPr>
            <a:spLocks noGrp="1"/>
          </p:cNvSpPr>
          <p:nvPr>
            <p:ph type="chart" idx="2"/>
          </p:nvPr>
        </p:nvSpPr>
        <p:spPr>
          <a:xfrm>
            <a:off x="390525" y="1924050"/>
            <a:ext cx="11410950" cy="436245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lt2"/>
              </a:buClr>
              <a:buSzPts val="2800"/>
              <a:buFont typeface="Arial"/>
              <a:buNone/>
              <a:defRPr sz="2800" b="0" i="0" u="none" strike="noStrike" cap="none">
                <a:solidFill>
                  <a:schemeClr val="lt2"/>
                </a:solidFill>
                <a:latin typeface="Lora"/>
                <a:ea typeface="Lora"/>
                <a:cs typeface="Lora"/>
                <a:sym typeface="Lora"/>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Lora"/>
                <a:ea typeface="Lora"/>
                <a:cs typeface="Lora"/>
                <a:sym typeface="Lora"/>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Lora"/>
                <a:ea typeface="Lora"/>
                <a:cs typeface="Lora"/>
                <a:sym typeface="Lora"/>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9pPr>
          </a:lstStyle>
          <a:p>
            <a:endParaRPr/>
          </a:p>
        </p:txBody>
      </p:sp>
      <p:sp>
        <p:nvSpPr>
          <p:cNvPr id="61" name="Google Shape;61;p15"/>
          <p:cNvSpPr txBox="1">
            <a:spLocks noGrp="1"/>
          </p:cNvSpPr>
          <p:nvPr>
            <p:ph type="body" idx="1"/>
          </p:nvPr>
        </p:nvSpPr>
        <p:spPr>
          <a:xfrm>
            <a:off x="7924800" y="6400800"/>
            <a:ext cx="3876675" cy="371475"/>
          </a:xfrm>
          <a:prstGeom prst="rect">
            <a:avLst/>
          </a:prstGeom>
          <a:noFill/>
          <a:ln>
            <a:noFill/>
          </a:ln>
        </p:spPr>
        <p:txBody>
          <a:bodyPr spcFirstLastPara="1" wrap="square" lIns="91425" tIns="45700" rIns="91425" bIns="45700" anchor="ctr" anchorCtr="0">
            <a:noAutofit/>
          </a:bodyPr>
          <a:lstStyle>
            <a:lvl1pPr marL="457200" marR="0" lvl="0" indent="-228600" algn="r" rtl="0">
              <a:lnSpc>
                <a:spcPct val="90000"/>
              </a:lnSpc>
              <a:spcBef>
                <a:spcPts val="1000"/>
              </a:spcBef>
              <a:spcAft>
                <a:spcPts val="0"/>
              </a:spcAft>
              <a:buClr>
                <a:schemeClr val="lt2"/>
              </a:buClr>
              <a:buSzPts val="1200"/>
              <a:buFont typeface="Arial"/>
              <a:buNone/>
              <a:defRPr sz="1200" b="0" i="0" u="none" strike="noStrike" cap="none">
                <a:solidFill>
                  <a:schemeClr val="lt2"/>
                </a:solidFill>
                <a:latin typeface="Lora"/>
                <a:ea typeface="Lora"/>
                <a:cs typeface="Lora"/>
                <a:sym typeface="Lora"/>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Lora"/>
                <a:ea typeface="Lora"/>
                <a:cs typeface="Lora"/>
                <a:sym typeface="Lora"/>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Lora"/>
                <a:ea typeface="Lora"/>
                <a:cs typeface="Lora"/>
                <a:sym typeface="Lora"/>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Front cover">
  <p:cSld name="1_Front cover">
    <p:bg>
      <p:bgPr>
        <a:solidFill>
          <a:schemeClr val="dk2"/>
        </a:solidFill>
        <a:effectLst/>
      </p:bgPr>
    </p:bg>
    <p:spTree>
      <p:nvGrpSpPr>
        <p:cNvPr id="1" name="Shape 21"/>
        <p:cNvGrpSpPr/>
        <p:nvPr/>
      </p:nvGrpSpPr>
      <p:grpSpPr>
        <a:xfrm>
          <a:off x="0" y="0"/>
          <a:ext cx="0" cy="0"/>
          <a:chOff x="0" y="0"/>
          <a:chExt cx="0" cy="0"/>
        </a:xfrm>
      </p:grpSpPr>
      <p:sp>
        <p:nvSpPr>
          <p:cNvPr id="22" name="Google Shape;22;p6"/>
          <p:cNvSpPr txBox="1">
            <a:spLocks noGrp="1"/>
          </p:cNvSpPr>
          <p:nvPr>
            <p:ph type="title"/>
          </p:nvPr>
        </p:nvSpPr>
        <p:spPr>
          <a:xfrm>
            <a:off x="643567" y="2766217"/>
            <a:ext cx="6085935"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lt2"/>
              </a:buClr>
              <a:buSzPts val="4400"/>
              <a:buFont typeface="Lexend Deca SemiBold"/>
              <a:buNone/>
              <a:defRPr sz="4400" b="0" i="0" u="none" strike="noStrike" cap="none">
                <a:solidFill>
                  <a:schemeClr val="lt2"/>
                </a:solidFill>
                <a:latin typeface="Lexend Deca SemiBold"/>
                <a:ea typeface="Lexend Deca SemiBold"/>
                <a:cs typeface="Lexend Deca SemiBold"/>
                <a:sym typeface="Lexend Deca SemiBold"/>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pic>
        <p:nvPicPr>
          <p:cNvPr id="23" name="Google Shape;23;p6" descr="A white and black logo&#10;&#10;Description automatically generated"/>
          <p:cNvPicPr preferRelativeResize="0"/>
          <p:nvPr/>
        </p:nvPicPr>
        <p:blipFill rotWithShape="1">
          <a:blip r:embed="rId2">
            <a:alphaModFix/>
          </a:blip>
          <a:srcRect/>
          <a:stretch/>
        </p:blipFill>
        <p:spPr>
          <a:xfrm>
            <a:off x="706338" y="729947"/>
            <a:ext cx="763321" cy="1291927"/>
          </a:xfrm>
          <a:prstGeom prst="rect">
            <a:avLst/>
          </a:prstGeom>
          <a:noFill/>
          <a:ln>
            <a:noFill/>
          </a:ln>
        </p:spPr>
      </p:pic>
      <p:pic>
        <p:nvPicPr>
          <p:cNvPr id="24" name="Google Shape;24;p6" descr="A letter n made of blue dots&#10;&#10;Description automatically generated"/>
          <p:cNvPicPr preferRelativeResize="0"/>
          <p:nvPr/>
        </p:nvPicPr>
        <p:blipFill rotWithShape="1">
          <a:blip r:embed="rId3">
            <a:alphaModFix/>
          </a:blip>
          <a:srcRect/>
          <a:stretch/>
        </p:blipFill>
        <p:spPr>
          <a:xfrm>
            <a:off x="1916133" y="1216389"/>
            <a:ext cx="3093304" cy="388049"/>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Divider">
  <p:cSld name="Divider">
    <p:bg>
      <p:bgPr>
        <a:solidFill>
          <a:schemeClr val="accent3"/>
        </a:solidFill>
        <a:effectLst/>
      </p:bgPr>
    </p:bg>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5891842" y="2766218"/>
            <a:ext cx="5323936"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lt2"/>
              </a:buClr>
              <a:buSzPts val="4400"/>
              <a:buFont typeface="Lexend Deca SemiBold"/>
              <a:buNone/>
              <a:defRPr sz="4400" b="0" i="0" u="none" strike="noStrike" cap="none">
                <a:solidFill>
                  <a:schemeClr val="lt2"/>
                </a:solidFill>
                <a:latin typeface="Lexend Deca SemiBold"/>
                <a:ea typeface="Lexend Deca SemiBold"/>
                <a:cs typeface="Lexend Deca SemiBold"/>
                <a:sym typeface="Lexend Deca SemiBold"/>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7" name="Google Shape;27;p7"/>
          <p:cNvSpPr>
            <a:spLocks noGrp="1"/>
          </p:cNvSpPr>
          <p:nvPr>
            <p:ph type="pic" idx="2"/>
          </p:nvPr>
        </p:nvSpPr>
        <p:spPr>
          <a:xfrm>
            <a:off x="838200" y="1199130"/>
            <a:ext cx="4210050" cy="4459737"/>
          </a:xfrm>
          <a:prstGeom prst="round1Rect">
            <a:avLst>
              <a:gd name="adj" fmla="val 50000"/>
            </a:avLst>
          </a:prstGeom>
          <a:no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Pale slide">
  <p:cSld name="Pale slide">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390525" y="365125"/>
            <a:ext cx="10169106" cy="132556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accent5"/>
              </a:buClr>
              <a:buSzPts val="4000"/>
              <a:buFont typeface="Lexend Deca SemiBold"/>
              <a:buNone/>
              <a:defRPr sz="4000" b="0" i="0" u="none" strike="noStrike" cap="none">
                <a:solidFill>
                  <a:schemeClr val="accent5"/>
                </a:solidFill>
                <a:latin typeface="Lexend Deca SemiBold"/>
                <a:ea typeface="Lexend Deca SemiBold"/>
                <a:cs typeface="Lexend Deca SemiBold"/>
                <a:sym typeface="Lexend Deca SemiBold"/>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0" name="Google Shape;30;p8"/>
          <p:cNvSpPr/>
          <p:nvPr/>
        </p:nvSpPr>
        <p:spPr>
          <a:xfrm>
            <a:off x="11307763" y="365919"/>
            <a:ext cx="493712" cy="661987"/>
          </a:xfrm>
          <a:custGeom>
            <a:avLst/>
            <a:gdLst/>
            <a:ahLst/>
            <a:cxnLst/>
            <a:rect l="l" t="t" r="r" b="b"/>
            <a:pathLst>
              <a:path w="852" h="1139" extrusionOk="0">
                <a:moveTo>
                  <a:pt x="463" y="0"/>
                </a:moveTo>
                <a:cubicBezTo>
                  <a:pt x="732" y="0"/>
                  <a:pt x="852" y="154"/>
                  <a:pt x="852" y="339"/>
                </a:cubicBezTo>
                <a:cubicBezTo>
                  <a:pt x="852" y="525"/>
                  <a:pt x="734" y="677"/>
                  <a:pt x="463" y="677"/>
                </a:cubicBezTo>
                <a:cubicBezTo>
                  <a:pt x="441" y="677"/>
                  <a:pt x="441" y="677"/>
                  <a:pt x="441" y="677"/>
                </a:cubicBezTo>
                <a:cubicBezTo>
                  <a:pt x="441" y="1139"/>
                  <a:pt x="441" y="1139"/>
                  <a:pt x="441" y="1139"/>
                </a:cubicBezTo>
                <a:cubicBezTo>
                  <a:pt x="275" y="1139"/>
                  <a:pt x="275" y="1139"/>
                  <a:pt x="275" y="1139"/>
                </a:cubicBezTo>
                <a:cubicBezTo>
                  <a:pt x="275" y="146"/>
                  <a:pt x="275" y="146"/>
                  <a:pt x="275" y="146"/>
                </a:cubicBezTo>
                <a:cubicBezTo>
                  <a:pt x="165" y="146"/>
                  <a:pt x="165" y="146"/>
                  <a:pt x="165" y="146"/>
                </a:cubicBezTo>
                <a:cubicBezTo>
                  <a:pt x="165" y="1139"/>
                  <a:pt x="165" y="1139"/>
                  <a:pt x="165" y="1139"/>
                </a:cubicBezTo>
                <a:cubicBezTo>
                  <a:pt x="0" y="1139"/>
                  <a:pt x="0" y="1139"/>
                  <a:pt x="0" y="1139"/>
                </a:cubicBezTo>
                <a:cubicBezTo>
                  <a:pt x="0" y="0"/>
                  <a:pt x="0" y="0"/>
                  <a:pt x="0" y="0"/>
                </a:cubicBezTo>
                <a:lnTo>
                  <a:pt x="463" y="0"/>
                </a:lnTo>
                <a:close/>
              </a:path>
            </a:pathLst>
          </a:custGeom>
          <a:solidFill>
            <a:schemeClr val="accent5"/>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Lora"/>
              <a:ea typeface="Lora"/>
              <a:cs typeface="Lora"/>
              <a:sym typeface="Lora"/>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Pale slide">
  <p:cSld name="1_Pale slide">
    <p:spTree>
      <p:nvGrpSpPr>
        <p:cNvPr id="1" name="Shape 31"/>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ale slide with image">
  <p:cSld name="Pale slide with image">
    <p:spTree>
      <p:nvGrpSpPr>
        <p:cNvPr id="1" name="Shape 32"/>
        <p:cNvGrpSpPr/>
        <p:nvPr/>
      </p:nvGrpSpPr>
      <p:grpSpPr>
        <a:xfrm>
          <a:off x="0" y="0"/>
          <a:ext cx="0" cy="0"/>
          <a:chOff x="0" y="0"/>
          <a:chExt cx="0" cy="0"/>
        </a:xfrm>
      </p:grpSpPr>
      <p:sp>
        <p:nvSpPr>
          <p:cNvPr id="33" name="Google Shape;33;p10"/>
          <p:cNvSpPr>
            <a:spLocks noGrp="1"/>
          </p:cNvSpPr>
          <p:nvPr>
            <p:ph type="pic" idx="2"/>
          </p:nvPr>
        </p:nvSpPr>
        <p:spPr>
          <a:xfrm>
            <a:off x="7759725" y="1846054"/>
            <a:ext cx="4041750" cy="4705560"/>
          </a:xfrm>
          <a:prstGeom prst="rect">
            <a:avLst/>
          </a:prstGeom>
          <a:noFill/>
          <a:ln>
            <a:noFill/>
          </a:ln>
        </p:spPr>
      </p:sp>
      <p:sp>
        <p:nvSpPr>
          <p:cNvPr id="34" name="Google Shape;34;p10"/>
          <p:cNvSpPr txBox="1">
            <a:spLocks noGrp="1"/>
          </p:cNvSpPr>
          <p:nvPr>
            <p:ph type="body" idx="1"/>
          </p:nvPr>
        </p:nvSpPr>
        <p:spPr>
          <a:xfrm>
            <a:off x="390525" y="1846053"/>
            <a:ext cx="6875488" cy="4705560"/>
          </a:xfrm>
          <a:prstGeom prst="rect">
            <a:avLst/>
          </a:prstGeom>
          <a:noFill/>
          <a:ln>
            <a:noFill/>
          </a:ln>
        </p:spPr>
        <p:txBody>
          <a:bodyPr spcFirstLastPara="1" wrap="square" lIns="91425" tIns="45700" rIns="91425" bIns="45700" anchor="t" anchorCtr="0">
            <a:noAutofit/>
          </a:bodyPr>
          <a:lstStyle>
            <a:lvl1pPr marL="457200" marR="0" lvl="0" indent="-381000" algn="l" rtl="0">
              <a:lnSpc>
                <a:spcPct val="100000"/>
              </a:lnSpc>
              <a:spcBef>
                <a:spcPts val="3000"/>
              </a:spcBef>
              <a:spcAft>
                <a:spcPts val="0"/>
              </a:spcAft>
              <a:buClr>
                <a:schemeClr val="accent1"/>
              </a:buClr>
              <a:buSzPts val="2400"/>
              <a:buFont typeface="Lora SemiBold"/>
              <a:buChar char="•"/>
              <a:defRPr sz="2400" b="0" i="0" u="none" strike="noStrike" cap="none">
                <a:solidFill>
                  <a:schemeClr val="dk1"/>
                </a:solidFill>
                <a:latin typeface="Lora"/>
                <a:ea typeface="Lora"/>
                <a:cs typeface="Lora"/>
                <a:sym typeface="Lora"/>
              </a:defRPr>
            </a:lvl1pPr>
            <a:lvl2pPr marL="914400" marR="0" lvl="1" indent="-355600" algn="l" rtl="0">
              <a:lnSpc>
                <a:spcPct val="150000"/>
              </a:lnSpc>
              <a:spcBef>
                <a:spcPts val="500"/>
              </a:spcBef>
              <a:spcAft>
                <a:spcPts val="0"/>
              </a:spcAft>
              <a:buClr>
                <a:schemeClr val="accent1"/>
              </a:buClr>
              <a:buSzPts val="2000"/>
              <a:buFont typeface="Lexend Deca SemiBold"/>
              <a:buChar char="−"/>
              <a:defRPr sz="2000" b="0" i="0" u="none" strike="noStrike" cap="none">
                <a:solidFill>
                  <a:schemeClr val="dk1"/>
                </a:solidFill>
                <a:latin typeface="Lora"/>
                <a:ea typeface="Lora"/>
                <a:cs typeface="Lora"/>
                <a:sym typeface="Lora"/>
              </a:defRPr>
            </a:lvl2pPr>
            <a:lvl3pPr marL="1371600" marR="0" lvl="2" indent="-342900" algn="l" rtl="0">
              <a:lnSpc>
                <a:spcPct val="100000"/>
              </a:lnSpc>
              <a:spcBef>
                <a:spcPts val="500"/>
              </a:spcBef>
              <a:spcAft>
                <a:spcPts val="0"/>
              </a:spcAft>
              <a:buClr>
                <a:schemeClr val="accent1"/>
              </a:buClr>
              <a:buSzPts val="1800"/>
              <a:buFont typeface="Lexend Deca SemiBold"/>
              <a:buChar char="‐"/>
              <a:defRPr sz="1800" b="0" i="0" u="none" strike="noStrike" cap="none">
                <a:solidFill>
                  <a:schemeClr val="dk1"/>
                </a:solidFill>
                <a:latin typeface="Lora"/>
                <a:ea typeface="Lora"/>
                <a:cs typeface="Lora"/>
                <a:sym typeface="Lora"/>
              </a:defRPr>
            </a:lvl3pPr>
            <a:lvl4pPr marL="1828800" marR="0" lvl="3" indent="-330200" algn="l" rtl="0">
              <a:lnSpc>
                <a:spcPct val="100000"/>
              </a:lnSpc>
              <a:spcBef>
                <a:spcPts val="500"/>
              </a:spcBef>
              <a:spcAft>
                <a:spcPts val="0"/>
              </a:spcAft>
              <a:buClr>
                <a:schemeClr val="accent1"/>
              </a:buClr>
              <a:buSzPts val="1600"/>
              <a:buFont typeface="Arial"/>
              <a:buChar char="•"/>
              <a:defRPr sz="1600" b="0" i="0" u="none" strike="noStrike" cap="none">
                <a:solidFill>
                  <a:schemeClr val="dk1"/>
                </a:solidFill>
                <a:latin typeface="Lora"/>
                <a:ea typeface="Lora"/>
                <a:cs typeface="Lora"/>
                <a:sym typeface="Lora"/>
              </a:defRPr>
            </a:lvl4pPr>
            <a:lvl5pPr marL="2286000" marR="0" lvl="4" indent="-304800" algn="l" rtl="0">
              <a:lnSpc>
                <a:spcPct val="100000"/>
              </a:lnSpc>
              <a:spcBef>
                <a:spcPts val="500"/>
              </a:spcBef>
              <a:spcAft>
                <a:spcPts val="0"/>
              </a:spcAft>
              <a:buClr>
                <a:schemeClr val="dk1"/>
              </a:buClr>
              <a:buSzPts val="1200"/>
              <a:buFont typeface="Arial"/>
              <a:buChar char="•"/>
              <a:defRPr sz="1200" b="0" i="0" u="none" strike="noStrike" cap="none">
                <a:solidFill>
                  <a:schemeClr val="dk1"/>
                </a:solidFill>
                <a:latin typeface="Lora"/>
                <a:ea typeface="Lora"/>
                <a:cs typeface="Lora"/>
                <a:sym typeface="Lor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9pPr>
          </a:lstStyle>
          <a:p>
            <a:endParaRPr/>
          </a:p>
        </p:txBody>
      </p:sp>
      <p:sp>
        <p:nvSpPr>
          <p:cNvPr id="35" name="Google Shape;35;p10"/>
          <p:cNvSpPr txBox="1">
            <a:spLocks noGrp="1"/>
          </p:cNvSpPr>
          <p:nvPr>
            <p:ph type="title"/>
          </p:nvPr>
        </p:nvSpPr>
        <p:spPr>
          <a:xfrm>
            <a:off x="390525" y="365125"/>
            <a:ext cx="10169106" cy="132556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accent5"/>
              </a:buClr>
              <a:buSzPts val="4000"/>
              <a:buFont typeface="Lexend Deca SemiBold"/>
              <a:buNone/>
              <a:defRPr sz="4000" b="0" i="0" u="none" strike="noStrike" cap="none">
                <a:solidFill>
                  <a:schemeClr val="accent5"/>
                </a:solidFill>
                <a:latin typeface="Lexend Deca SemiBold"/>
                <a:ea typeface="Lexend Deca SemiBold"/>
                <a:cs typeface="Lexend Deca SemiBold"/>
                <a:sym typeface="Lexend Deca SemiBold"/>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6" name="Google Shape;36;p10"/>
          <p:cNvSpPr/>
          <p:nvPr/>
        </p:nvSpPr>
        <p:spPr>
          <a:xfrm>
            <a:off x="11307763" y="439738"/>
            <a:ext cx="493712" cy="6619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Lora"/>
              <a:ea typeface="Lora"/>
              <a:cs typeface="Lora"/>
              <a:sym typeface="Lora"/>
            </a:endParaRPr>
          </a:p>
        </p:txBody>
      </p:sp>
      <p:sp>
        <p:nvSpPr>
          <p:cNvPr id="37" name="Google Shape;37;p10"/>
          <p:cNvSpPr/>
          <p:nvPr/>
        </p:nvSpPr>
        <p:spPr>
          <a:xfrm>
            <a:off x="11307763" y="365125"/>
            <a:ext cx="493712" cy="661987"/>
          </a:xfrm>
          <a:custGeom>
            <a:avLst/>
            <a:gdLst/>
            <a:ahLst/>
            <a:cxnLst/>
            <a:rect l="l" t="t" r="r" b="b"/>
            <a:pathLst>
              <a:path w="852" h="1139" extrusionOk="0">
                <a:moveTo>
                  <a:pt x="463" y="0"/>
                </a:moveTo>
                <a:cubicBezTo>
                  <a:pt x="732" y="0"/>
                  <a:pt x="852" y="154"/>
                  <a:pt x="852" y="339"/>
                </a:cubicBezTo>
                <a:cubicBezTo>
                  <a:pt x="852" y="525"/>
                  <a:pt x="734" y="677"/>
                  <a:pt x="463" y="677"/>
                </a:cubicBezTo>
                <a:cubicBezTo>
                  <a:pt x="441" y="677"/>
                  <a:pt x="441" y="677"/>
                  <a:pt x="441" y="677"/>
                </a:cubicBezTo>
                <a:cubicBezTo>
                  <a:pt x="441" y="1139"/>
                  <a:pt x="441" y="1139"/>
                  <a:pt x="441" y="1139"/>
                </a:cubicBezTo>
                <a:cubicBezTo>
                  <a:pt x="275" y="1139"/>
                  <a:pt x="275" y="1139"/>
                  <a:pt x="275" y="1139"/>
                </a:cubicBezTo>
                <a:cubicBezTo>
                  <a:pt x="275" y="146"/>
                  <a:pt x="275" y="146"/>
                  <a:pt x="275" y="146"/>
                </a:cubicBezTo>
                <a:cubicBezTo>
                  <a:pt x="165" y="146"/>
                  <a:pt x="165" y="146"/>
                  <a:pt x="165" y="146"/>
                </a:cubicBezTo>
                <a:cubicBezTo>
                  <a:pt x="165" y="1139"/>
                  <a:pt x="165" y="1139"/>
                  <a:pt x="165" y="1139"/>
                </a:cubicBezTo>
                <a:cubicBezTo>
                  <a:pt x="0" y="1139"/>
                  <a:pt x="0" y="1139"/>
                  <a:pt x="0" y="1139"/>
                </a:cubicBezTo>
                <a:cubicBezTo>
                  <a:pt x="0" y="0"/>
                  <a:pt x="0" y="0"/>
                  <a:pt x="0" y="0"/>
                </a:cubicBezTo>
                <a:lnTo>
                  <a:pt x="463" y="0"/>
                </a:lnTo>
                <a:close/>
              </a:path>
            </a:pathLst>
          </a:custGeom>
          <a:solidFill>
            <a:schemeClr val="accent5"/>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Lora"/>
              <a:ea typeface="Lora"/>
              <a:cs typeface="Lora"/>
              <a:sym typeface="Lora"/>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_Pale slide with image">
  <p:cSld name="1_Pale slide with image">
    <p:spTree>
      <p:nvGrpSpPr>
        <p:cNvPr id="1" name="Shape 38"/>
        <p:cNvGrpSpPr/>
        <p:nvPr/>
      </p:nvGrpSpPr>
      <p:grpSpPr>
        <a:xfrm>
          <a:off x="0" y="0"/>
          <a:ext cx="0" cy="0"/>
          <a:chOff x="0" y="0"/>
          <a:chExt cx="0" cy="0"/>
        </a:xfrm>
      </p:grpSpPr>
      <p:sp>
        <p:nvSpPr>
          <p:cNvPr id="39" name="Google Shape;39;p11"/>
          <p:cNvSpPr txBox="1">
            <a:spLocks noGrp="1"/>
          </p:cNvSpPr>
          <p:nvPr>
            <p:ph type="body" idx="1"/>
          </p:nvPr>
        </p:nvSpPr>
        <p:spPr>
          <a:xfrm>
            <a:off x="390525" y="1846053"/>
            <a:ext cx="5705475" cy="4705560"/>
          </a:xfrm>
          <a:prstGeom prst="rect">
            <a:avLst/>
          </a:prstGeom>
          <a:noFill/>
          <a:ln>
            <a:noFill/>
          </a:ln>
        </p:spPr>
        <p:txBody>
          <a:bodyPr spcFirstLastPara="1" wrap="square" lIns="91425" tIns="45700" rIns="91425" bIns="45700" anchor="t" anchorCtr="0">
            <a:noAutofit/>
          </a:bodyPr>
          <a:lstStyle>
            <a:lvl1pPr marL="457200" marR="0" lvl="0" indent="-381000" algn="l" rtl="0">
              <a:lnSpc>
                <a:spcPct val="100000"/>
              </a:lnSpc>
              <a:spcBef>
                <a:spcPts val="3000"/>
              </a:spcBef>
              <a:spcAft>
                <a:spcPts val="0"/>
              </a:spcAft>
              <a:buClr>
                <a:schemeClr val="accent1"/>
              </a:buClr>
              <a:buSzPts val="2400"/>
              <a:buFont typeface="Lora SemiBold"/>
              <a:buChar char="•"/>
              <a:defRPr sz="2400" b="0" i="0" u="none" strike="noStrike" cap="none">
                <a:solidFill>
                  <a:schemeClr val="dk1"/>
                </a:solidFill>
                <a:latin typeface="Lora"/>
                <a:ea typeface="Lora"/>
                <a:cs typeface="Lora"/>
                <a:sym typeface="Lora"/>
              </a:defRPr>
            </a:lvl1pPr>
            <a:lvl2pPr marL="914400" marR="0" lvl="1" indent="-355600" algn="l" rtl="0">
              <a:lnSpc>
                <a:spcPct val="150000"/>
              </a:lnSpc>
              <a:spcBef>
                <a:spcPts val="500"/>
              </a:spcBef>
              <a:spcAft>
                <a:spcPts val="0"/>
              </a:spcAft>
              <a:buClr>
                <a:schemeClr val="accent1"/>
              </a:buClr>
              <a:buSzPts val="2000"/>
              <a:buFont typeface="Lexend Deca SemiBold"/>
              <a:buChar char="−"/>
              <a:defRPr sz="2000" b="0" i="0" u="none" strike="noStrike" cap="none">
                <a:solidFill>
                  <a:schemeClr val="dk1"/>
                </a:solidFill>
                <a:latin typeface="Lora"/>
                <a:ea typeface="Lora"/>
                <a:cs typeface="Lora"/>
                <a:sym typeface="Lora"/>
              </a:defRPr>
            </a:lvl2pPr>
            <a:lvl3pPr marL="1371600" marR="0" lvl="2" indent="-342900" algn="l" rtl="0">
              <a:lnSpc>
                <a:spcPct val="100000"/>
              </a:lnSpc>
              <a:spcBef>
                <a:spcPts val="500"/>
              </a:spcBef>
              <a:spcAft>
                <a:spcPts val="0"/>
              </a:spcAft>
              <a:buClr>
                <a:schemeClr val="accent1"/>
              </a:buClr>
              <a:buSzPts val="1800"/>
              <a:buFont typeface="Lexend Deca SemiBold"/>
              <a:buChar char="‐"/>
              <a:defRPr sz="1800" b="0" i="0" u="none" strike="noStrike" cap="none">
                <a:solidFill>
                  <a:schemeClr val="dk1"/>
                </a:solidFill>
                <a:latin typeface="Lora"/>
                <a:ea typeface="Lora"/>
                <a:cs typeface="Lora"/>
                <a:sym typeface="Lora"/>
              </a:defRPr>
            </a:lvl3pPr>
            <a:lvl4pPr marL="1828800" marR="0" lvl="3" indent="-330200" algn="l" rtl="0">
              <a:lnSpc>
                <a:spcPct val="100000"/>
              </a:lnSpc>
              <a:spcBef>
                <a:spcPts val="500"/>
              </a:spcBef>
              <a:spcAft>
                <a:spcPts val="0"/>
              </a:spcAft>
              <a:buClr>
                <a:schemeClr val="accent1"/>
              </a:buClr>
              <a:buSzPts val="1600"/>
              <a:buFont typeface="Arial"/>
              <a:buChar char="•"/>
              <a:defRPr sz="1600" b="0" i="0" u="none" strike="noStrike" cap="none">
                <a:solidFill>
                  <a:schemeClr val="dk1"/>
                </a:solidFill>
                <a:latin typeface="Lora"/>
                <a:ea typeface="Lora"/>
                <a:cs typeface="Lora"/>
                <a:sym typeface="Lora"/>
              </a:defRPr>
            </a:lvl4pPr>
            <a:lvl5pPr marL="2286000" marR="0" lvl="4" indent="-304800" algn="l" rtl="0">
              <a:lnSpc>
                <a:spcPct val="100000"/>
              </a:lnSpc>
              <a:spcBef>
                <a:spcPts val="500"/>
              </a:spcBef>
              <a:spcAft>
                <a:spcPts val="0"/>
              </a:spcAft>
              <a:buClr>
                <a:schemeClr val="dk1"/>
              </a:buClr>
              <a:buSzPts val="1200"/>
              <a:buFont typeface="Arial"/>
              <a:buChar char="•"/>
              <a:defRPr sz="1200" b="0" i="0" u="none" strike="noStrike" cap="none">
                <a:solidFill>
                  <a:schemeClr val="dk1"/>
                </a:solidFill>
                <a:latin typeface="Lora"/>
                <a:ea typeface="Lora"/>
                <a:cs typeface="Lora"/>
                <a:sym typeface="Lor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9pPr>
          </a:lstStyle>
          <a:p>
            <a:endParaRPr/>
          </a:p>
        </p:txBody>
      </p:sp>
      <p:sp>
        <p:nvSpPr>
          <p:cNvPr id="40" name="Google Shape;40;p11"/>
          <p:cNvSpPr txBox="1">
            <a:spLocks noGrp="1"/>
          </p:cNvSpPr>
          <p:nvPr>
            <p:ph type="title"/>
          </p:nvPr>
        </p:nvSpPr>
        <p:spPr>
          <a:xfrm>
            <a:off x="390525" y="365125"/>
            <a:ext cx="10169106" cy="132556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accent5"/>
              </a:buClr>
              <a:buSzPts val="4000"/>
              <a:buFont typeface="Lexend Deca SemiBold"/>
              <a:buNone/>
              <a:defRPr sz="4000" b="0" i="0" u="none" strike="noStrike" cap="none">
                <a:solidFill>
                  <a:schemeClr val="accent5"/>
                </a:solidFill>
                <a:latin typeface="Lexend Deca SemiBold"/>
                <a:ea typeface="Lexend Deca SemiBold"/>
                <a:cs typeface="Lexend Deca SemiBold"/>
                <a:sym typeface="Lexend Deca SemiBold"/>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41" name="Google Shape;41;p11"/>
          <p:cNvSpPr/>
          <p:nvPr/>
        </p:nvSpPr>
        <p:spPr>
          <a:xfrm>
            <a:off x="11307763" y="439738"/>
            <a:ext cx="493712" cy="6619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Lora"/>
              <a:ea typeface="Lora"/>
              <a:cs typeface="Lora"/>
              <a:sym typeface="Lora"/>
            </a:endParaRPr>
          </a:p>
        </p:txBody>
      </p:sp>
      <p:sp>
        <p:nvSpPr>
          <p:cNvPr id="42" name="Google Shape;42;p11"/>
          <p:cNvSpPr/>
          <p:nvPr/>
        </p:nvSpPr>
        <p:spPr>
          <a:xfrm>
            <a:off x="11307763" y="365125"/>
            <a:ext cx="493712" cy="661987"/>
          </a:xfrm>
          <a:custGeom>
            <a:avLst/>
            <a:gdLst/>
            <a:ahLst/>
            <a:cxnLst/>
            <a:rect l="l" t="t" r="r" b="b"/>
            <a:pathLst>
              <a:path w="852" h="1139" extrusionOk="0">
                <a:moveTo>
                  <a:pt x="463" y="0"/>
                </a:moveTo>
                <a:cubicBezTo>
                  <a:pt x="732" y="0"/>
                  <a:pt x="852" y="154"/>
                  <a:pt x="852" y="339"/>
                </a:cubicBezTo>
                <a:cubicBezTo>
                  <a:pt x="852" y="525"/>
                  <a:pt x="734" y="677"/>
                  <a:pt x="463" y="677"/>
                </a:cubicBezTo>
                <a:cubicBezTo>
                  <a:pt x="441" y="677"/>
                  <a:pt x="441" y="677"/>
                  <a:pt x="441" y="677"/>
                </a:cubicBezTo>
                <a:cubicBezTo>
                  <a:pt x="441" y="1139"/>
                  <a:pt x="441" y="1139"/>
                  <a:pt x="441" y="1139"/>
                </a:cubicBezTo>
                <a:cubicBezTo>
                  <a:pt x="275" y="1139"/>
                  <a:pt x="275" y="1139"/>
                  <a:pt x="275" y="1139"/>
                </a:cubicBezTo>
                <a:cubicBezTo>
                  <a:pt x="275" y="146"/>
                  <a:pt x="275" y="146"/>
                  <a:pt x="275" y="146"/>
                </a:cubicBezTo>
                <a:cubicBezTo>
                  <a:pt x="165" y="146"/>
                  <a:pt x="165" y="146"/>
                  <a:pt x="165" y="146"/>
                </a:cubicBezTo>
                <a:cubicBezTo>
                  <a:pt x="165" y="1139"/>
                  <a:pt x="165" y="1139"/>
                  <a:pt x="165" y="1139"/>
                </a:cubicBezTo>
                <a:cubicBezTo>
                  <a:pt x="0" y="1139"/>
                  <a:pt x="0" y="1139"/>
                  <a:pt x="0" y="1139"/>
                </a:cubicBezTo>
                <a:cubicBezTo>
                  <a:pt x="0" y="0"/>
                  <a:pt x="0" y="0"/>
                  <a:pt x="0" y="0"/>
                </a:cubicBezTo>
                <a:lnTo>
                  <a:pt x="463" y="0"/>
                </a:lnTo>
                <a:close/>
              </a:path>
            </a:pathLst>
          </a:custGeom>
          <a:solidFill>
            <a:schemeClr val="accent5"/>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Lora"/>
              <a:ea typeface="Lora"/>
              <a:cs typeface="Lora"/>
              <a:sym typeface="Lora"/>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ale slide with chart">
  <p:cSld name="Pale slide with chart">
    <p:spTree>
      <p:nvGrpSpPr>
        <p:cNvPr id="1" name="Shape 43"/>
        <p:cNvGrpSpPr/>
        <p:nvPr/>
      </p:nvGrpSpPr>
      <p:grpSpPr>
        <a:xfrm>
          <a:off x="0" y="0"/>
          <a:ext cx="0" cy="0"/>
          <a:chOff x="0" y="0"/>
          <a:chExt cx="0" cy="0"/>
        </a:xfrm>
      </p:grpSpPr>
      <p:sp>
        <p:nvSpPr>
          <p:cNvPr id="44" name="Google Shape;44;p12"/>
          <p:cNvSpPr txBox="1">
            <a:spLocks noGrp="1"/>
          </p:cNvSpPr>
          <p:nvPr>
            <p:ph type="title"/>
          </p:nvPr>
        </p:nvSpPr>
        <p:spPr>
          <a:xfrm>
            <a:off x="390525" y="365125"/>
            <a:ext cx="10169106" cy="132556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accent5"/>
              </a:buClr>
              <a:buSzPts val="4000"/>
              <a:buFont typeface="Lexend Deca SemiBold"/>
              <a:buNone/>
              <a:defRPr sz="4000" b="0" i="0" u="none" strike="noStrike" cap="none">
                <a:solidFill>
                  <a:schemeClr val="accent5"/>
                </a:solidFill>
                <a:latin typeface="Lexend Deca SemiBold"/>
                <a:ea typeface="Lexend Deca SemiBold"/>
                <a:cs typeface="Lexend Deca SemiBold"/>
                <a:sym typeface="Lexend Deca SemiBold"/>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45" name="Google Shape;45;p12"/>
          <p:cNvSpPr/>
          <p:nvPr/>
        </p:nvSpPr>
        <p:spPr>
          <a:xfrm>
            <a:off x="11307763" y="365125"/>
            <a:ext cx="493712" cy="661987"/>
          </a:xfrm>
          <a:custGeom>
            <a:avLst/>
            <a:gdLst/>
            <a:ahLst/>
            <a:cxnLst/>
            <a:rect l="l" t="t" r="r" b="b"/>
            <a:pathLst>
              <a:path w="852" h="1139" extrusionOk="0">
                <a:moveTo>
                  <a:pt x="463" y="0"/>
                </a:moveTo>
                <a:cubicBezTo>
                  <a:pt x="732" y="0"/>
                  <a:pt x="852" y="154"/>
                  <a:pt x="852" y="339"/>
                </a:cubicBezTo>
                <a:cubicBezTo>
                  <a:pt x="852" y="525"/>
                  <a:pt x="734" y="677"/>
                  <a:pt x="463" y="677"/>
                </a:cubicBezTo>
                <a:cubicBezTo>
                  <a:pt x="441" y="677"/>
                  <a:pt x="441" y="677"/>
                  <a:pt x="441" y="677"/>
                </a:cubicBezTo>
                <a:cubicBezTo>
                  <a:pt x="441" y="1139"/>
                  <a:pt x="441" y="1139"/>
                  <a:pt x="441" y="1139"/>
                </a:cubicBezTo>
                <a:cubicBezTo>
                  <a:pt x="275" y="1139"/>
                  <a:pt x="275" y="1139"/>
                  <a:pt x="275" y="1139"/>
                </a:cubicBezTo>
                <a:cubicBezTo>
                  <a:pt x="275" y="146"/>
                  <a:pt x="275" y="146"/>
                  <a:pt x="275" y="146"/>
                </a:cubicBezTo>
                <a:cubicBezTo>
                  <a:pt x="165" y="146"/>
                  <a:pt x="165" y="146"/>
                  <a:pt x="165" y="146"/>
                </a:cubicBezTo>
                <a:cubicBezTo>
                  <a:pt x="165" y="1139"/>
                  <a:pt x="165" y="1139"/>
                  <a:pt x="165" y="1139"/>
                </a:cubicBezTo>
                <a:cubicBezTo>
                  <a:pt x="0" y="1139"/>
                  <a:pt x="0" y="1139"/>
                  <a:pt x="0" y="1139"/>
                </a:cubicBezTo>
                <a:cubicBezTo>
                  <a:pt x="0" y="0"/>
                  <a:pt x="0" y="0"/>
                  <a:pt x="0" y="0"/>
                </a:cubicBezTo>
                <a:lnTo>
                  <a:pt x="463" y="0"/>
                </a:lnTo>
                <a:close/>
              </a:path>
            </a:pathLst>
          </a:custGeom>
          <a:solidFill>
            <a:schemeClr val="accent5"/>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Lora"/>
              <a:ea typeface="Lora"/>
              <a:cs typeface="Lora"/>
              <a:sym typeface="Lora"/>
            </a:endParaRPr>
          </a:p>
        </p:txBody>
      </p:sp>
      <p:sp>
        <p:nvSpPr>
          <p:cNvPr id="46" name="Google Shape;46;p12"/>
          <p:cNvSpPr>
            <a:spLocks noGrp="1"/>
          </p:cNvSpPr>
          <p:nvPr>
            <p:ph type="chart" idx="2"/>
          </p:nvPr>
        </p:nvSpPr>
        <p:spPr>
          <a:xfrm>
            <a:off x="390525" y="1924050"/>
            <a:ext cx="11410950" cy="436245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2800"/>
              <a:buFont typeface="Arial"/>
              <a:buNone/>
              <a:defRPr sz="2800" b="0" i="0" u="none" strike="noStrike" cap="none">
                <a:solidFill>
                  <a:schemeClr val="dk1"/>
                </a:solidFill>
                <a:latin typeface="Lora"/>
                <a:ea typeface="Lora"/>
                <a:cs typeface="Lora"/>
                <a:sym typeface="Lora"/>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Lora"/>
                <a:ea typeface="Lora"/>
                <a:cs typeface="Lora"/>
                <a:sym typeface="Lora"/>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Lora"/>
                <a:ea typeface="Lora"/>
                <a:cs typeface="Lora"/>
                <a:sym typeface="Lora"/>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9pPr>
          </a:lstStyle>
          <a:p>
            <a:endParaRPr/>
          </a:p>
        </p:txBody>
      </p:sp>
      <p:sp>
        <p:nvSpPr>
          <p:cNvPr id="47" name="Google Shape;47;p12"/>
          <p:cNvSpPr txBox="1">
            <a:spLocks noGrp="1"/>
          </p:cNvSpPr>
          <p:nvPr>
            <p:ph type="body" idx="1"/>
          </p:nvPr>
        </p:nvSpPr>
        <p:spPr>
          <a:xfrm>
            <a:off x="7924800" y="6400800"/>
            <a:ext cx="3876675" cy="371475"/>
          </a:xfrm>
          <a:prstGeom prst="rect">
            <a:avLst/>
          </a:prstGeom>
          <a:noFill/>
          <a:ln>
            <a:noFill/>
          </a:ln>
        </p:spPr>
        <p:txBody>
          <a:bodyPr spcFirstLastPara="1" wrap="square" lIns="91425" tIns="45700" rIns="91425" bIns="45700" anchor="ctr" anchorCtr="0">
            <a:noAutofit/>
          </a:bodyPr>
          <a:lstStyle>
            <a:lvl1pPr marL="457200" marR="0" lvl="0" indent="-228600" algn="r" rtl="0">
              <a:lnSpc>
                <a:spcPct val="90000"/>
              </a:lnSpc>
              <a:spcBef>
                <a:spcPts val="1000"/>
              </a:spcBef>
              <a:spcAft>
                <a:spcPts val="0"/>
              </a:spcAft>
              <a:buClr>
                <a:schemeClr val="dk1"/>
              </a:buClr>
              <a:buSzPts val="1200"/>
              <a:buFont typeface="Arial"/>
              <a:buNone/>
              <a:defRPr sz="1200" b="0" i="0" u="none" strike="noStrike" cap="none">
                <a:solidFill>
                  <a:schemeClr val="dk1"/>
                </a:solidFill>
                <a:latin typeface="Lora"/>
                <a:ea typeface="Lora"/>
                <a:cs typeface="Lora"/>
                <a:sym typeface="Lora"/>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Lora"/>
                <a:ea typeface="Lora"/>
                <a:cs typeface="Lora"/>
                <a:sym typeface="Lora"/>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Lora"/>
                <a:ea typeface="Lora"/>
                <a:cs typeface="Lora"/>
                <a:sym typeface="Lora"/>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Lora"/>
                <a:ea typeface="Lora"/>
                <a:cs typeface="Lora"/>
                <a:sym typeface="Lora"/>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Dark slide">
  <p:cSld name="Dark slide">
    <p:bg>
      <p:bgPr>
        <a:solidFill>
          <a:schemeClr val="accent5"/>
        </a:solidFill>
        <a:effectLst/>
      </p:bgPr>
    </p:bg>
    <p:spTree>
      <p:nvGrpSpPr>
        <p:cNvPr id="1" name="Shape 48"/>
        <p:cNvGrpSpPr/>
        <p:nvPr/>
      </p:nvGrpSpPr>
      <p:grpSpPr>
        <a:xfrm>
          <a:off x="0" y="0"/>
          <a:ext cx="0" cy="0"/>
          <a:chOff x="0" y="0"/>
          <a:chExt cx="0" cy="0"/>
        </a:xfrm>
      </p:grpSpPr>
      <p:sp>
        <p:nvSpPr>
          <p:cNvPr id="49" name="Google Shape;49;p13"/>
          <p:cNvSpPr/>
          <p:nvPr/>
        </p:nvSpPr>
        <p:spPr>
          <a:xfrm>
            <a:off x="11307763" y="365919"/>
            <a:ext cx="493712" cy="661987"/>
          </a:xfrm>
          <a:custGeom>
            <a:avLst/>
            <a:gdLst/>
            <a:ahLst/>
            <a:cxnLst/>
            <a:rect l="l" t="t" r="r" b="b"/>
            <a:pathLst>
              <a:path w="852" h="1139" extrusionOk="0">
                <a:moveTo>
                  <a:pt x="463" y="0"/>
                </a:moveTo>
                <a:cubicBezTo>
                  <a:pt x="732" y="0"/>
                  <a:pt x="852" y="154"/>
                  <a:pt x="852" y="339"/>
                </a:cubicBezTo>
                <a:cubicBezTo>
                  <a:pt x="852" y="525"/>
                  <a:pt x="734" y="677"/>
                  <a:pt x="463" y="677"/>
                </a:cubicBezTo>
                <a:cubicBezTo>
                  <a:pt x="441" y="677"/>
                  <a:pt x="441" y="677"/>
                  <a:pt x="441" y="677"/>
                </a:cubicBezTo>
                <a:cubicBezTo>
                  <a:pt x="441" y="1139"/>
                  <a:pt x="441" y="1139"/>
                  <a:pt x="441" y="1139"/>
                </a:cubicBezTo>
                <a:cubicBezTo>
                  <a:pt x="275" y="1139"/>
                  <a:pt x="275" y="1139"/>
                  <a:pt x="275" y="1139"/>
                </a:cubicBezTo>
                <a:cubicBezTo>
                  <a:pt x="275" y="146"/>
                  <a:pt x="275" y="146"/>
                  <a:pt x="275" y="146"/>
                </a:cubicBezTo>
                <a:cubicBezTo>
                  <a:pt x="165" y="146"/>
                  <a:pt x="165" y="146"/>
                  <a:pt x="165" y="146"/>
                </a:cubicBezTo>
                <a:cubicBezTo>
                  <a:pt x="165" y="1139"/>
                  <a:pt x="165" y="1139"/>
                  <a:pt x="165" y="1139"/>
                </a:cubicBezTo>
                <a:cubicBezTo>
                  <a:pt x="0" y="1139"/>
                  <a:pt x="0" y="1139"/>
                  <a:pt x="0" y="1139"/>
                </a:cubicBezTo>
                <a:cubicBezTo>
                  <a:pt x="0" y="0"/>
                  <a:pt x="0" y="0"/>
                  <a:pt x="0" y="0"/>
                </a:cubicBezTo>
                <a:lnTo>
                  <a:pt x="463" y="0"/>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Lora"/>
              <a:ea typeface="Lora"/>
              <a:cs typeface="Lora"/>
              <a:sym typeface="Lora"/>
            </a:endParaRPr>
          </a:p>
        </p:txBody>
      </p:sp>
      <p:sp>
        <p:nvSpPr>
          <p:cNvPr id="50" name="Google Shape;50;p13"/>
          <p:cNvSpPr txBox="1">
            <a:spLocks noGrp="1"/>
          </p:cNvSpPr>
          <p:nvPr>
            <p:ph type="title"/>
          </p:nvPr>
        </p:nvSpPr>
        <p:spPr>
          <a:xfrm>
            <a:off x="390525" y="365125"/>
            <a:ext cx="10169106" cy="132556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2"/>
              </a:buClr>
              <a:buSzPts val="4000"/>
              <a:buFont typeface="Lexend Deca SemiBold"/>
              <a:buNone/>
              <a:defRPr sz="4000" b="0" i="0" u="none" strike="noStrike" cap="none">
                <a:solidFill>
                  <a:schemeClr val="lt2"/>
                </a:solidFill>
                <a:latin typeface="Lexend Deca SemiBold"/>
                <a:ea typeface="Lexend Deca SemiBold"/>
                <a:cs typeface="Lexend Deca SemiBold"/>
                <a:sym typeface="Lexend Deca SemiBold"/>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pic>
        <p:nvPicPr>
          <p:cNvPr id="1028" name="Picture 4" descr="Toilet Paper, Tissues, Home Remedies &amp; Hygiene Tips - Cushelle">
            <a:extLst>
              <a:ext uri="{FF2B5EF4-FFF2-40B4-BE49-F238E27FC236}">
                <a16:creationId xmlns:a16="http://schemas.microsoft.com/office/drawing/2014/main" id="{2AB7FDAC-2996-9D3B-4DBC-3B07C92CF5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87222" y="399031"/>
            <a:ext cx="1466850" cy="819150"/>
          </a:xfrm>
          <a:prstGeom prst="rect">
            <a:avLst/>
          </a:prstGeom>
          <a:noFill/>
          <a:extLst>
            <a:ext uri="{909E8E84-426E-40DD-AFC4-6F175D3DCCD1}">
              <a14:hiddenFill xmlns:a14="http://schemas.microsoft.com/office/drawing/2010/main">
                <a:solidFill>
                  <a:srgbClr val="FFFFFF"/>
                </a:solidFill>
              </a14:hiddenFill>
            </a:ext>
          </a:extLst>
        </p:spPr>
      </p:pic>
      <p:sp>
        <p:nvSpPr>
          <p:cNvPr id="79" name="Google Shape;79;p2"/>
          <p:cNvSpPr txBox="1">
            <a:spLocks noGrp="1"/>
          </p:cNvSpPr>
          <p:nvPr>
            <p:ph type="title"/>
          </p:nvPr>
        </p:nvSpPr>
        <p:spPr>
          <a:xfrm>
            <a:off x="390524" y="365125"/>
            <a:ext cx="6898622" cy="132556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accent5"/>
              </a:buClr>
              <a:buSzPts val="4000"/>
              <a:buFont typeface="Lexend Deca SemiBold"/>
              <a:buNone/>
            </a:pPr>
            <a:r>
              <a:rPr lang="en-GB"/>
              <a:t>Cushelle: Supporting sustainable lifestyles</a:t>
            </a:r>
            <a:endParaRPr/>
          </a:p>
        </p:txBody>
      </p:sp>
      <p:sp>
        <p:nvSpPr>
          <p:cNvPr id="83" name="Google Shape;83;p2"/>
          <p:cNvSpPr txBox="1">
            <a:spLocks noGrp="1"/>
          </p:cNvSpPr>
          <p:nvPr>
            <p:ph type="body" idx="1"/>
          </p:nvPr>
        </p:nvSpPr>
        <p:spPr>
          <a:xfrm>
            <a:off x="408825" y="1584925"/>
            <a:ext cx="7751700" cy="49071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2"/>
              </a:buClr>
              <a:buSzPts val="1600"/>
              <a:buNone/>
            </a:pPr>
            <a:r>
              <a:rPr lang="en-GB" sz="1600">
                <a:solidFill>
                  <a:schemeClr val="dk2"/>
                </a:solidFill>
                <a:latin typeface="Lexend Deca SemiBold"/>
                <a:ea typeface="Lexend Deca SemiBold"/>
                <a:cs typeface="Lexend Deca SemiBold"/>
                <a:sym typeface="Lexend Deca SemiBold"/>
              </a:rPr>
              <a:t>The Challenge</a:t>
            </a:r>
            <a:endParaRPr/>
          </a:p>
          <a:p>
            <a:pPr marL="0" lvl="0" indent="0" algn="l" rtl="0">
              <a:lnSpc>
                <a:spcPct val="120000"/>
              </a:lnSpc>
              <a:spcBef>
                <a:spcPts val="600"/>
              </a:spcBef>
              <a:spcAft>
                <a:spcPts val="0"/>
              </a:spcAft>
              <a:buClr>
                <a:schemeClr val="dk1"/>
              </a:buClr>
              <a:buSzPts val="1100"/>
              <a:buNone/>
            </a:pPr>
            <a:r>
              <a:rPr lang="en-GB" sz="1100">
                <a:solidFill>
                  <a:schemeClr val="dk1"/>
                </a:solidFill>
                <a:latin typeface="Lora"/>
                <a:ea typeface="Lora"/>
                <a:cs typeface="Lora"/>
                <a:sym typeface="Lora"/>
              </a:rPr>
              <a:t>Leading household brand Cushelle wanted to increase purchase consideration and raise awareness of their new improved packaging of Cushelle Double Rolls, helping position it as a sustainable product. Research showed that whilst many are passionate about sustainability, the majority of consumers don't know how to tell if a brand is sustainable or not.</a:t>
            </a:r>
            <a:endParaRPr sz="1100"/>
          </a:p>
          <a:p>
            <a:pPr marL="0" lvl="0" indent="0" algn="l" rtl="0">
              <a:lnSpc>
                <a:spcPct val="100000"/>
              </a:lnSpc>
              <a:spcBef>
                <a:spcPts val="1200"/>
              </a:spcBef>
              <a:spcAft>
                <a:spcPts val="0"/>
              </a:spcAft>
              <a:buClr>
                <a:schemeClr val="dk2"/>
              </a:buClr>
              <a:buSzPts val="1600"/>
              <a:buNone/>
            </a:pPr>
            <a:r>
              <a:rPr lang="en-GB" sz="1600">
                <a:solidFill>
                  <a:schemeClr val="dk2"/>
                </a:solidFill>
                <a:latin typeface="Lexend Deca SemiBold"/>
                <a:ea typeface="Lexend Deca SemiBold"/>
                <a:cs typeface="Lexend Deca SemiBold"/>
                <a:sym typeface="Lexend Deca SemiBold"/>
              </a:rPr>
              <a:t>The Execution</a:t>
            </a:r>
            <a:endParaRPr/>
          </a:p>
          <a:p>
            <a:pPr marL="0" lvl="0" indent="0" algn="l" rtl="0">
              <a:lnSpc>
                <a:spcPct val="120000"/>
              </a:lnSpc>
              <a:spcBef>
                <a:spcPts val="600"/>
              </a:spcBef>
              <a:spcAft>
                <a:spcPts val="0"/>
              </a:spcAft>
              <a:buClr>
                <a:schemeClr val="dk1"/>
              </a:buClr>
              <a:buSzPts val="1100"/>
              <a:buNone/>
            </a:pPr>
            <a:r>
              <a:rPr lang="en-GB" sz="1100">
                <a:solidFill>
                  <a:schemeClr val="dk1"/>
                </a:solidFill>
                <a:latin typeface="Lora"/>
                <a:ea typeface="Lora"/>
                <a:cs typeface="Lora"/>
                <a:sym typeface="Lora"/>
              </a:rPr>
              <a:t>Hearst created the 'School of Sustainability' to celebrate the sustainable steps Cushelle Double Rolls were making and Cushelle was awarded the Good Housekeeping Getting Greener Accreditation. The accreditation was used on content created across Good Housekeeping and Red, through co-branded articles, digital display, print display and on the packaging. In print, Good Housekeeping December Issue featured 'The Easy way to a Greener Lifestyle' and co-branded articles online focusing on families, future generations and sustainability swaps helped educate the audience further on sustainable choices.</a:t>
            </a:r>
            <a:endParaRPr sz="1100">
              <a:solidFill>
                <a:schemeClr val="dk2"/>
              </a:solidFill>
              <a:latin typeface="Lexend Deca SemiBold"/>
              <a:ea typeface="Lexend Deca SemiBold"/>
              <a:cs typeface="Lexend Deca SemiBold"/>
              <a:sym typeface="Lexend Deca SemiBold"/>
            </a:endParaRPr>
          </a:p>
          <a:p>
            <a:pPr marL="0" lvl="0" indent="0" algn="l" rtl="0">
              <a:lnSpc>
                <a:spcPct val="100000"/>
              </a:lnSpc>
              <a:spcBef>
                <a:spcPts val="1200"/>
              </a:spcBef>
              <a:spcAft>
                <a:spcPts val="0"/>
              </a:spcAft>
              <a:buClr>
                <a:schemeClr val="dk2"/>
              </a:buClr>
              <a:buSzPts val="1600"/>
              <a:buNone/>
            </a:pPr>
            <a:r>
              <a:rPr lang="en-GB" sz="1600">
                <a:solidFill>
                  <a:schemeClr val="dk2"/>
                </a:solidFill>
                <a:latin typeface="Lexend Deca SemiBold"/>
                <a:ea typeface="Lexend Deca SemiBold"/>
                <a:cs typeface="Lexend Deca SemiBold"/>
                <a:sym typeface="Lexend Deca SemiBold"/>
              </a:rPr>
              <a:t>The Results</a:t>
            </a:r>
            <a:endParaRPr/>
          </a:p>
          <a:p>
            <a:pPr marL="0" lvl="0" indent="0" algn="l" rtl="0">
              <a:lnSpc>
                <a:spcPct val="115000"/>
              </a:lnSpc>
              <a:spcBef>
                <a:spcPts val="1200"/>
              </a:spcBef>
              <a:spcAft>
                <a:spcPts val="0"/>
              </a:spcAft>
              <a:buNone/>
            </a:pPr>
            <a:r>
              <a:rPr lang="en-GB" sz="1100">
                <a:solidFill>
                  <a:schemeClr val="dk1"/>
                </a:solidFill>
                <a:latin typeface="Lora"/>
                <a:ea typeface="Lora"/>
                <a:cs typeface="Lora"/>
                <a:sym typeface="Lora"/>
              </a:rPr>
              <a:t>As a result of the campaign, more people now recognise Cushelle Double Rolls comes in sustainable packaging. Amongst those exposed, the campaign saw:</a:t>
            </a:r>
            <a:endParaRPr sz="1100">
              <a:solidFill>
                <a:schemeClr val="dk1"/>
              </a:solidFill>
              <a:latin typeface="Lora"/>
              <a:ea typeface="Lora"/>
              <a:cs typeface="Lora"/>
              <a:sym typeface="Lora"/>
            </a:endParaRPr>
          </a:p>
          <a:p>
            <a:pPr marL="457200" lvl="0" indent="-298450" algn="l" rtl="0">
              <a:lnSpc>
                <a:spcPct val="115000"/>
              </a:lnSpc>
              <a:spcBef>
                <a:spcPts val="1200"/>
              </a:spcBef>
              <a:spcAft>
                <a:spcPts val="0"/>
              </a:spcAft>
              <a:buClr>
                <a:srgbClr val="000000"/>
              </a:buClr>
              <a:buSzPts val="1100"/>
              <a:buChar char="•"/>
            </a:pPr>
            <a:r>
              <a:rPr lang="en-GB" sz="1100">
                <a:solidFill>
                  <a:schemeClr val="dk1"/>
                </a:solidFill>
                <a:latin typeface="Lora"/>
                <a:ea typeface="Lora"/>
                <a:cs typeface="Lora"/>
                <a:sym typeface="Lora"/>
              </a:rPr>
              <a:t>16% increase in consideration</a:t>
            </a:r>
            <a:endParaRPr sz="1100">
              <a:solidFill>
                <a:schemeClr val="dk1"/>
              </a:solidFill>
              <a:latin typeface="Lora"/>
              <a:ea typeface="Lora"/>
              <a:cs typeface="Lora"/>
              <a:sym typeface="Lora"/>
            </a:endParaRPr>
          </a:p>
          <a:p>
            <a:pPr marL="457200" lvl="0" indent="-298450" algn="l" rtl="0">
              <a:lnSpc>
                <a:spcPct val="115000"/>
              </a:lnSpc>
              <a:spcBef>
                <a:spcPts val="0"/>
              </a:spcBef>
              <a:spcAft>
                <a:spcPts val="0"/>
              </a:spcAft>
              <a:buClr>
                <a:srgbClr val="000000"/>
              </a:buClr>
              <a:buSzPts val="1100"/>
              <a:buChar char="•"/>
            </a:pPr>
            <a:r>
              <a:rPr lang="en-GB" sz="1100">
                <a:solidFill>
                  <a:schemeClr val="dk1"/>
                </a:solidFill>
                <a:latin typeface="Lora"/>
                <a:ea typeface="Lora"/>
                <a:cs typeface="Lora"/>
                <a:sym typeface="Lora"/>
              </a:rPr>
              <a:t>13% increase in purchase intention</a:t>
            </a:r>
            <a:endParaRPr sz="1100">
              <a:solidFill>
                <a:schemeClr val="dk1"/>
              </a:solidFill>
              <a:latin typeface="Lora"/>
              <a:ea typeface="Lora"/>
              <a:cs typeface="Lora"/>
              <a:sym typeface="Lora"/>
            </a:endParaRPr>
          </a:p>
          <a:p>
            <a:pPr marL="457200" lvl="0" indent="-298450" algn="l" rtl="0">
              <a:lnSpc>
                <a:spcPct val="115000"/>
              </a:lnSpc>
              <a:spcBef>
                <a:spcPts val="0"/>
              </a:spcBef>
              <a:spcAft>
                <a:spcPts val="0"/>
              </a:spcAft>
              <a:buClr>
                <a:srgbClr val="000000"/>
              </a:buClr>
              <a:buSzPts val="1100"/>
              <a:buChar char="•"/>
            </a:pPr>
            <a:r>
              <a:rPr lang="en-GB" sz="1100">
                <a:solidFill>
                  <a:schemeClr val="dk1"/>
                </a:solidFill>
                <a:latin typeface="Lora"/>
                <a:ea typeface="Lora"/>
                <a:cs typeface="Lora"/>
                <a:sym typeface="Lora"/>
              </a:rPr>
              <a:t>40% agree that the campaign told them something new about Cushelle Double Rolls</a:t>
            </a:r>
            <a:endParaRPr sz="1100">
              <a:solidFill>
                <a:schemeClr val="dk1"/>
              </a:solidFill>
              <a:latin typeface="Lora"/>
              <a:ea typeface="Lora"/>
              <a:cs typeface="Lora"/>
              <a:sym typeface="Lora"/>
            </a:endParaRPr>
          </a:p>
          <a:p>
            <a:pPr marL="457200" lvl="0" indent="0" algn="l" rtl="0">
              <a:lnSpc>
                <a:spcPct val="110000"/>
              </a:lnSpc>
              <a:spcBef>
                <a:spcPts val="2400"/>
              </a:spcBef>
              <a:spcAft>
                <a:spcPts val="0"/>
              </a:spcAft>
              <a:buNone/>
            </a:pPr>
            <a:endParaRPr sz="1100">
              <a:solidFill>
                <a:schemeClr val="dk1"/>
              </a:solidFill>
              <a:latin typeface="Lora"/>
              <a:ea typeface="Lora"/>
              <a:cs typeface="Lora"/>
              <a:sym typeface="Lora"/>
            </a:endParaRPr>
          </a:p>
        </p:txBody>
      </p:sp>
      <p:pic>
        <p:nvPicPr>
          <p:cNvPr id="1026" name="Picture 2" descr="bigpic">
            <a:extLst>
              <a:ext uri="{FF2B5EF4-FFF2-40B4-BE49-F238E27FC236}">
                <a16:creationId xmlns:a16="http://schemas.microsoft.com/office/drawing/2014/main" id="{BD74F5EA-1F4E-B2C5-D8AA-C3C3E53F0C37}"/>
              </a:ext>
            </a:extLst>
          </p:cNvPr>
          <p:cNvPicPr>
            <a:picLocks noGrp="1" noChangeAspect="1" noChangeArrowheads="1"/>
          </p:cNvPicPr>
          <p:nvPr>
            <p:ph type="pic" idx="4"/>
          </p:nvPr>
        </p:nvPicPr>
        <p:blipFill rotWithShape="1">
          <a:blip r:embed="rId4">
            <a:extLst>
              <a:ext uri="{28A0092B-C50C-407E-A947-70E740481C1C}">
                <a14:useLocalDpi xmlns:a14="http://schemas.microsoft.com/office/drawing/2010/main" val="0"/>
              </a:ext>
            </a:extLst>
          </a:blip>
          <a:srcRect l="9578" t="-6876" r="10326" b="-8711"/>
          <a:stretch/>
        </p:blipFill>
        <p:spPr bwMode="auto">
          <a:xfrm>
            <a:off x="8445260" y="1915155"/>
            <a:ext cx="3356214" cy="363163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Hearst Magazines cashback, discount codes and deals | Easyfundraising">
            <a:extLst>
              <a:ext uri="{FF2B5EF4-FFF2-40B4-BE49-F238E27FC236}">
                <a16:creationId xmlns:a16="http://schemas.microsoft.com/office/drawing/2014/main" id="{C610BE92-D15F-FCF7-B0A2-17CEB57A1A4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34261" y="237317"/>
            <a:ext cx="1180003" cy="11800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Custom Design">
  <a:themeElements>
    <a:clrScheme name="PPA">
      <a:dk1>
        <a:srgbClr val="30373F"/>
      </a:dk1>
      <a:lt1>
        <a:srgbClr val="E9E2DB"/>
      </a:lt1>
      <a:dk2>
        <a:srgbClr val="5600E1"/>
      </a:dk2>
      <a:lt2>
        <a:srgbClr val="E9E2DB"/>
      </a:lt2>
      <a:accent1>
        <a:srgbClr val="FF6025"/>
      </a:accent1>
      <a:accent2>
        <a:srgbClr val="FFACB8"/>
      </a:accent2>
      <a:accent3>
        <a:srgbClr val="5600E1"/>
      </a:accent3>
      <a:accent4>
        <a:srgbClr val="E9E2DB"/>
      </a:accent4>
      <a:accent5>
        <a:srgbClr val="30373F"/>
      </a:accent5>
      <a:accent6>
        <a:srgbClr val="FFB59B"/>
      </a:accent6>
      <a:hlink>
        <a:srgbClr val="FF6025"/>
      </a:hlink>
      <a:folHlink>
        <a:srgbClr val="FFACB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7BE65FF47A3D046BCC2F23E261C24B6" ma:contentTypeVersion="18" ma:contentTypeDescription="Create a new document." ma:contentTypeScope="" ma:versionID="18624abb6c315a7372c68c3bc6bb4b77">
  <xsd:schema xmlns:xsd="http://www.w3.org/2001/XMLSchema" xmlns:xs="http://www.w3.org/2001/XMLSchema" xmlns:p="http://schemas.microsoft.com/office/2006/metadata/properties" xmlns:ns2="610442a4-1f6f-42f7-b604-54c2340d1bb4" xmlns:ns3="4b6c9c3d-280d-406b-bce5-57a15c848e0d" targetNamespace="http://schemas.microsoft.com/office/2006/metadata/properties" ma:root="true" ma:fieldsID="00f8cdfe99427a68477a82b7f0b4fc9b" ns2:_="" ns3:_="">
    <xsd:import namespace="610442a4-1f6f-42f7-b604-54c2340d1bb4"/>
    <xsd:import namespace="4b6c9c3d-280d-406b-bce5-57a15c848e0d"/>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2:SharedWithUsers" minOccurs="0"/>
                <xsd:element ref="ns2:SharedWithDetails"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0442a4-1f6f-42f7-b604-54c2340d1bb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ddbb02e8-69ee-464d-a4d0-892b5893a829}" ma:internalName="TaxCatchAll" ma:showField="CatchAllData" ma:web="610442a4-1f6f-42f7-b604-54c2340d1bb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b6c9c3d-280d-406b-bce5-57a15c848e0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3"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1688b651-f5c6-494b-ad33-e0914d30de6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E8DCD5C-214F-47EC-AC61-E1613900DC78}">
  <ds:schemaRefs>
    <ds:schemaRef ds:uri="http://schemas.microsoft.com/sharepoint/events"/>
  </ds:schemaRefs>
</ds:datastoreItem>
</file>

<file path=customXml/itemProps2.xml><?xml version="1.0" encoding="utf-8"?>
<ds:datastoreItem xmlns:ds="http://schemas.openxmlformats.org/officeDocument/2006/customXml" ds:itemID="{CBECDBDE-52A1-49A5-913B-E1B3B86E872E}">
  <ds:schemaRefs>
    <ds:schemaRef ds:uri="http://schemas.microsoft.com/sharepoint/v3/contenttype/forms"/>
  </ds:schemaRefs>
</ds:datastoreItem>
</file>

<file path=customXml/itemProps3.xml><?xml version="1.0" encoding="utf-8"?>
<ds:datastoreItem xmlns:ds="http://schemas.openxmlformats.org/officeDocument/2006/customXml" ds:itemID="{3965CA35-6720-41A8-B988-75D9E914DC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10442a4-1f6f-42f7-b604-54c2340d1bb4"/>
    <ds:schemaRef ds:uri="4b6c9c3d-280d-406b-bce5-57a15c848e0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699</Words>
  <Application>Microsoft Office PowerPoint</Application>
  <PresentationFormat>Widescreen</PresentationFormat>
  <Paragraphs>29</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Lora</vt:lpstr>
      <vt:lpstr>Times New Roman</vt:lpstr>
      <vt:lpstr>Lora SemiBold</vt:lpstr>
      <vt:lpstr>Lexend Deca SemiBold</vt:lpstr>
      <vt:lpstr>Arial</vt:lpstr>
      <vt:lpstr>Calibri</vt:lpstr>
      <vt:lpstr>Custom Design</vt:lpstr>
      <vt:lpstr>Cushelle: Supporting sustainable lifestyles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Cushelle x Hearst</dc:title>
  <dc:creator>Gareth Jones</dc:creator>
  <cp:lastModifiedBy>Gareth Jones</cp:lastModifiedBy>
  <cp:revision>1</cp:revision>
  <dcterms:created xsi:type="dcterms:W3CDTF">2022-07-07T10:16:09Z</dcterms:created>
  <dcterms:modified xsi:type="dcterms:W3CDTF">2024-05-03T14:23:29Z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0x010100D7BE65FF47A3D046BCC2F23E261C24B6</vt:lpwstr>
  </property>
  <property fmtid="{D5CDD505-2E9C-101B-9397-08002B2CF9AE}" pid="3" name="MediaServiceImageTags">
    <vt:lpwstr/>
  </property>
  <property fmtid="{D5CDD505-2E9C-101B-9397-08002B2CF9AE}" pid="4" name="_dlc_DocIdItemGuid">
    <vt:lpwstr>63aae766-1199-4016-b7c5-26aa8eba4749</vt:lpwstr>
  </property>
</Properties>
</file>