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6"/>
  </p:notesMasterIdLst>
  <p:sldIdLst>
    <p:sldId id="257" r:id="rId5"/>
  </p:sldIdLst>
  <p:sldSz cx="12192000" cy="6858000"/>
  <p:notesSz cx="6858000" cy="9144000"/>
  <p:embeddedFontLst>
    <p:embeddedFont>
      <p:font typeface="Lexend Deca SemiBold" pitchFamily="2" charset="0"/>
      <p:regular r:id="rId7"/>
      <p:bold r:id="rId8"/>
    </p:embeddedFont>
    <p:embeddedFont>
      <p:font typeface="Lora" pitchFamily="2" charset="0"/>
      <p:regular r:id="rId9"/>
      <p:bold r:id="rId10"/>
      <p:italic r:id="rId11"/>
      <p:boldItalic r:id="rId12"/>
    </p:embeddedFont>
    <p:embeddedFont>
      <p:font typeface="Lora SemiBold" pitchFamily="2" charset="0"/>
      <p:boldItalic r:id="rId1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5" roundtripDataSignature="AMtx7mgNJTo2KbxfBNo/ea43PCjp38vmz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753FEA6-D4F3-4FDA-A3B9-17FA0B10D727}" v="30" dt="2024-05-01T09:37:04.55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font" Target="fonts/font7.fntdata"/><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font" Target="fonts/font1.fntdata"/><Relationship Id="rId12" Type="http://schemas.openxmlformats.org/officeDocument/2006/relationships/font" Target="fonts/font6.fntdata"/><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font" Target="fonts/font5.fntdata"/><Relationship Id="rId5" Type="http://schemas.openxmlformats.org/officeDocument/2006/relationships/slide" Target="slides/slide1.xml"/><Relationship Id="rId15" Type="http://customschemas.google.com/relationships/presentationmetadata" Target="metadata"/><Relationship Id="rId10" Type="http://schemas.openxmlformats.org/officeDocument/2006/relationships/font" Target="fonts/font4.fntdata"/><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font" Target="fonts/font3.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areth Jones" userId="1df24133-20b6-4195-96c6-3f102268981c" providerId="ADAL" clId="{C753FEA6-D4F3-4FDA-A3B9-17FA0B10D727}"/>
    <pc:docChg chg="custSel delSld modSld modMainMaster">
      <pc:chgData name="Gareth Jones" userId="1df24133-20b6-4195-96c6-3f102268981c" providerId="ADAL" clId="{C753FEA6-D4F3-4FDA-A3B9-17FA0B10D727}" dt="2024-05-01T09:37:04.556" v="45" actId="1076"/>
      <pc:docMkLst>
        <pc:docMk/>
      </pc:docMkLst>
      <pc:sldChg chg="del">
        <pc:chgData name="Gareth Jones" userId="1df24133-20b6-4195-96c6-3f102268981c" providerId="ADAL" clId="{C753FEA6-D4F3-4FDA-A3B9-17FA0B10D727}" dt="2024-05-01T09:32:40.651" v="37" actId="47"/>
        <pc:sldMkLst>
          <pc:docMk/>
          <pc:sldMk cId="0" sldId="256"/>
        </pc:sldMkLst>
      </pc:sldChg>
      <pc:sldChg chg="addSp delSp modSp mod">
        <pc:chgData name="Gareth Jones" userId="1df24133-20b6-4195-96c6-3f102268981c" providerId="ADAL" clId="{C753FEA6-D4F3-4FDA-A3B9-17FA0B10D727}" dt="2024-05-01T09:37:04.556" v="45" actId="1076"/>
        <pc:sldMkLst>
          <pc:docMk/>
          <pc:sldMk cId="0" sldId="257"/>
        </pc:sldMkLst>
        <pc:spChg chg="add del mod">
          <ac:chgData name="Gareth Jones" userId="1df24133-20b6-4195-96c6-3f102268981c" providerId="ADAL" clId="{C753FEA6-D4F3-4FDA-A3B9-17FA0B10D727}" dt="2024-04-24T09:31:29.393" v="8" actId="478"/>
          <ac:spMkLst>
            <pc:docMk/>
            <pc:sldMk cId="0" sldId="257"/>
            <ac:spMk id="3" creationId="{3E7DDC80-61A2-479B-1CC0-04D04427BF25}"/>
          </ac:spMkLst>
        </pc:spChg>
        <pc:spChg chg="add del mod">
          <ac:chgData name="Gareth Jones" userId="1df24133-20b6-4195-96c6-3f102268981c" providerId="ADAL" clId="{C753FEA6-D4F3-4FDA-A3B9-17FA0B10D727}" dt="2024-04-24T09:31:54.756" v="10" actId="478"/>
          <ac:spMkLst>
            <pc:docMk/>
            <pc:sldMk cId="0" sldId="257"/>
            <ac:spMk id="5" creationId="{9A90C309-B231-29F1-7606-7537A2CAD77B}"/>
          </ac:spMkLst>
        </pc:spChg>
        <pc:spChg chg="add del mod">
          <ac:chgData name="Gareth Jones" userId="1df24133-20b6-4195-96c6-3f102268981c" providerId="ADAL" clId="{C753FEA6-D4F3-4FDA-A3B9-17FA0B10D727}" dt="2024-04-24T09:32:58.392" v="25" actId="931"/>
          <ac:spMkLst>
            <pc:docMk/>
            <pc:sldMk cId="0" sldId="257"/>
            <ac:spMk id="7" creationId="{39F8D6C9-C28E-07E9-A9A5-7E17785E796E}"/>
          </ac:spMkLst>
        </pc:spChg>
        <pc:spChg chg="add del mod">
          <ac:chgData name="Gareth Jones" userId="1df24133-20b6-4195-96c6-3f102268981c" providerId="ADAL" clId="{C753FEA6-D4F3-4FDA-A3B9-17FA0B10D727}" dt="2024-04-24T09:38:01.586" v="29" actId="931"/>
          <ac:spMkLst>
            <pc:docMk/>
            <pc:sldMk cId="0" sldId="257"/>
            <ac:spMk id="11" creationId="{A8031037-C19F-1EE3-1AA9-FF0642564BD1}"/>
          </ac:spMkLst>
        </pc:spChg>
        <pc:spChg chg="add del mod">
          <ac:chgData name="Gareth Jones" userId="1df24133-20b6-4195-96c6-3f102268981c" providerId="ADAL" clId="{C753FEA6-D4F3-4FDA-A3B9-17FA0B10D727}" dt="2024-04-24T09:38:37.436" v="33" actId="931"/>
          <ac:spMkLst>
            <pc:docMk/>
            <pc:sldMk cId="0" sldId="257"/>
            <ac:spMk id="15" creationId="{F4E3CF56-C3E8-A65D-A0B2-364B1411C766}"/>
          </ac:spMkLst>
        </pc:spChg>
        <pc:picChg chg="add mod">
          <ac:chgData name="Gareth Jones" userId="1df24133-20b6-4195-96c6-3f102268981c" providerId="ADAL" clId="{C753FEA6-D4F3-4FDA-A3B9-17FA0B10D727}" dt="2024-05-01T09:37:04.556" v="45" actId="1076"/>
          <ac:picMkLst>
            <pc:docMk/>
            <pc:sldMk cId="0" sldId="257"/>
            <ac:picMk id="2" creationId="{F0886544-BCC0-DA11-AF51-0D0F27221398}"/>
          </ac:picMkLst>
        </pc:picChg>
        <pc:picChg chg="add del mod">
          <ac:chgData name="Gareth Jones" userId="1df24133-20b6-4195-96c6-3f102268981c" providerId="ADAL" clId="{C753FEA6-D4F3-4FDA-A3B9-17FA0B10D727}" dt="2024-04-24T09:33:04.002" v="28" actId="478"/>
          <ac:picMkLst>
            <pc:docMk/>
            <pc:sldMk cId="0" sldId="257"/>
            <ac:picMk id="9" creationId="{60EBBDFD-206B-3F3F-773E-F79F03F55C28}"/>
          </ac:picMkLst>
        </pc:picChg>
        <pc:picChg chg="add del mod">
          <ac:chgData name="Gareth Jones" userId="1df24133-20b6-4195-96c6-3f102268981c" providerId="ADAL" clId="{C753FEA6-D4F3-4FDA-A3B9-17FA0B10D727}" dt="2024-04-24T09:38:32.692" v="32" actId="478"/>
          <ac:picMkLst>
            <pc:docMk/>
            <pc:sldMk cId="0" sldId="257"/>
            <ac:picMk id="13" creationId="{80FFE8B3-9F02-E8A8-3C88-618ED937D5AB}"/>
          </ac:picMkLst>
        </pc:picChg>
        <pc:picChg chg="add mod modCrop">
          <ac:chgData name="Gareth Jones" userId="1df24133-20b6-4195-96c6-3f102268981c" providerId="ADAL" clId="{C753FEA6-D4F3-4FDA-A3B9-17FA0B10D727}" dt="2024-04-24T09:38:48.704" v="36" actId="18131"/>
          <ac:picMkLst>
            <pc:docMk/>
            <pc:sldMk cId="0" sldId="257"/>
            <ac:picMk id="17" creationId="{130DF0D7-F118-5215-C2CD-8C4E32366A22}"/>
          </ac:picMkLst>
        </pc:picChg>
        <pc:picChg chg="del">
          <ac:chgData name="Gareth Jones" userId="1df24133-20b6-4195-96c6-3f102268981c" providerId="ADAL" clId="{C753FEA6-D4F3-4FDA-A3B9-17FA0B10D727}" dt="2024-04-24T09:31:03.067" v="0" actId="478"/>
          <ac:picMkLst>
            <pc:docMk/>
            <pc:sldMk cId="0" sldId="257"/>
            <ac:picMk id="80" creationId="{00000000-0000-0000-0000-000000000000}"/>
          </ac:picMkLst>
        </pc:picChg>
        <pc:picChg chg="del">
          <ac:chgData name="Gareth Jones" userId="1df24133-20b6-4195-96c6-3f102268981c" providerId="ADAL" clId="{C753FEA6-D4F3-4FDA-A3B9-17FA0B10D727}" dt="2024-04-24T09:31:53.540" v="9" actId="478"/>
          <ac:picMkLst>
            <pc:docMk/>
            <pc:sldMk cId="0" sldId="257"/>
            <ac:picMk id="81" creationId="{00000000-0000-0000-0000-000000000000}"/>
          </ac:picMkLst>
        </pc:picChg>
        <pc:picChg chg="del">
          <ac:chgData name="Gareth Jones" userId="1df24133-20b6-4195-96c6-3f102268981c" providerId="ADAL" clId="{C753FEA6-D4F3-4FDA-A3B9-17FA0B10D727}" dt="2024-04-24T09:32:27.318" v="24" actId="478"/>
          <ac:picMkLst>
            <pc:docMk/>
            <pc:sldMk cId="0" sldId="257"/>
            <ac:picMk id="82" creationId="{00000000-0000-0000-0000-000000000000}"/>
          </ac:picMkLst>
        </pc:picChg>
        <pc:picChg chg="add del mod">
          <ac:chgData name="Gareth Jones" userId="1df24133-20b6-4195-96c6-3f102268981c" providerId="ADAL" clId="{C753FEA6-D4F3-4FDA-A3B9-17FA0B10D727}" dt="2024-05-01T09:36:13.163" v="38" actId="478"/>
          <ac:picMkLst>
            <pc:docMk/>
            <pc:sldMk cId="0" sldId="257"/>
            <ac:picMk id="1026" creationId="{3FA6D2E6-A5FC-DB17-4A62-38DEFA064EA2}"/>
          </ac:picMkLst>
        </pc:picChg>
        <pc:picChg chg="add mod">
          <ac:chgData name="Gareth Jones" userId="1df24133-20b6-4195-96c6-3f102268981c" providerId="ADAL" clId="{C753FEA6-D4F3-4FDA-A3B9-17FA0B10D727}" dt="2024-04-24T09:32:21.004" v="23" actId="1076"/>
          <ac:picMkLst>
            <pc:docMk/>
            <pc:sldMk cId="0" sldId="257"/>
            <ac:picMk id="1028" creationId="{2EFD597B-0645-616E-C7EC-60004C79401F}"/>
          </ac:picMkLst>
        </pc:picChg>
      </pc:sldChg>
      <pc:sldMasterChg chg="delSldLayout modSldLayout">
        <pc:chgData name="Gareth Jones" userId="1df24133-20b6-4195-96c6-3f102268981c" providerId="ADAL" clId="{C753FEA6-D4F3-4FDA-A3B9-17FA0B10D727}" dt="2024-05-01T09:36:57.902" v="44" actId="478"/>
        <pc:sldMasterMkLst>
          <pc:docMk/>
          <pc:sldMasterMk cId="0" sldId="2147483648"/>
        </pc:sldMasterMkLst>
        <pc:sldLayoutChg chg="del">
          <pc:chgData name="Gareth Jones" userId="1df24133-20b6-4195-96c6-3f102268981c" providerId="ADAL" clId="{C753FEA6-D4F3-4FDA-A3B9-17FA0B10D727}" dt="2024-05-01T09:32:40.651" v="37" actId="47"/>
          <pc:sldLayoutMkLst>
            <pc:docMk/>
            <pc:sldMasterMk cId="0" sldId="2147483648"/>
            <pc:sldLayoutMk cId="0" sldId="2147483649"/>
          </pc:sldLayoutMkLst>
        </pc:sldLayoutChg>
        <pc:sldLayoutChg chg="delSp mod">
          <pc:chgData name="Gareth Jones" userId="1df24133-20b6-4195-96c6-3f102268981c" providerId="ADAL" clId="{C753FEA6-D4F3-4FDA-A3B9-17FA0B10D727}" dt="2024-05-01T09:36:57.902" v="44" actId="478"/>
          <pc:sldLayoutMkLst>
            <pc:docMk/>
            <pc:sldMasterMk cId="0" sldId="2147483648"/>
            <pc:sldLayoutMk cId="0" sldId="2147483650"/>
          </pc:sldLayoutMkLst>
          <pc:spChg chg="del">
            <ac:chgData name="Gareth Jones" userId="1df24133-20b6-4195-96c6-3f102268981c" providerId="ADAL" clId="{C753FEA6-D4F3-4FDA-A3B9-17FA0B10D727}" dt="2024-05-01T09:36:57.902" v="44" actId="478"/>
            <ac:spMkLst>
              <pc:docMk/>
              <pc:sldMasterMk cId="0" sldId="2147483648"/>
              <pc:sldLayoutMk cId="0" sldId="2147483650"/>
              <ac:spMk id="15" creationId="{00000000-0000-0000-0000-000000000000}"/>
            </ac:spMkLst>
          </pc:spChg>
          <pc:spChg chg="del">
            <ac:chgData name="Gareth Jones" userId="1df24133-20b6-4195-96c6-3f102268981c" providerId="ADAL" clId="{C753FEA6-D4F3-4FDA-A3B9-17FA0B10D727}" dt="2024-05-01T09:36:57.902" v="44" actId="478"/>
            <ac:spMkLst>
              <pc:docMk/>
              <pc:sldMasterMk cId="0" sldId="2147483648"/>
              <pc:sldLayoutMk cId="0" sldId="2147483650"/>
              <ac:spMk id="16" creationId="{00000000-0000-0000-0000-000000000000}"/>
            </ac:spMkLst>
          </pc:sp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GB" sz="1100" b="1">
                <a:latin typeface="Arial"/>
                <a:ea typeface="Arial"/>
                <a:cs typeface="Arial"/>
                <a:sym typeface="Arial"/>
              </a:rPr>
              <a:t>Key Takeaways</a:t>
            </a:r>
            <a:endParaRPr sz="1100" b="1">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1100" b="1">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GB" sz="1100">
                <a:latin typeface="Arial"/>
                <a:ea typeface="Arial"/>
                <a:cs typeface="Arial"/>
                <a:sym typeface="Arial"/>
              </a:rPr>
              <a:t>Activia needed to demystify gut health so consumers understood the higher price point of their products.</a:t>
            </a:r>
            <a:endParaRPr sz="110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GB" sz="1100">
                <a:latin typeface="Arial"/>
                <a:ea typeface="Arial"/>
                <a:cs typeface="Arial"/>
                <a:sym typeface="Arial"/>
              </a:rPr>
              <a:t>They positioned themselves as a Coach, partnering with Women’s Health to showcase real life stories of the benefits of gut health.</a:t>
            </a:r>
            <a:endParaRPr sz="110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GB" sz="1100">
                <a:latin typeface="Arial"/>
                <a:ea typeface="Arial"/>
                <a:cs typeface="Arial"/>
                <a:sym typeface="Arial"/>
              </a:rPr>
              <a:t>32% went on to purchase Activia Yoghurt vs. 20% unexposed, proving it was worth paying extra for.</a:t>
            </a: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GB" sz="1100">
                <a:latin typeface="Arial"/>
                <a:ea typeface="Arial"/>
                <a:cs typeface="Arial"/>
                <a:sym typeface="Arial"/>
              </a:rPr>
              <a:t>“Working with Women’s Health allowed us to leverage their trusted voice amongst our core target audience. The ‘Gut Feelings’ partnership allowed us to engage and educate our consumers so they truly understood the benefits of looking after your gut.</a:t>
            </a: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GB" sz="1100">
                <a:latin typeface="Arial"/>
                <a:ea typeface="Arial"/>
                <a:cs typeface="Arial"/>
                <a:sym typeface="Arial"/>
              </a:rPr>
              <a:t>The results speak for themselves, exceeding targets across all KPI’s for this campaign and more importantly giving our audience a deeper understanding of the importance of having a healthy gut and how Activia can help along the way.”</a:t>
            </a: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GB" sz="1100">
                <a:latin typeface="Arial"/>
                <a:ea typeface="Arial"/>
                <a:cs typeface="Arial"/>
                <a:sym typeface="Arial"/>
              </a:rPr>
              <a:t>Jules Smith – Head of paid and earned media, Danone UK and Ireland </a:t>
            </a: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GB" sz="1100" b="1">
                <a:latin typeface="Arial"/>
                <a:ea typeface="Arial"/>
                <a:cs typeface="Arial"/>
                <a:sym typeface="Arial"/>
              </a:rPr>
              <a:t>The Challenge </a:t>
            </a:r>
            <a:endParaRPr sz="1100" b="1">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1100" b="1">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GB" sz="1100">
                <a:latin typeface="Arial"/>
                <a:ea typeface="Arial"/>
                <a:cs typeface="Arial"/>
                <a:sym typeface="Arial"/>
              </a:rPr>
              <a:t>In January 2023, with prices rising and inflation exceeding 10%, the nation’s usual health kick was being trumped by a need to save money. The challenge for Activia, a yoghurt brand that improves gut health, was to educate the consumer, who despite an increase in conversation and competition about gut health, didn’t necessarily understand its importance and why it was worth the extra cost. Activia’s bold ambition of being the nation’s number 1 yoghurt brand meant taking the high ground as experts in gut health, act like the leader brand and shift from simple salience to a deeper more educational body language. </a:t>
            </a: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1100" b="1">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GB" sz="1100" b="1">
                <a:latin typeface="Arial"/>
                <a:ea typeface="Arial"/>
                <a:cs typeface="Arial"/>
                <a:sym typeface="Arial"/>
              </a:rPr>
              <a:t>The Plan/Execution </a:t>
            </a:r>
            <a:endParaRPr sz="1100" b="1">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1100" b="1">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GB" sz="1100">
                <a:latin typeface="Arial"/>
                <a:ea typeface="Arial"/>
                <a:cs typeface="Arial"/>
                <a:sym typeface="Arial"/>
              </a:rPr>
              <a:t>Activia positioned themselves as a Gut Health Coach. Through a bespoke and engaging ‘Gut Feelings’ partnership, they worked with Women’s Health, the UK’s number one authority on health and wellness to highlight the importance of gut health. Packed full of talent, content, and real stories, this three-month partnership enabled Activia to coach their key audience in a human, inspiring and trusted way. </a:t>
            </a: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GB" sz="1100">
                <a:latin typeface="Arial"/>
                <a:ea typeface="Arial"/>
                <a:cs typeface="Arial"/>
                <a:sym typeface="Arial"/>
              </a:rPr>
              <a:t>Based on research from Activia, Wavemaker and Hearst, an Activia x Gut Feelings Hub was created. At the heart of this hub, videos shared the inspiring journeys of three incredible women, highlighting the benefits of gut health including its impact on mental wellbeing, energy levels and the delicate balance of hormone health. These stories transformed into powerful written narratives, offering trusted advice and testimonials that showcased how Activia became an integral part of their gut health transformation. </a:t>
            </a: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GB" sz="1100">
                <a:latin typeface="Arial"/>
                <a:ea typeface="Arial"/>
                <a:cs typeface="Arial"/>
                <a:sym typeface="Arial"/>
              </a:rPr>
              <a:t>The campaign was amplified across Women’s Health social channels (Meta &amp; YouTube) and the Hearst Network to cement the role of coach. The partnership also invited the Women's Health editorial team to Activia's first-ever 'What the Gut' museum, an immersive, educational experience in Soho.</a:t>
            </a: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GB" sz="1100" b="1">
                <a:latin typeface="Arial"/>
                <a:ea typeface="Arial"/>
                <a:cs typeface="Arial"/>
                <a:sym typeface="Arial"/>
              </a:rPr>
              <a:t>Results </a:t>
            </a:r>
            <a:endParaRPr sz="1100" b="1">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1100" b="1">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GB" sz="1100">
                <a:latin typeface="Arial"/>
                <a:ea typeface="Arial"/>
                <a:cs typeface="Arial"/>
                <a:sym typeface="Arial"/>
              </a:rPr>
              <a:t>Engagement metrics exceeded expectations, with dwell times reaching 2:58 minutes vs. 1:48 benchmarks.</a:t>
            </a:r>
            <a:endParaRPr sz="110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GB" sz="1100">
                <a:latin typeface="Arial"/>
                <a:ea typeface="Arial"/>
                <a:cs typeface="Arial"/>
                <a:sym typeface="Arial"/>
              </a:rPr>
              <a:t>The partnership achieved its ambition of demystifying gut health, with 80% understanding the importance of gut health in an easy way (vs. 64% unexposed). </a:t>
            </a:r>
            <a:endParaRPr sz="110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GB" sz="1100">
                <a:latin typeface="Arial"/>
                <a:ea typeface="Arial"/>
                <a:cs typeface="Arial"/>
                <a:sym typeface="Arial"/>
              </a:rPr>
              <a:t>Hearst's benchmarks were exceeded across the board, with a 15% increase in consideration, a 26% rise in favourability and a whopping 27% surge in purchase intent (vs. benchmarks of 10%, 10% and 18% respectively). </a:t>
            </a:r>
            <a:endParaRPr sz="110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GB" sz="1100">
                <a:latin typeface="Arial"/>
                <a:ea typeface="Arial"/>
                <a:cs typeface="Arial"/>
                <a:sym typeface="Arial"/>
              </a:rPr>
              <a:t>32% went on to purchase Activia Yoghurt vs. 20% unexposed, proving it was worth paying extra for. One in four now considers Activia a staple in their diet, with an additional 17% enthusiastically recommending it to others. </a:t>
            </a: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GB" sz="1100">
                <a:latin typeface="Arial"/>
                <a:ea typeface="Arial"/>
                <a:cs typeface="Arial"/>
                <a:sym typeface="Arial"/>
              </a:rPr>
              <a:t>“Activia has high awareness, but as a brand we wanted to really build on its position as a product that’s good for your Gut. Wavemaker’s new strategy of becoming the Gut Coach tapped into a very real consumer insight – that people really understand the importance of Gut Health in their daily lives.”</a:t>
            </a: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GB" sz="1100">
                <a:latin typeface="Arial"/>
                <a:ea typeface="Arial"/>
                <a:cs typeface="Arial"/>
                <a:sym typeface="Arial"/>
              </a:rPr>
              <a:t>Jules Smith – Head of paid and earned media, Danone UK and Ireland </a:t>
            </a:r>
            <a:endParaRPr/>
          </a:p>
        </p:txBody>
      </p:sp>
      <p:sp>
        <p:nvSpPr>
          <p:cNvPr id="77" name="Google Shape;7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2_Pale slide" userDrawn="1">
  <p:cSld name="2_Pale slide">
    <p:spTree>
      <p:nvGrpSpPr>
        <p:cNvPr id="1" name="Shape 13"/>
        <p:cNvGrpSpPr/>
        <p:nvPr/>
      </p:nvGrpSpPr>
      <p:grpSpPr>
        <a:xfrm>
          <a:off x="0" y="0"/>
          <a:ext cx="0" cy="0"/>
          <a:chOff x="0" y="0"/>
          <a:chExt cx="0" cy="0"/>
        </a:xfrm>
      </p:grpSpPr>
      <p:sp>
        <p:nvSpPr>
          <p:cNvPr id="14" name="Google Shape;14;p5"/>
          <p:cNvSpPr txBox="1">
            <a:spLocks noGrp="1"/>
          </p:cNvSpPr>
          <p:nvPr>
            <p:ph type="title"/>
          </p:nvPr>
        </p:nvSpPr>
        <p:spPr>
          <a:xfrm>
            <a:off x="390524" y="365125"/>
            <a:ext cx="6898622"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accent5"/>
              </a:buClr>
              <a:buSzPts val="4000"/>
              <a:buFont typeface="Lexend Deca SemiBold"/>
              <a:buNone/>
              <a:defRPr sz="4000" b="0" i="0" u="none" strike="noStrike" cap="none">
                <a:solidFill>
                  <a:schemeClr val="accent5"/>
                </a:solidFill>
                <a:latin typeface="Lexend Deca SemiBold"/>
                <a:ea typeface="Lexend Deca SemiBold"/>
                <a:cs typeface="Lexend Deca SemiBold"/>
                <a:sym typeface="Lexend Deca Semi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7" name="Google Shape;17;p5"/>
          <p:cNvSpPr>
            <a:spLocks noGrp="1"/>
          </p:cNvSpPr>
          <p:nvPr>
            <p:ph type="pic" idx="4"/>
          </p:nvPr>
        </p:nvSpPr>
        <p:spPr>
          <a:xfrm>
            <a:off x="8445260" y="1915155"/>
            <a:ext cx="3356214" cy="3631630"/>
          </a:xfrm>
          <a:prstGeom prst="rect">
            <a:avLst/>
          </a:prstGeom>
          <a:solidFill>
            <a:schemeClr val="accent2"/>
          </a:solidFill>
          <a:ln>
            <a:noFill/>
          </a:ln>
        </p:spPr>
      </p:sp>
      <p:sp>
        <p:nvSpPr>
          <p:cNvPr id="18" name="Google Shape;18;p5"/>
          <p:cNvSpPr txBox="1">
            <a:spLocks noGrp="1"/>
          </p:cNvSpPr>
          <p:nvPr>
            <p:ph type="body" idx="1"/>
          </p:nvPr>
        </p:nvSpPr>
        <p:spPr>
          <a:xfrm>
            <a:off x="408813" y="1915155"/>
            <a:ext cx="7751775" cy="457692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2"/>
              </a:buClr>
              <a:buSzPts val="1400"/>
              <a:buFont typeface="Arial"/>
              <a:buNone/>
              <a:defRPr sz="1400" b="0" i="0" u="none" strike="noStrike" cap="none">
                <a:solidFill>
                  <a:schemeClr val="dk2"/>
                </a:solidFill>
                <a:latin typeface="Lexend Deca SemiBold"/>
                <a:ea typeface="Lexend Deca SemiBold"/>
                <a:cs typeface="Lexend Deca SemiBold"/>
                <a:sym typeface="Lexend Deca SemiBold"/>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ora"/>
                <a:ea typeface="Lora"/>
                <a:cs typeface="Lora"/>
                <a:sym typeface="Lora"/>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ora"/>
                <a:ea typeface="Lora"/>
                <a:cs typeface="Lora"/>
                <a:sym typeface="Lora"/>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9pPr>
          </a:lstStyle>
          <a:p>
            <a:endParaRPr/>
          </a:p>
        </p:txBody>
      </p:sp>
      <p:pic>
        <p:nvPicPr>
          <p:cNvPr id="19" name="Google Shape;19;p5" descr="A letter n made of blue dots&#10;&#10;Description automatically generated"/>
          <p:cNvPicPr preferRelativeResize="0"/>
          <p:nvPr/>
        </p:nvPicPr>
        <p:blipFill rotWithShape="1">
          <a:blip r:embed="rId2">
            <a:alphaModFix/>
          </a:blip>
          <a:srcRect/>
          <a:stretch/>
        </p:blipFill>
        <p:spPr>
          <a:xfrm>
            <a:off x="9264681" y="6009390"/>
            <a:ext cx="2282119" cy="286287"/>
          </a:xfrm>
          <a:prstGeom prst="rect">
            <a:avLst/>
          </a:prstGeom>
          <a:noFill/>
          <a:ln>
            <a:noFill/>
          </a:ln>
        </p:spPr>
      </p:pic>
      <p:pic>
        <p:nvPicPr>
          <p:cNvPr id="20" name="Google Shape;20;p5" descr="A black and grey logo&#10;&#10;Description automatically generated"/>
          <p:cNvPicPr preferRelativeResize="0"/>
          <p:nvPr/>
        </p:nvPicPr>
        <p:blipFill rotWithShape="1">
          <a:blip r:embed="rId3">
            <a:alphaModFix/>
          </a:blip>
          <a:srcRect/>
          <a:stretch/>
        </p:blipFill>
        <p:spPr>
          <a:xfrm>
            <a:off x="8579544" y="5760871"/>
            <a:ext cx="473214" cy="800221"/>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Dark slide with image">
  <p:cSld name="Dark slide with image">
    <p:bg>
      <p:bgPr>
        <a:solidFill>
          <a:schemeClr val="dk1"/>
        </a:solidFill>
        <a:effectLst/>
      </p:bgPr>
    </p:bg>
    <p:spTree>
      <p:nvGrpSpPr>
        <p:cNvPr id="1" name="Shape 51"/>
        <p:cNvGrpSpPr/>
        <p:nvPr/>
      </p:nvGrpSpPr>
      <p:grpSpPr>
        <a:xfrm>
          <a:off x="0" y="0"/>
          <a:ext cx="0" cy="0"/>
          <a:chOff x="0" y="0"/>
          <a:chExt cx="0" cy="0"/>
        </a:xfrm>
      </p:grpSpPr>
      <p:sp>
        <p:nvSpPr>
          <p:cNvPr id="52" name="Google Shape;52;p14"/>
          <p:cNvSpPr txBox="1">
            <a:spLocks noGrp="1"/>
          </p:cNvSpPr>
          <p:nvPr>
            <p:ph type="body" idx="1"/>
          </p:nvPr>
        </p:nvSpPr>
        <p:spPr>
          <a:xfrm>
            <a:off x="390525" y="1846053"/>
            <a:ext cx="6877049" cy="470556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3000"/>
              </a:spcBef>
              <a:spcAft>
                <a:spcPts val="0"/>
              </a:spcAft>
              <a:buClr>
                <a:schemeClr val="accent1"/>
              </a:buClr>
              <a:buSzPts val="2400"/>
              <a:buFont typeface="Arial"/>
              <a:buChar char="•"/>
              <a:defRPr sz="2400" b="0" i="0" u="none" strike="noStrike" cap="none">
                <a:solidFill>
                  <a:schemeClr val="accent1"/>
                </a:solidFill>
                <a:latin typeface="Lora"/>
                <a:ea typeface="Lora"/>
                <a:cs typeface="Lora"/>
                <a:sym typeface="Lora"/>
              </a:defRPr>
            </a:lvl1pPr>
            <a:lvl2pPr marL="914400" marR="0" lvl="1" indent="-355600" algn="l" rtl="0">
              <a:lnSpc>
                <a:spcPct val="150000"/>
              </a:lnSpc>
              <a:spcBef>
                <a:spcPts val="500"/>
              </a:spcBef>
              <a:spcAft>
                <a:spcPts val="0"/>
              </a:spcAft>
              <a:buClr>
                <a:schemeClr val="accent1"/>
              </a:buClr>
              <a:buSzPts val="2000"/>
              <a:buFont typeface="Lexend Deca SemiBold"/>
              <a:buChar char="−"/>
              <a:defRPr sz="2000" b="0" i="0" u="none" strike="noStrike" cap="none">
                <a:solidFill>
                  <a:schemeClr val="lt2"/>
                </a:solidFill>
                <a:latin typeface="Lora"/>
                <a:ea typeface="Lora"/>
                <a:cs typeface="Lora"/>
                <a:sym typeface="Lora"/>
              </a:defRPr>
            </a:lvl2pPr>
            <a:lvl3pPr marL="1371600" marR="0" lvl="2" indent="-342900" algn="l" rtl="0">
              <a:lnSpc>
                <a:spcPct val="100000"/>
              </a:lnSpc>
              <a:spcBef>
                <a:spcPts val="500"/>
              </a:spcBef>
              <a:spcAft>
                <a:spcPts val="0"/>
              </a:spcAft>
              <a:buClr>
                <a:schemeClr val="accent1"/>
              </a:buClr>
              <a:buSzPts val="1800"/>
              <a:buFont typeface="Lexend Deca SemiBold"/>
              <a:buChar char="‐"/>
              <a:defRPr sz="1800" b="0" i="0" u="none" strike="noStrike" cap="none">
                <a:solidFill>
                  <a:schemeClr val="lt2"/>
                </a:solidFill>
                <a:latin typeface="Lora"/>
                <a:ea typeface="Lora"/>
                <a:cs typeface="Lora"/>
                <a:sym typeface="Lora"/>
              </a:defRPr>
            </a:lvl3pPr>
            <a:lvl4pPr marL="1828800" marR="0" lvl="3" indent="-330200" algn="l" rtl="0">
              <a:lnSpc>
                <a:spcPct val="100000"/>
              </a:lnSpc>
              <a:spcBef>
                <a:spcPts val="500"/>
              </a:spcBef>
              <a:spcAft>
                <a:spcPts val="0"/>
              </a:spcAft>
              <a:buClr>
                <a:schemeClr val="accent1"/>
              </a:buClr>
              <a:buSzPts val="1600"/>
              <a:buFont typeface="Arial"/>
              <a:buChar char="•"/>
              <a:defRPr sz="1600" b="0" i="0" u="none" strike="noStrike" cap="none">
                <a:solidFill>
                  <a:schemeClr val="lt2"/>
                </a:solidFill>
                <a:latin typeface="Lora"/>
                <a:ea typeface="Lora"/>
                <a:cs typeface="Lora"/>
                <a:sym typeface="Lora"/>
              </a:defRPr>
            </a:lvl4pPr>
            <a:lvl5pPr marL="2286000" marR="0" lvl="4" indent="-304800" algn="l" rtl="0">
              <a:lnSpc>
                <a:spcPct val="100000"/>
              </a:lnSpc>
              <a:spcBef>
                <a:spcPts val="500"/>
              </a:spcBef>
              <a:spcAft>
                <a:spcPts val="0"/>
              </a:spcAft>
              <a:buClr>
                <a:schemeClr val="lt2"/>
              </a:buClr>
              <a:buSzPts val="1200"/>
              <a:buFont typeface="Arial"/>
              <a:buChar char="•"/>
              <a:defRPr sz="1200" b="0" i="0" u="none" strike="noStrike" cap="none">
                <a:solidFill>
                  <a:schemeClr val="lt2"/>
                </a:solidFill>
                <a:latin typeface="Lora"/>
                <a:ea typeface="Lora"/>
                <a:cs typeface="Lora"/>
                <a:sym typeface="Lor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9pPr>
          </a:lstStyle>
          <a:p>
            <a:endParaRPr/>
          </a:p>
        </p:txBody>
      </p:sp>
      <p:sp>
        <p:nvSpPr>
          <p:cNvPr id="53" name="Google Shape;53;p14"/>
          <p:cNvSpPr txBox="1">
            <a:spLocks noGrp="1"/>
          </p:cNvSpPr>
          <p:nvPr>
            <p:ph type="title"/>
          </p:nvPr>
        </p:nvSpPr>
        <p:spPr>
          <a:xfrm>
            <a:off x="390525" y="365125"/>
            <a:ext cx="10169106"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2"/>
              </a:buClr>
              <a:buSzPts val="4000"/>
              <a:buFont typeface="Lexend Deca SemiBold"/>
              <a:buNone/>
              <a:defRPr sz="4000" b="0" i="0" u="none" strike="noStrike" cap="none">
                <a:solidFill>
                  <a:schemeClr val="lt2"/>
                </a:solidFill>
                <a:latin typeface="Lexend Deca SemiBold"/>
                <a:ea typeface="Lexend Deca SemiBold"/>
                <a:cs typeface="Lexend Deca SemiBold"/>
                <a:sym typeface="Lexend Deca Semi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4" name="Google Shape;54;p14"/>
          <p:cNvSpPr/>
          <p:nvPr/>
        </p:nvSpPr>
        <p:spPr>
          <a:xfrm>
            <a:off x="11307763" y="439738"/>
            <a:ext cx="493712" cy="6619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ora"/>
              <a:ea typeface="Lora"/>
              <a:cs typeface="Lora"/>
              <a:sym typeface="Lora"/>
            </a:endParaRPr>
          </a:p>
        </p:txBody>
      </p:sp>
      <p:sp>
        <p:nvSpPr>
          <p:cNvPr id="55" name="Google Shape;55;p14"/>
          <p:cNvSpPr/>
          <p:nvPr/>
        </p:nvSpPr>
        <p:spPr>
          <a:xfrm>
            <a:off x="11307763" y="365919"/>
            <a:ext cx="493712" cy="661987"/>
          </a:xfrm>
          <a:custGeom>
            <a:avLst/>
            <a:gdLst/>
            <a:ahLst/>
            <a:cxnLst/>
            <a:rect l="l" t="t" r="r" b="b"/>
            <a:pathLst>
              <a:path w="852" h="1139" extrusionOk="0">
                <a:moveTo>
                  <a:pt x="463" y="0"/>
                </a:moveTo>
                <a:cubicBezTo>
                  <a:pt x="732" y="0"/>
                  <a:pt x="852" y="154"/>
                  <a:pt x="852" y="339"/>
                </a:cubicBezTo>
                <a:cubicBezTo>
                  <a:pt x="852" y="525"/>
                  <a:pt x="734" y="677"/>
                  <a:pt x="463" y="677"/>
                </a:cubicBezTo>
                <a:cubicBezTo>
                  <a:pt x="441" y="677"/>
                  <a:pt x="441" y="677"/>
                  <a:pt x="441" y="677"/>
                </a:cubicBezTo>
                <a:cubicBezTo>
                  <a:pt x="441" y="1139"/>
                  <a:pt x="441" y="1139"/>
                  <a:pt x="441" y="1139"/>
                </a:cubicBezTo>
                <a:cubicBezTo>
                  <a:pt x="275" y="1139"/>
                  <a:pt x="275" y="1139"/>
                  <a:pt x="275" y="1139"/>
                </a:cubicBezTo>
                <a:cubicBezTo>
                  <a:pt x="275" y="146"/>
                  <a:pt x="275" y="146"/>
                  <a:pt x="275" y="146"/>
                </a:cubicBezTo>
                <a:cubicBezTo>
                  <a:pt x="165" y="146"/>
                  <a:pt x="165" y="146"/>
                  <a:pt x="165" y="146"/>
                </a:cubicBezTo>
                <a:cubicBezTo>
                  <a:pt x="165" y="1139"/>
                  <a:pt x="165" y="1139"/>
                  <a:pt x="165" y="1139"/>
                </a:cubicBezTo>
                <a:cubicBezTo>
                  <a:pt x="0" y="1139"/>
                  <a:pt x="0" y="1139"/>
                  <a:pt x="0" y="1139"/>
                </a:cubicBezTo>
                <a:cubicBezTo>
                  <a:pt x="0" y="0"/>
                  <a:pt x="0" y="0"/>
                  <a:pt x="0" y="0"/>
                </a:cubicBezTo>
                <a:lnTo>
                  <a:pt x="463" y="0"/>
                </a:lnTo>
                <a:close/>
              </a:path>
            </a:pathLst>
          </a:cu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ora"/>
              <a:ea typeface="Lora"/>
              <a:cs typeface="Lora"/>
              <a:sym typeface="Lora"/>
            </a:endParaRPr>
          </a:p>
        </p:txBody>
      </p:sp>
      <p:sp>
        <p:nvSpPr>
          <p:cNvPr id="56" name="Google Shape;56;p14"/>
          <p:cNvSpPr>
            <a:spLocks noGrp="1"/>
          </p:cNvSpPr>
          <p:nvPr>
            <p:ph type="pic" idx="2"/>
          </p:nvPr>
        </p:nvSpPr>
        <p:spPr>
          <a:xfrm>
            <a:off x="7759725" y="1846054"/>
            <a:ext cx="4041750" cy="4705560"/>
          </a:xfrm>
          <a:prstGeom prst="rect">
            <a:avLst/>
          </a:prstGeom>
          <a:noFill/>
          <a:ln>
            <a:no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Dark slide with chart">
  <p:cSld name="Dark slide with chart">
    <p:bg>
      <p:bgPr>
        <a:solidFill>
          <a:schemeClr val="accent5"/>
        </a:solidFill>
        <a:effectLst/>
      </p:bgPr>
    </p:bg>
    <p:spTree>
      <p:nvGrpSpPr>
        <p:cNvPr id="1" name="Shape 57"/>
        <p:cNvGrpSpPr/>
        <p:nvPr/>
      </p:nvGrpSpPr>
      <p:grpSpPr>
        <a:xfrm>
          <a:off x="0" y="0"/>
          <a:ext cx="0" cy="0"/>
          <a:chOff x="0" y="0"/>
          <a:chExt cx="0" cy="0"/>
        </a:xfrm>
      </p:grpSpPr>
      <p:sp>
        <p:nvSpPr>
          <p:cNvPr id="58" name="Google Shape;58;p15"/>
          <p:cNvSpPr/>
          <p:nvPr/>
        </p:nvSpPr>
        <p:spPr>
          <a:xfrm>
            <a:off x="11307763" y="365919"/>
            <a:ext cx="493712" cy="661987"/>
          </a:xfrm>
          <a:custGeom>
            <a:avLst/>
            <a:gdLst/>
            <a:ahLst/>
            <a:cxnLst/>
            <a:rect l="l" t="t" r="r" b="b"/>
            <a:pathLst>
              <a:path w="852" h="1139" extrusionOk="0">
                <a:moveTo>
                  <a:pt x="463" y="0"/>
                </a:moveTo>
                <a:cubicBezTo>
                  <a:pt x="732" y="0"/>
                  <a:pt x="852" y="154"/>
                  <a:pt x="852" y="339"/>
                </a:cubicBezTo>
                <a:cubicBezTo>
                  <a:pt x="852" y="525"/>
                  <a:pt x="734" y="677"/>
                  <a:pt x="463" y="677"/>
                </a:cubicBezTo>
                <a:cubicBezTo>
                  <a:pt x="441" y="677"/>
                  <a:pt x="441" y="677"/>
                  <a:pt x="441" y="677"/>
                </a:cubicBezTo>
                <a:cubicBezTo>
                  <a:pt x="441" y="1139"/>
                  <a:pt x="441" y="1139"/>
                  <a:pt x="441" y="1139"/>
                </a:cubicBezTo>
                <a:cubicBezTo>
                  <a:pt x="275" y="1139"/>
                  <a:pt x="275" y="1139"/>
                  <a:pt x="275" y="1139"/>
                </a:cubicBezTo>
                <a:cubicBezTo>
                  <a:pt x="275" y="146"/>
                  <a:pt x="275" y="146"/>
                  <a:pt x="275" y="146"/>
                </a:cubicBezTo>
                <a:cubicBezTo>
                  <a:pt x="165" y="146"/>
                  <a:pt x="165" y="146"/>
                  <a:pt x="165" y="146"/>
                </a:cubicBezTo>
                <a:cubicBezTo>
                  <a:pt x="165" y="1139"/>
                  <a:pt x="165" y="1139"/>
                  <a:pt x="165" y="1139"/>
                </a:cubicBezTo>
                <a:cubicBezTo>
                  <a:pt x="0" y="1139"/>
                  <a:pt x="0" y="1139"/>
                  <a:pt x="0" y="1139"/>
                </a:cubicBezTo>
                <a:cubicBezTo>
                  <a:pt x="0" y="0"/>
                  <a:pt x="0" y="0"/>
                  <a:pt x="0" y="0"/>
                </a:cubicBezTo>
                <a:lnTo>
                  <a:pt x="463" y="0"/>
                </a:lnTo>
                <a:close/>
              </a:path>
            </a:pathLst>
          </a:cu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ora"/>
              <a:ea typeface="Lora"/>
              <a:cs typeface="Lora"/>
              <a:sym typeface="Lora"/>
            </a:endParaRPr>
          </a:p>
        </p:txBody>
      </p:sp>
      <p:sp>
        <p:nvSpPr>
          <p:cNvPr id="59" name="Google Shape;59;p15"/>
          <p:cNvSpPr txBox="1">
            <a:spLocks noGrp="1"/>
          </p:cNvSpPr>
          <p:nvPr>
            <p:ph type="title"/>
          </p:nvPr>
        </p:nvSpPr>
        <p:spPr>
          <a:xfrm>
            <a:off x="390525" y="365125"/>
            <a:ext cx="10169106"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2"/>
              </a:buClr>
              <a:buSzPts val="4000"/>
              <a:buFont typeface="Lexend Deca SemiBold"/>
              <a:buNone/>
              <a:defRPr sz="4000" b="0" i="0" u="none" strike="noStrike" cap="none">
                <a:solidFill>
                  <a:schemeClr val="lt2"/>
                </a:solidFill>
                <a:latin typeface="Lexend Deca SemiBold"/>
                <a:ea typeface="Lexend Deca SemiBold"/>
                <a:cs typeface="Lexend Deca SemiBold"/>
                <a:sym typeface="Lexend Deca Semi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0" name="Google Shape;60;p15"/>
          <p:cNvSpPr>
            <a:spLocks noGrp="1"/>
          </p:cNvSpPr>
          <p:nvPr>
            <p:ph type="chart" idx="2"/>
          </p:nvPr>
        </p:nvSpPr>
        <p:spPr>
          <a:xfrm>
            <a:off x="390525" y="1924050"/>
            <a:ext cx="11410950" cy="436245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lt2"/>
              </a:buClr>
              <a:buSzPts val="2800"/>
              <a:buFont typeface="Arial"/>
              <a:buNone/>
              <a:defRPr sz="2800" b="0" i="0" u="none" strike="noStrike" cap="none">
                <a:solidFill>
                  <a:schemeClr val="lt2"/>
                </a:solidFill>
                <a:latin typeface="Lora"/>
                <a:ea typeface="Lora"/>
                <a:cs typeface="Lora"/>
                <a:sym typeface="Lora"/>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ora"/>
                <a:ea typeface="Lora"/>
                <a:cs typeface="Lora"/>
                <a:sym typeface="Lora"/>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ora"/>
                <a:ea typeface="Lora"/>
                <a:cs typeface="Lora"/>
                <a:sym typeface="Lora"/>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9pPr>
          </a:lstStyle>
          <a:p>
            <a:endParaRPr/>
          </a:p>
        </p:txBody>
      </p:sp>
      <p:sp>
        <p:nvSpPr>
          <p:cNvPr id="61" name="Google Shape;61;p15"/>
          <p:cNvSpPr txBox="1">
            <a:spLocks noGrp="1"/>
          </p:cNvSpPr>
          <p:nvPr>
            <p:ph type="body" idx="1"/>
          </p:nvPr>
        </p:nvSpPr>
        <p:spPr>
          <a:xfrm>
            <a:off x="7924800" y="6400800"/>
            <a:ext cx="3876675" cy="371475"/>
          </a:xfrm>
          <a:prstGeom prst="rect">
            <a:avLst/>
          </a:prstGeom>
          <a:noFill/>
          <a:ln>
            <a:noFill/>
          </a:ln>
        </p:spPr>
        <p:txBody>
          <a:bodyPr spcFirstLastPara="1" wrap="square" lIns="91425" tIns="45700" rIns="91425" bIns="45700" anchor="ctr" anchorCtr="0">
            <a:noAutofit/>
          </a:bodyPr>
          <a:lstStyle>
            <a:lvl1pPr marL="457200" marR="0" lvl="0" indent="-228600" algn="r" rtl="0">
              <a:lnSpc>
                <a:spcPct val="90000"/>
              </a:lnSpc>
              <a:spcBef>
                <a:spcPts val="1000"/>
              </a:spcBef>
              <a:spcAft>
                <a:spcPts val="0"/>
              </a:spcAft>
              <a:buClr>
                <a:schemeClr val="lt2"/>
              </a:buClr>
              <a:buSzPts val="1200"/>
              <a:buFont typeface="Arial"/>
              <a:buNone/>
              <a:defRPr sz="1200" b="0" i="0" u="none" strike="noStrike" cap="none">
                <a:solidFill>
                  <a:schemeClr val="lt2"/>
                </a:solidFill>
                <a:latin typeface="Lora"/>
                <a:ea typeface="Lora"/>
                <a:cs typeface="Lora"/>
                <a:sym typeface="Lora"/>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ora"/>
                <a:ea typeface="Lora"/>
                <a:cs typeface="Lora"/>
                <a:sym typeface="Lora"/>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ora"/>
                <a:ea typeface="Lora"/>
                <a:cs typeface="Lora"/>
                <a:sym typeface="Lora"/>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Front cover">
  <p:cSld name="1_Front cover">
    <p:bg>
      <p:bgPr>
        <a:solidFill>
          <a:schemeClr val="dk2"/>
        </a:solidFill>
        <a:effectLst/>
      </p:bgPr>
    </p:bg>
    <p:spTree>
      <p:nvGrpSpPr>
        <p:cNvPr id="1" name="Shape 21"/>
        <p:cNvGrpSpPr/>
        <p:nvPr/>
      </p:nvGrpSpPr>
      <p:grpSpPr>
        <a:xfrm>
          <a:off x="0" y="0"/>
          <a:ext cx="0" cy="0"/>
          <a:chOff x="0" y="0"/>
          <a:chExt cx="0" cy="0"/>
        </a:xfrm>
      </p:grpSpPr>
      <p:sp>
        <p:nvSpPr>
          <p:cNvPr id="22" name="Google Shape;22;p6"/>
          <p:cNvSpPr txBox="1">
            <a:spLocks noGrp="1"/>
          </p:cNvSpPr>
          <p:nvPr>
            <p:ph type="title"/>
          </p:nvPr>
        </p:nvSpPr>
        <p:spPr>
          <a:xfrm>
            <a:off x="643567" y="2766217"/>
            <a:ext cx="6085935"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lt2"/>
              </a:buClr>
              <a:buSzPts val="4400"/>
              <a:buFont typeface="Lexend Deca SemiBold"/>
              <a:buNone/>
              <a:defRPr sz="4400" b="0" i="0" u="none" strike="noStrike" cap="none">
                <a:solidFill>
                  <a:schemeClr val="lt2"/>
                </a:solidFill>
                <a:latin typeface="Lexend Deca SemiBold"/>
                <a:ea typeface="Lexend Deca SemiBold"/>
                <a:cs typeface="Lexend Deca SemiBold"/>
                <a:sym typeface="Lexend Deca Semi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23" name="Google Shape;23;p6" descr="A white and black logo&#10;&#10;Description automatically generated"/>
          <p:cNvPicPr preferRelativeResize="0"/>
          <p:nvPr/>
        </p:nvPicPr>
        <p:blipFill rotWithShape="1">
          <a:blip r:embed="rId2">
            <a:alphaModFix/>
          </a:blip>
          <a:srcRect/>
          <a:stretch/>
        </p:blipFill>
        <p:spPr>
          <a:xfrm>
            <a:off x="706338" y="729947"/>
            <a:ext cx="763321" cy="1291927"/>
          </a:xfrm>
          <a:prstGeom prst="rect">
            <a:avLst/>
          </a:prstGeom>
          <a:noFill/>
          <a:ln>
            <a:noFill/>
          </a:ln>
        </p:spPr>
      </p:pic>
      <p:pic>
        <p:nvPicPr>
          <p:cNvPr id="24" name="Google Shape;24;p6" descr="A letter n made of blue dots&#10;&#10;Description automatically generated"/>
          <p:cNvPicPr preferRelativeResize="0"/>
          <p:nvPr/>
        </p:nvPicPr>
        <p:blipFill rotWithShape="1">
          <a:blip r:embed="rId3">
            <a:alphaModFix/>
          </a:blip>
          <a:srcRect/>
          <a:stretch/>
        </p:blipFill>
        <p:spPr>
          <a:xfrm>
            <a:off x="1916133" y="1216389"/>
            <a:ext cx="3093304" cy="388049"/>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ivider">
  <p:cSld name="Divider">
    <p:bg>
      <p:bgPr>
        <a:solidFill>
          <a:schemeClr val="accent3"/>
        </a:solidFill>
        <a:effectLst/>
      </p:bgPr>
    </p:bg>
    <p:spTree>
      <p:nvGrpSpPr>
        <p:cNvPr id="1" name="Shape 25"/>
        <p:cNvGrpSpPr/>
        <p:nvPr/>
      </p:nvGrpSpPr>
      <p:grpSpPr>
        <a:xfrm>
          <a:off x="0" y="0"/>
          <a:ext cx="0" cy="0"/>
          <a:chOff x="0" y="0"/>
          <a:chExt cx="0" cy="0"/>
        </a:xfrm>
      </p:grpSpPr>
      <p:sp>
        <p:nvSpPr>
          <p:cNvPr id="26" name="Google Shape;26;p7"/>
          <p:cNvSpPr txBox="1">
            <a:spLocks noGrp="1"/>
          </p:cNvSpPr>
          <p:nvPr>
            <p:ph type="title"/>
          </p:nvPr>
        </p:nvSpPr>
        <p:spPr>
          <a:xfrm>
            <a:off x="5891842" y="2766218"/>
            <a:ext cx="5323936"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lt2"/>
              </a:buClr>
              <a:buSzPts val="4400"/>
              <a:buFont typeface="Lexend Deca SemiBold"/>
              <a:buNone/>
              <a:defRPr sz="4400" b="0" i="0" u="none" strike="noStrike" cap="none">
                <a:solidFill>
                  <a:schemeClr val="lt2"/>
                </a:solidFill>
                <a:latin typeface="Lexend Deca SemiBold"/>
                <a:ea typeface="Lexend Deca SemiBold"/>
                <a:cs typeface="Lexend Deca SemiBold"/>
                <a:sym typeface="Lexend Deca Semi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7" name="Google Shape;27;p7"/>
          <p:cNvSpPr>
            <a:spLocks noGrp="1"/>
          </p:cNvSpPr>
          <p:nvPr>
            <p:ph type="pic" idx="2"/>
          </p:nvPr>
        </p:nvSpPr>
        <p:spPr>
          <a:xfrm>
            <a:off x="838200" y="1199130"/>
            <a:ext cx="4210050" cy="4459737"/>
          </a:xfrm>
          <a:prstGeom prst="round1Rect">
            <a:avLst>
              <a:gd name="adj" fmla="val 50000"/>
            </a:avLst>
          </a:prstGeom>
          <a:noFill/>
          <a:ln>
            <a:no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Pale slide">
  <p:cSld name="Pale slide">
    <p:spTree>
      <p:nvGrpSpPr>
        <p:cNvPr id="1" name="Shape 28"/>
        <p:cNvGrpSpPr/>
        <p:nvPr/>
      </p:nvGrpSpPr>
      <p:grpSpPr>
        <a:xfrm>
          <a:off x="0" y="0"/>
          <a:ext cx="0" cy="0"/>
          <a:chOff x="0" y="0"/>
          <a:chExt cx="0" cy="0"/>
        </a:xfrm>
      </p:grpSpPr>
      <p:sp>
        <p:nvSpPr>
          <p:cNvPr id="29" name="Google Shape;29;p8"/>
          <p:cNvSpPr txBox="1">
            <a:spLocks noGrp="1"/>
          </p:cNvSpPr>
          <p:nvPr>
            <p:ph type="title"/>
          </p:nvPr>
        </p:nvSpPr>
        <p:spPr>
          <a:xfrm>
            <a:off x="390525" y="365125"/>
            <a:ext cx="10169106"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accent5"/>
              </a:buClr>
              <a:buSzPts val="4000"/>
              <a:buFont typeface="Lexend Deca SemiBold"/>
              <a:buNone/>
              <a:defRPr sz="4000" b="0" i="0" u="none" strike="noStrike" cap="none">
                <a:solidFill>
                  <a:schemeClr val="accent5"/>
                </a:solidFill>
                <a:latin typeface="Lexend Deca SemiBold"/>
                <a:ea typeface="Lexend Deca SemiBold"/>
                <a:cs typeface="Lexend Deca SemiBold"/>
                <a:sym typeface="Lexend Deca Semi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0" name="Google Shape;30;p8"/>
          <p:cNvSpPr/>
          <p:nvPr/>
        </p:nvSpPr>
        <p:spPr>
          <a:xfrm>
            <a:off x="11307763" y="365919"/>
            <a:ext cx="493712" cy="661987"/>
          </a:xfrm>
          <a:custGeom>
            <a:avLst/>
            <a:gdLst/>
            <a:ahLst/>
            <a:cxnLst/>
            <a:rect l="l" t="t" r="r" b="b"/>
            <a:pathLst>
              <a:path w="852" h="1139" extrusionOk="0">
                <a:moveTo>
                  <a:pt x="463" y="0"/>
                </a:moveTo>
                <a:cubicBezTo>
                  <a:pt x="732" y="0"/>
                  <a:pt x="852" y="154"/>
                  <a:pt x="852" y="339"/>
                </a:cubicBezTo>
                <a:cubicBezTo>
                  <a:pt x="852" y="525"/>
                  <a:pt x="734" y="677"/>
                  <a:pt x="463" y="677"/>
                </a:cubicBezTo>
                <a:cubicBezTo>
                  <a:pt x="441" y="677"/>
                  <a:pt x="441" y="677"/>
                  <a:pt x="441" y="677"/>
                </a:cubicBezTo>
                <a:cubicBezTo>
                  <a:pt x="441" y="1139"/>
                  <a:pt x="441" y="1139"/>
                  <a:pt x="441" y="1139"/>
                </a:cubicBezTo>
                <a:cubicBezTo>
                  <a:pt x="275" y="1139"/>
                  <a:pt x="275" y="1139"/>
                  <a:pt x="275" y="1139"/>
                </a:cubicBezTo>
                <a:cubicBezTo>
                  <a:pt x="275" y="146"/>
                  <a:pt x="275" y="146"/>
                  <a:pt x="275" y="146"/>
                </a:cubicBezTo>
                <a:cubicBezTo>
                  <a:pt x="165" y="146"/>
                  <a:pt x="165" y="146"/>
                  <a:pt x="165" y="146"/>
                </a:cubicBezTo>
                <a:cubicBezTo>
                  <a:pt x="165" y="1139"/>
                  <a:pt x="165" y="1139"/>
                  <a:pt x="165" y="1139"/>
                </a:cubicBezTo>
                <a:cubicBezTo>
                  <a:pt x="0" y="1139"/>
                  <a:pt x="0" y="1139"/>
                  <a:pt x="0" y="1139"/>
                </a:cubicBezTo>
                <a:cubicBezTo>
                  <a:pt x="0" y="0"/>
                  <a:pt x="0" y="0"/>
                  <a:pt x="0" y="0"/>
                </a:cubicBezTo>
                <a:lnTo>
                  <a:pt x="463" y="0"/>
                </a:lnTo>
                <a:close/>
              </a:path>
            </a:pathLst>
          </a:custGeom>
          <a:solidFill>
            <a:schemeClr val="accent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ora"/>
              <a:ea typeface="Lora"/>
              <a:cs typeface="Lora"/>
              <a:sym typeface="Lora"/>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Pale slide">
  <p:cSld name="1_Pale slide">
    <p:spTree>
      <p:nvGrpSpPr>
        <p:cNvPr id="1" name="Shape 31"/>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ale slide with image">
  <p:cSld name="Pale slide with image">
    <p:spTree>
      <p:nvGrpSpPr>
        <p:cNvPr id="1" name="Shape 32"/>
        <p:cNvGrpSpPr/>
        <p:nvPr/>
      </p:nvGrpSpPr>
      <p:grpSpPr>
        <a:xfrm>
          <a:off x="0" y="0"/>
          <a:ext cx="0" cy="0"/>
          <a:chOff x="0" y="0"/>
          <a:chExt cx="0" cy="0"/>
        </a:xfrm>
      </p:grpSpPr>
      <p:sp>
        <p:nvSpPr>
          <p:cNvPr id="33" name="Google Shape;33;p10"/>
          <p:cNvSpPr>
            <a:spLocks noGrp="1"/>
          </p:cNvSpPr>
          <p:nvPr>
            <p:ph type="pic" idx="2"/>
          </p:nvPr>
        </p:nvSpPr>
        <p:spPr>
          <a:xfrm>
            <a:off x="7759725" y="1846054"/>
            <a:ext cx="4041750" cy="4705560"/>
          </a:xfrm>
          <a:prstGeom prst="rect">
            <a:avLst/>
          </a:prstGeom>
          <a:noFill/>
          <a:ln>
            <a:noFill/>
          </a:ln>
        </p:spPr>
      </p:sp>
      <p:sp>
        <p:nvSpPr>
          <p:cNvPr id="34" name="Google Shape;34;p10"/>
          <p:cNvSpPr txBox="1">
            <a:spLocks noGrp="1"/>
          </p:cNvSpPr>
          <p:nvPr>
            <p:ph type="body" idx="1"/>
          </p:nvPr>
        </p:nvSpPr>
        <p:spPr>
          <a:xfrm>
            <a:off x="390525" y="1846053"/>
            <a:ext cx="6875488" cy="470556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3000"/>
              </a:spcBef>
              <a:spcAft>
                <a:spcPts val="0"/>
              </a:spcAft>
              <a:buClr>
                <a:schemeClr val="accent1"/>
              </a:buClr>
              <a:buSzPts val="2400"/>
              <a:buFont typeface="Lora SemiBold"/>
              <a:buChar char="•"/>
              <a:defRPr sz="2400" b="0" i="0" u="none" strike="noStrike" cap="none">
                <a:solidFill>
                  <a:schemeClr val="dk1"/>
                </a:solidFill>
                <a:latin typeface="Lora"/>
                <a:ea typeface="Lora"/>
                <a:cs typeface="Lora"/>
                <a:sym typeface="Lora"/>
              </a:defRPr>
            </a:lvl1pPr>
            <a:lvl2pPr marL="914400" marR="0" lvl="1" indent="-355600" algn="l" rtl="0">
              <a:lnSpc>
                <a:spcPct val="150000"/>
              </a:lnSpc>
              <a:spcBef>
                <a:spcPts val="500"/>
              </a:spcBef>
              <a:spcAft>
                <a:spcPts val="0"/>
              </a:spcAft>
              <a:buClr>
                <a:schemeClr val="accent1"/>
              </a:buClr>
              <a:buSzPts val="2000"/>
              <a:buFont typeface="Lexend Deca SemiBold"/>
              <a:buChar char="−"/>
              <a:defRPr sz="2000" b="0" i="0" u="none" strike="noStrike" cap="none">
                <a:solidFill>
                  <a:schemeClr val="dk1"/>
                </a:solidFill>
                <a:latin typeface="Lora"/>
                <a:ea typeface="Lora"/>
                <a:cs typeface="Lora"/>
                <a:sym typeface="Lora"/>
              </a:defRPr>
            </a:lvl2pPr>
            <a:lvl3pPr marL="1371600" marR="0" lvl="2" indent="-342900" algn="l" rtl="0">
              <a:lnSpc>
                <a:spcPct val="100000"/>
              </a:lnSpc>
              <a:spcBef>
                <a:spcPts val="500"/>
              </a:spcBef>
              <a:spcAft>
                <a:spcPts val="0"/>
              </a:spcAft>
              <a:buClr>
                <a:schemeClr val="accent1"/>
              </a:buClr>
              <a:buSzPts val="1800"/>
              <a:buFont typeface="Lexend Deca SemiBold"/>
              <a:buChar char="‐"/>
              <a:defRPr sz="1800" b="0" i="0" u="none" strike="noStrike" cap="none">
                <a:solidFill>
                  <a:schemeClr val="dk1"/>
                </a:solidFill>
                <a:latin typeface="Lora"/>
                <a:ea typeface="Lora"/>
                <a:cs typeface="Lora"/>
                <a:sym typeface="Lora"/>
              </a:defRPr>
            </a:lvl3pPr>
            <a:lvl4pPr marL="1828800" marR="0" lvl="3" indent="-330200" algn="l" rtl="0">
              <a:lnSpc>
                <a:spcPct val="100000"/>
              </a:lnSpc>
              <a:spcBef>
                <a:spcPts val="500"/>
              </a:spcBef>
              <a:spcAft>
                <a:spcPts val="0"/>
              </a:spcAft>
              <a:buClr>
                <a:schemeClr val="accent1"/>
              </a:buClr>
              <a:buSzPts val="1600"/>
              <a:buFont typeface="Arial"/>
              <a:buChar char="•"/>
              <a:defRPr sz="1600" b="0" i="0" u="none" strike="noStrike" cap="none">
                <a:solidFill>
                  <a:schemeClr val="dk1"/>
                </a:solidFill>
                <a:latin typeface="Lora"/>
                <a:ea typeface="Lora"/>
                <a:cs typeface="Lora"/>
                <a:sym typeface="Lora"/>
              </a:defRPr>
            </a:lvl4pPr>
            <a:lvl5pPr marL="2286000" marR="0" lvl="4"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Lora"/>
                <a:ea typeface="Lora"/>
                <a:cs typeface="Lora"/>
                <a:sym typeface="Lor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9pPr>
          </a:lstStyle>
          <a:p>
            <a:endParaRPr/>
          </a:p>
        </p:txBody>
      </p:sp>
      <p:sp>
        <p:nvSpPr>
          <p:cNvPr id="35" name="Google Shape;35;p10"/>
          <p:cNvSpPr txBox="1">
            <a:spLocks noGrp="1"/>
          </p:cNvSpPr>
          <p:nvPr>
            <p:ph type="title"/>
          </p:nvPr>
        </p:nvSpPr>
        <p:spPr>
          <a:xfrm>
            <a:off x="390525" y="365125"/>
            <a:ext cx="10169106"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accent5"/>
              </a:buClr>
              <a:buSzPts val="4000"/>
              <a:buFont typeface="Lexend Deca SemiBold"/>
              <a:buNone/>
              <a:defRPr sz="4000" b="0" i="0" u="none" strike="noStrike" cap="none">
                <a:solidFill>
                  <a:schemeClr val="accent5"/>
                </a:solidFill>
                <a:latin typeface="Lexend Deca SemiBold"/>
                <a:ea typeface="Lexend Deca SemiBold"/>
                <a:cs typeface="Lexend Deca SemiBold"/>
                <a:sym typeface="Lexend Deca Semi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6" name="Google Shape;36;p10"/>
          <p:cNvSpPr/>
          <p:nvPr/>
        </p:nvSpPr>
        <p:spPr>
          <a:xfrm>
            <a:off x="11307763" y="439738"/>
            <a:ext cx="493712" cy="6619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ora"/>
              <a:ea typeface="Lora"/>
              <a:cs typeface="Lora"/>
              <a:sym typeface="Lora"/>
            </a:endParaRPr>
          </a:p>
        </p:txBody>
      </p:sp>
      <p:sp>
        <p:nvSpPr>
          <p:cNvPr id="37" name="Google Shape;37;p10"/>
          <p:cNvSpPr/>
          <p:nvPr/>
        </p:nvSpPr>
        <p:spPr>
          <a:xfrm>
            <a:off x="11307763" y="365125"/>
            <a:ext cx="493712" cy="661987"/>
          </a:xfrm>
          <a:custGeom>
            <a:avLst/>
            <a:gdLst/>
            <a:ahLst/>
            <a:cxnLst/>
            <a:rect l="l" t="t" r="r" b="b"/>
            <a:pathLst>
              <a:path w="852" h="1139" extrusionOk="0">
                <a:moveTo>
                  <a:pt x="463" y="0"/>
                </a:moveTo>
                <a:cubicBezTo>
                  <a:pt x="732" y="0"/>
                  <a:pt x="852" y="154"/>
                  <a:pt x="852" y="339"/>
                </a:cubicBezTo>
                <a:cubicBezTo>
                  <a:pt x="852" y="525"/>
                  <a:pt x="734" y="677"/>
                  <a:pt x="463" y="677"/>
                </a:cubicBezTo>
                <a:cubicBezTo>
                  <a:pt x="441" y="677"/>
                  <a:pt x="441" y="677"/>
                  <a:pt x="441" y="677"/>
                </a:cubicBezTo>
                <a:cubicBezTo>
                  <a:pt x="441" y="1139"/>
                  <a:pt x="441" y="1139"/>
                  <a:pt x="441" y="1139"/>
                </a:cubicBezTo>
                <a:cubicBezTo>
                  <a:pt x="275" y="1139"/>
                  <a:pt x="275" y="1139"/>
                  <a:pt x="275" y="1139"/>
                </a:cubicBezTo>
                <a:cubicBezTo>
                  <a:pt x="275" y="146"/>
                  <a:pt x="275" y="146"/>
                  <a:pt x="275" y="146"/>
                </a:cubicBezTo>
                <a:cubicBezTo>
                  <a:pt x="165" y="146"/>
                  <a:pt x="165" y="146"/>
                  <a:pt x="165" y="146"/>
                </a:cubicBezTo>
                <a:cubicBezTo>
                  <a:pt x="165" y="1139"/>
                  <a:pt x="165" y="1139"/>
                  <a:pt x="165" y="1139"/>
                </a:cubicBezTo>
                <a:cubicBezTo>
                  <a:pt x="0" y="1139"/>
                  <a:pt x="0" y="1139"/>
                  <a:pt x="0" y="1139"/>
                </a:cubicBezTo>
                <a:cubicBezTo>
                  <a:pt x="0" y="0"/>
                  <a:pt x="0" y="0"/>
                  <a:pt x="0" y="0"/>
                </a:cubicBezTo>
                <a:lnTo>
                  <a:pt x="463" y="0"/>
                </a:lnTo>
                <a:close/>
              </a:path>
            </a:pathLst>
          </a:custGeom>
          <a:solidFill>
            <a:schemeClr val="accent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ora"/>
              <a:ea typeface="Lora"/>
              <a:cs typeface="Lora"/>
              <a:sym typeface="Lora"/>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Pale slide with image">
  <p:cSld name="1_Pale slide with image">
    <p:spTree>
      <p:nvGrpSpPr>
        <p:cNvPr id="1" name="Shape 38"/>
        <p:cNvGrpSpPr/>
        <p:nvPr/>
      </p:nvGrpSpPr>
      <p:grpSpPr>
        <a:xfrm>
          <a:off x="0" y="0"/>
          <a:ext cx="0" cy="0"/>
          <a:chOff x="0" y="0"/>
          <a:chExt cx="0" cy="0"/>
        </a:xfrm>
      </p:grpSpPr>
      <p:sp>
        <p:nvSpPr>
          <p:cNvPr id="39" name="Google Shape;39;p11"/>
          <p:cNvSpPr txBox="1">
            <a:spLocks noGrp="1"/>
          </p:cNvSpPr>
          <p:nvPr>
            <p:ph type="body" idx="1"/>
          </p:nvPr>
        </p:nvSpPr>
        <p:spPr>
          <a:xfrm>
            <a:off x="390525" y="1846053"/>
            <a:ext cx="5705475" cy="470556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3000"/>
              </a:spcBef>
              <a:spcAft>
                <a:spcPts val="0"/>
              </a:spcAft>
              <a:buClr>
                <a:schemeClr val="accent1"/>
              </a:buClr>
              <a:buSzPts val="2400"/>
              <a:buFont typeface="Lora SemiBold"/>
              <a:buChar char="•"/>
              <a:defRPr sz="2400" b="0" i="0" u="none" strike="noStrike" cap="none">
                <a:solidFill>
                  <a:schemeClr val="dk1"/>
                </a:solidFill>
                <a:latin typeface="Lora"/>
                <a:ea typeface="Lora"/>
                <a:cs typeface="Lora"/>
                <a:sym typeface="Lora"/>
              </a:defRPr>
            </a:lvl1pPr>
            <a:lvl2pPr marL="914400" marR="0" lvl="1" indent="-355600" algn="l" rtl="0">
              <a:lnSpc>
                <a:spcPct val="150000"/>
              </a:lnSpc>
              <a:spcBef>
                <a:spcPts val="500"/>
              </a:spcBef>
              <a:spcAft>
                <a:spcPts val="0"/>
              </a:spcAft>
              <a:buClr>
                <a:schemeClr val="accent1"/>
              </a:buClr>
              <a:buSzPts val="2000"/>
              <a:buFont typeface="Lexend Deca SemiBold"/>
              <a:buChar char="−"/>
              <a:defRPr sz="2000" b="0" i="0" u="none" strike="noStrike" cap="none">
                <a:solidFill>
                  <a:schemeClr val="dk1"/>
                </a:solidFill>
                <a:latin typeface="Lora"/>
                <a:ea typeface="Lora"/>
                <a:cs typeface="Lora"/>
                <a:sym typeface="Lora"/>
              </a:defRPr>
            </a:lvl2pPr>
            <a:lvl3pPr marL="1371600" marR="0" lvl="2" indent="-342900" algn="l" rtl="0">
              <a:lnSpc>
                <a:spcPct val="100000"/>
              </a:lnSpc>
              <a:spcBef>
                <a:spcPts val="500"/>
              </a:spcBef>
              <a:spcAft>
                <a:spcPts val="0"/>
              </a:spcAft>
              <a:buClr>
                <a:schemeClr val="accent1"/>
              </a:buClr>
              <a:buSzPts val="1800"/>
              <a:buFont typeface="Lexend Deca SemiBold"/>
              <a:buChar char="‐"/>
              <a:defRPr sz="1800" b="0" i="0" u="none" strike="noStrike" cap="none">
                <a:solidFill>
                  <a:schemeClr val="dk1"/>
                </a:solidFill>
                <a:latin typeface="Lora"/>
                <a:ea typeface="Lora"/>
                <a:cs typeface="Lora"/>
                <a:sym typeface="Lora"/>
              </a:defRPr>
            </a:lvl3pPr>
            <a:lvl4pPr marL="1828800" marR="0" lvl="3" indent="-330200" algn="l" rtl="0">
              <a:lnSpc>
                <a:spcPct val="100000"/>
              </a:lnSpc>
              <a:spcBef>
                <a:spcPts val="500"/>
              </a:spcBef>
              <a:spcAft>
                <a:spcPts val="0"/>
              </a:spcAft>
              <a:buClr>
                <a:schemeClr val="accent1"/>
              </a:buClr>
              <a:buSzPts val="1600"/>
              <a:buFont typeface="Arial"/>
              <a:buChar char="•"/>
              <a:defRPr sz="1600" b="0" i="0" u="none" strike="noStrike" cap="none">
                <a:solidFill>
                  <a:schemeClr val="dk1"/>
                </a:solidFill>
                <a:latin typeface="Lora"/>
                <a:ea typeface="Lora"/>
                <a:cs typeface="Lora"/>
                <a:sym typeface="Lora"/>
              </a:defRPr>
            </a:lvl4pPr>
            <a:lvl5pPr marL="2286000" marR="0" lvl="4"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Lora"/>
                <a:ea typeface="Lora"/>
                <a:cs typeface="Lora"/>
                <a:sym typeface="Lor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9pPr>
          </a:lstStyle>
          <a:p>
            <a:endParaRPr/>
          </a:p>
        </p:txBody>
      </p:sp>
      <p:sp>
        <p:nvSpPr>
          <p:cNvPr id="40" name="Google Shape;40;p11"/>
          <p:cNvSpPr txBox="1">
            <a:spLocks noGrp="1"/>
          </p:cNvSpPr>
          <p:nvPr>
            <p:ph type="title"/>
          </p:nvPr>
        </p:nvSpPr>
        <p:spPr>
          <a:xfrm>
            <a:off x="390525" y="365125"/>
            <a:ext cx="10169106"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accent5"/>
              </a:buClr>
              <a:buSzPts val="4000"/>
              <a:buFont typeface="Lexend Deca SemiBold"/>
              <a:buNone/>
              <a:defRPr sz="4000" b="0" i="0" u="none" strike="noStrike" cap="none">
                <a:solidFill>
                  <a:schemeClr val="accent5"/>
                </a:solidFill>
                <a:latin typeface="Lexend Deca SemiBold"/>
                <a:ea typeface="Lexend Deca SemiBold"/>
                <a:cs typeface="Lexend Deca SemiBold"/>
                <a:sym typeface="Lexend Deca Semi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1" name="Google Shape;41;p11"/>
          <p:cNvSpPr/>
          <p:nvPr/>
        </p:nvSpPr>
        <p:spPr>
          <a:xfrm>
            <a:off x="11307763" y="439738"/>
            <a:ext cx="493712" cy="6619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ora"/>
              <a:ea typeface="Lora"/>
              <a:cs typeface="Lora"/>
              <a:sym typeface="Lora"/>
            </a:endParaRPr>
          </a:p>
        </p:txBody>
      </p:sp>
      <p:sp>
        <p:nvSpPr>
          <p:cNvPr id="42" name="Google Shape;42;p11"/>
          <p:cNvSpPr/>
          <p:nvPr/>
        </p:nvSpPr>
        <p:spPr>
          <a:xfrm>
            <a:off x="11307763" y="365125"/>
            <a:ext cx="493712" cy="661987"/>
          </a:xfrm>
          <a:custGeom>
            <a:avLst/>
            <a:gdLst/>
            <a:ahLst/>
            <a:cxnLst/>
            <a:rect l="l" t="t" r="r" b="b"/>
            <a:pathLst>
              <a:path w="852" h="1139" extrusionOk="0">
                <a:moveTo>
                  <a:pt x="463" y="0"/>
                </a:moveTo>
                <a:cubicBezTo>
                  <a:pt x="732" y="0"/>
                  <a:pt x="852" y="154"/>
                  <a:pt x="852" y="339"/>
                </a:cubicBezTo>
                <a:cubicBezTo>
                  <a:pt x="852" y="525"/>
                  <a:pt x="734" y="677"/>
                  <a:pt x="463" y="677"/>
                </a:cubicBezTo>
                <a:cubicBezTo>
                  <a:pt x="441" y="677"/>
                  <a:pt x="441" y="677"/>
                  <a:pt x="441" y="677"/>
                </a:cubicBezTo>
                <a:cubicBezTo>
                  <a:pt x="441" y="1139"/>
                  <a:pt x="441" y="1139"/>
                  <a:pt x="441" y="1139"/>
                </a:cubicBezTo>
                <a:cubicBezTo>
                  <a:pt x="275" y="1139"/>
                  <a:pt x="275" y="1139"/>
                  <a:pt x="275" y="1139"/>
                </a:cubicBezTo>
                <a:cubicBezTo>
                  <a:pt x="275" y="146"/>
                  <a:pt x="275" y="146"/>
                  <a:pt x="275" y="146"/>
                </a:cubicBezTo>
                <a:cubicBezTo>
                  <a:pt x="165" y="146"/>
                  <a:pt x="165" y="146"/>
                  <a:pt x="165" y="146"/>
                </a:cubicBezTo>
                <a:cubicBezTo>
                  <a:pt x="165" y="1139"/>
                  <a:pt x="165" y="1139"/>
                  <a:pt x="165" y="1139"/>
                </a:cubicBezTo>
                <a:cubicBezTo>
                  <a:pt x="0" y="1139"/>
                  <a:pt x="0" y="1139"/>
                  <a:pt x="0" y="1139"/>
                </a:cubicBezTo>
                <a:cubicBezTo>
                  <a:pt x="0" y="0"/>
                  <a:pt x="0" y="0"/>
                  <a:pt x="0" y="0"/>
                </a:cubicBezTo>
                <a:lnTo>
                  <a:pt x="463" y="0"/>
                </a:lnTo>
                <a:close/>
              </a:path>
            </a:pathLst>
          </a:custGeom>
          <a:solidFill>
            <a:schemeClr val="accent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ora"/>
              <a:ea typeface="Lora"/>
              <a:cs typeface="Lora"/>
              <a:sym typeface="Lora"/>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ale slide with chart">
  <p:cSld name="Pale slide with chart">
    <p:spTree>
      <p:nvGrpSpPr>
        <p:cNvPr id="1" name="Shape 43"/>
        <p:cNvGrpSpPr/>
        <p:nvPr/>
      </p:nvGrpSpPr>
      <p:grpSpPr>
        <a:xfrm>
          <a:off x="0" y="0"/>
          <a:ext cx="0" cy="0"/>
          <a:chOff x="0" y="0"/>
          <a:chExt cx="0" cy="0"/>
        </a:xfrm>
      </p:grpSpPr>
      <p:sp>
        <p:nvSpPr>
          <p:cNvPr id="44" name="Google Shape;44;p12"/>
          <p:cNvSpPr txBox="1">
            <a:spLocks noGrp="1"/>
          </p:cNvSpPr>
          <p:nvPr>
            <p:ph type="title"/>
          </p:nvPr>
        </p:nvSpPr>
        <p:spPr>
          <a:xfrm>
            <a:off x="390525" y="365125"/>
            <a:ext cx="10169106"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accent5"/>
              </a:buClr>
              <a:buSzPts val="4000"/>
              <a:buFont typeface="Lexend Deca SemiBold"/>
              <a:buNone/>
              <a:defRPr sz="4000" b="0" i="0" u="none" strike="noStrike" cap="none">
                <a:solidFill>
                  <a:schemeClr val="accent5"/>
                </a:solidFill>
                <a:latin typeface="Lexend Deca SemiBold"/>
                <a:ea typeface="Lexend Deca SemiBold"/>
                <a:cs typeface="Lexend Deca SemiBold"/>
                <a:sym typeface="Lexend Deca Semi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5" name="Google Shape;45;p12"/>
          <p:cNvSpPr/>
          <p:nvPr/>
        </p:nvSpPr>
        <p:spPr>
          <a:xfrm>
            <a:off x="11307763" y="365125"/>
            <a:ext cx="493712" cy="661987"/>
          </a:xfrm>
          <a:custGeom>
            <a:avLst/>
            <a:gdLst/>
            <a:ahLst/>
            <a:cxnLst/>
            <a:rect l="l" t="t" r="r" b="b"/>
            <a:pathLst>
              <a:path w="852" h="1139" extrusionOk="0">
                <a:moveTo>
                  <a:pt x="463" y="0"/>
                </a:moveTo>
                <a:cubicBezTo>
                  <a:pt x="732" y="0"/>
                  <a:pt x="852" y="154"/>
                  <a:pt x="852" y="339"/>
                </a:cubicBezTo>
                <a:cubicBezTo>
                  <a:pt x="852" y="525"/>
                  <a:pt x="734" y="677"/>
                  <a:pt x="463" y="677"/>
                </a:cubicBezTo>
                <a:cubicBezTo>
                  <a:pt x="441" y="677"/>
                  <a:pt x="441" y="677"/>
                  <a:pt x="441" y="677"/>
                </a:cubicBezTo>
                <a:cubicBezTo>
                  <a:pt x="441" y="1139"/>
                  <a:pt x="441" y="1139"/>
                  <a:pt x="441" y="1139"/>
                </a:cubicBezTo>
                <a:cubicBezTo>
                  <a:pt x="275" y="1139"/>
                  <a:pt x="275" y="1139"/>
                  <a:pt x="275" y="1139"/>
                </a:cubicBezTo>
                <a:cubicBezTo>
                  <a:pt x="275" y="146"/>
                  <a:pt x="275" y="146"/>
                  <a:pt x="275" y="146"/>
                </a:cubicBezTo>
                <a:cubicBezTo>
                  <a:pt x="165" y="146"/>
                  <a:pt x="165" y="146"/>
                  <a:pt x="165" y="146"/>
                </a:cubicBezTo>
                <a:cubicBezTo>
                  <a:pt x="165" y="1139"/>
                  <a:pt x="165" y="1139"/>
                  <a:pt x="165" y="1139"/>
                </a:cubicBezTo>
                <a:cubicBezTo>
                  <a:pt x="0" y="1139"/>
                  <a:pt x="0" y="1139"/>
                  <a:pt x="0" y="1139"/>
                </a:cubicBezTo>
                <a:cubicBezTo>
                  <a:pt x="0" y="0"/>
                  <a:pt x="0" y="0"/>
                  <a:pt x="0" y="0"/>
                </a:cubicBezTo>
                <a:lnTo>
                  <a:pt x="463" y="0"/>
                </a:lnTo>
                <a:close/>
              </a:path>
            </a:pathLst>
          </a:custGeom>
          <a:solidFill>
            <a:schemeClr val="accent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ora"/>
              <a:ea typeface="Lora"/>
              <a:cs typeface="Lora"/>
              <a:sym typeface="Lora"/>
            </a:endParaRPr>
          </a:p>
        </p:txBody>
      </p:sp>
      <p:sp>
        <p:nvSpPr>
          <p:cNvPr id="46" name="Google Shape;46;p12"/>
          <p:cNvSpPr>
            <a:spLocks noGrp="1"/>
          </p:cNvSpPr>
          <p:nvPr>
            <p:ph type="chart" idx="2"/>
          </p:nvPr>
        </p:nvSpPr>
        <p:spPr>
          <a:xfrm>
            <a:off x="390525" y="1924050"/>
            <a:ext cx="11410950" cy="436245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Lora"/>
                <a:ea typeface="Lora"/>
                <a:cs typeface="Lora"/>
                <a:sym typeface="Lora"/>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ora"/>
                <a:ea typeface="Lora"/>
                <a:cs typeface="Lora"/>
                <a:sym typeface="Lora"/>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ora"/>
                <a:ea typeface="Lora"/>
                <a:cs typeface="Lora"/>
                <a:sym typeface="Lora"/>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9pPr>
          </a:lstStyle>
          <a:p>
            <a:endParaRPr/>
          </a:p>
        </p:txBody>
      </p:sp>
      <p:sp>
        <p:nvSpPr>
          <p:cNvPr id="47" name="Google Shape;47;p12"/>
          <p:cNvSpPr txBox="1">
            <a:spLocks noGrp="1"/>
          </p:cNvSpPr>
          <p:nvPr>
            <p:ph type="body" idx="1"/>
          </p:nvPr>
        </p:nvSpPr>
        <p:spPr>
          <a:xfrm>
            <a:off x="7924800" y="6400800"/>
            <a:ext cx="3876675" cy="371475"/>
          </a:xfrm>
          <a:prstGeom prst="rect">
            <a:avLst/>
          </a:prstGeom>
          <a:noFill/>
          <a:ln>
            <a:noFill/>
          </a:ln>
        </p:spPr>
        <p:txBody>
          <a:bodyPr spcFirstLastPara="1" wrap="square" lIns="91425" tIns="45700" rIns="91425" bIns="45700" anchor="ctr" anchorCtr="0">
            <a:noAutofit/>
          </a:bodyPr>
          <a:lstStyle>
            <a:lvl1pPr marL="457200" marR="0" lvl="0" indent="-228600" algn="r" rtl="0">
              <a:lnSpc>
                <a:spcPct val="90000"/>
              </a:lnSpc>
              <a:spcBef>
                <a:spcPts val="1000"/>
              </a:spcBef>
              <a:spcAft>
                <a:spcPts val="0"/>
              </a:spcAft>
              <a:buClr>
                <a:schemeClr val="dk1"/>
              </a:buClr>
              <a:buSzPts val="1200"/>
              <a:buFont typeface="Arial"/>
              <a:buNone/>
              <a:defRPr sz="1200" b="0" i="0" u="none" strike="noStrike" cap="none">
                <a:solidFill>
                  <a:schemeClr val="dk1"/>
                </a:solidFill>
                <a:latin typeface="Lora"/>
                <a:ea typeface="Lora"/>
                <a:cs typeface="Lora"/>
                <a:sym typeface="Lora"/>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ora"/>
                <a:ea typeface="Lora"/>
                <a:cs typeface="Lora"/>
                <a:sym typeface="Lora"/>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ora"/>
                <a:ea typeface="Lora"/>
                <a:cs typeface="Lora"/>
                <a:sym typeface="Lora"/>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Dark slide">
  <p:cSld name="Dark slide">
    <p:bg>
      <p:bgPr>
        <a:solidFill>
          <a:schemeClr val="accent5"/>
        </a:solidFill>
        <a:effectLst/>
      </p:bgPr>
    </p:bg>
    <p:spTree>
      <p:nvGrpSpPr>
        <p:cNvPr id="1" name="Shape 48"/>
        <p:cNvGrpSpPr/>
        <p:nvPr/>
      </p:nvGrpSpPr>
      <p:grpSpPr>
        <a:xfrm>
          <a:off x="0" y="0"/>
          <a:ext cx="0" cy="0"/>
          <a:chOff x="0" y="0"/>
          <a:chExt cx="0" cy="0"/>
        </a:xfrm>
      </p:grpSpPr>
      <p:sp>
        <p:nvSpPr>
          <p:cNvPr id="49" name="Google Shape;49;p13"/>
          <p:cNvSpPr/>
          <p:nvPr/>
        </p:nvSpPr>
        <p:spPr>
          <a:xfrm>
            <a:off x="11307763" y="365919"/>
            <a:ext cx="493712" cy="661987"/>
          </a:xfrm>
          <a:custGeom>
            <a:avLst/>
            <a:gdLst/>
            <a:ahLst/>
            <a:cxnLst/>
            <a:rect l="l" t="t" r="r" b="b"/>
            <a:pathLst>
              <a:path w="852" h="1139" extrusionOk="0">
                <a:moveTo>
                  <a:pt x="463" y="0"/>
                </a:moveTo>
                <a:cubicBezTo>
                  <a:pt x="732" y="0"/>
                  <a:pt x="852" y="154"/>
                  <a:pt x="852" y="339"/>
                </a:cubicBezTo>
                <a:cubicBezTo>
                  <a:pt x="852" y="525"/>
                  <a:pt x="734" y="677"/>
                  <a:pt x="463" y="677"/>
                </a:cubicBezTo>
                <a:cubicBezTo>
                  <a:pt x="441" y="677"/>
                  <a:pt x="441" y="677"/>
                  <a:pt x="441" y="677"/>
                </a:cubicBezTo>
                <a:cubicBezTo>
                  <a:pt x="441" y="1139"/>
                  <a:pt x="441" y="1139"/>
                  <a:pt x="441" y="1139"/>
                </a:cubicBezTo>
                <a:cubicBezTo>
                  <a:pt x="275" y="1139"/>
                  <a:pt x="275" y="1139"/>
                  <a:pt x="275" y="1139"/>
                </a:cubicBezTo>
                <a:cubicBezTo>
                  <a:pt x="275" y="146"/>
                  <a:pt x="275" y="146"/>
                  <a:pt x="275" y="146"/>
                </a:cubicBezTo>
                <a:cubicBezTo>
                  <a:pt x="165" y="146"/>
                  <a:pt x="165" y="146"/>
                  <a:pt x="165" y="146"/>
                </a:cubicBezTo>
                <a:cubicBezTo>
                  <a:pt x="165" y="1139"/>
                  <a:pt x="165" y="1139"/>
                  <a:pt x="165" y="1139"/>
                </a:cubicBezTo>
                <a:cubicBezTo>
                  <a:pt x="0" y="1139"/>
                  <a:pt x="0" y="1139"/>
                  <a:pt x="0" y="1139"/>
                </a:cubicBezTo>
                <a:cubicBezTo>
                  <a:pt x="0" y="0"/>
                  <a:pt x="0" y="0"/>
                  <a:pt x="0" y="0"/>
                </a:cubicBezTo>
                <a:lnTo>
                  <a:pt x="463" y="0"/>
                </a:lnTo>
                <a:close/>
              </a:path>
            </a:pathLst>
          </a:cu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ora"/>
              <a:ea typeface="Lora"/>
              <a:cs typeface="Lora"/>
              <a:sym typeface="Lora"/>
            </a:endParaRPr>
          </a:p>
        </p:txBody>
      </p:sp>
      <p:sp>
        <p:nvSpPr>
          <p:cNvPr id="50" name="Google Shape;50;p13"/>
          <p:cNvSpPr txBox="1">
            <a:spLocks noGrp="1"/>
          </p:cNvSpPr>
          <p:nvPr>
            <p:ph type="title"/>
          </p:nvPr>
        </p:nvSpPr>
        <p:spPr>
          <a:xfrm>
            <a:off x="390525" y="365125"/>
            <a:ext cx="10169106"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2"/>
              </a:buClr>
              <a:buSzPts val="4000"/>
              <a:buFont typeface="Lexend Deca SemiBold"/>
              <a:buNone/>
              <a:defRPr sz="4000" b="0" i="0" u="none" strike="noStrike" cap="none">
                <a:solidFill>
                  <a:schemeClr val="lt2"/>
                </a:solidFill>
                <a:latin typeface="Lexend Deca SemiBold"/>
                <a:ea typeface="Lexend Deca SemiBold"/>
                <a:cs typeface="Lexend Deca SemiBold"/>
                <a:sym typeface="Lexend Deca Semi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2"/>
          <p:cNvSpPr txBox="1">
            <a:spLocks noGrp="1"/>
          </p:cNvSpPr>
          <p:nvPr>
            <p:ph type="title"/>
          </p:nvPr>
        </p:nvSpPr>
        <p:spPr>
          <a:xfrm>
            <a:off x="390524" y="365125"/>
            <a:ext cx="6898622" cy="1325563"/>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accent5"/>
              </a:buClr>
              <a:buSzPts val="4000"/>
              <a:buFont typeface="Lexend Deca SemiBold"/>
              <a:buNone/>
            </a:pPr>
            <a:r>
              <a:rPr lang="en-GB"/>
              <a:t>Activia</a:t>
            </a:r>
            <a:endParaRPr/>
          </a:p>
        </p:txBody>
      </p:sp>
      <p:sp>
        <p:nvSpPr>
          <p:cNvPr id="83" name="Google Shape;83;p2"/>
          <p:cNvSpPr txBox="1">
            <a:spLocks noGrp="1"/>
          </p:cNvSpPr>
          <p:nvPr>
            <p:ph type="body" idx="1"/>
          </p:nvPr>
        </p:nvSpPr>
        <p:spPr>
          <a:xfrm>
            <a:off x="408825" y="1584925"/>
            <a:ext cx="7751700" cy="4907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2"/>
              </a:buClr>
              <a:buSzPts val="1600"/>
              <a:buNone/>
            </a:pPr>
            <a:r>
              <a:rPr lang="en-GB" sz="1600">
                <a:solidFill>
                  <a:schemeClr val="dk2"/>
                </a:solidFill>
                <a:latin typeface="Lexend Deca SemiBold"/>
                <a:ea typeface="Lexend Deca SemiBold"/>
                <a:cs typeface="Lexend Deca SemiBold"/>
                <a:sym typeface="Lexend Deca SemiBold"/>
              </a:rPr>
              <a:t>The Challenge</a:t>
            </a:r>
            <a:endParaRPr/>
          </a:p>
          <a:p>
            <a:pPr marL="0" lvl="0" indent="0" algn="l" rtl="0">
              <a:lnSpc>
                <a:spcPct val="120000"/>
              </a:lnSpc>
              <a:spcBef>
                <a:spcPts val="600"/>
              </a:spcBef>
              <a:spcAft>
                <a:spcPts val="0"/>
              </a:spcAft>
              <a:buClr>
                <a:schemeClr val="dk1"/>
              </a:buClr>
              <a:buSzPts val="1100"/>
              <a:buNone/>
            </a:pPr>
            <a:r>
              <a:rPr lang="en-GB" sz="1100">
                <a:solidFill>
                  <a:schemeClr val="dk1"/>
                </a:solidFill>
                <a:latin typeface="Lora"/>
                <a:ea typeface="Lora"/>
                <a:cs typeface="Lora"/>
                <a:sym typeface="Lora"/>
              </a:rPr>
              <a:t>In 2023, with prices rising and high inflation, the nation’s usual health kick was being trumped by a need to save money. The challenge for Activia, a yoghurt brand that improves gut health, was to educate the consumer, who despite an increase in conversation and competition about gut health, didn’t necessarily understand its importance and why it was worth the extra cost. Activia’s bold ambition of being the nation’s number 1 yoghurt brand meant taking the high ground as experts in gut health.</a:t>
            </a:r>
            <a:endParaRPr sz="1100"/>
          </a:p>
          <a:p>
            <a:pPr marL="0" lvl="0" indent="0" algn="l" rtl="0">
              <a:lnSpc>
                <a:spcPct val="100000"/>
              </a:lnSpc>
              <a:spcBef>
                <a:spcPts val="1200"/>
              </a:spcBef>
              <a:spcAft>
                <a:spcPts val="0"/>
              </a:spcAft>
              <a:buClr>
                <a:schemeClr val="dk2"/>
              </a:buClr>
              <a:buSzPts val="1600"/>
              <a:buNone/>
            </a:pPr>
            <a:r>
              <a:rPr lang="en-GB" sz="1600">
                <a:solidFill>
                  <a:schemeClr val="dk2"/>
                </a:solidFill>
                <a:latin typeface="Lexend Deca SemiBold"/>
                <a:ea typeface="Lexend Deca SemiBold"/>
                <a:cs typeface="Lexend Deca SemiBold"/>
                <a:sym typeface="Lexend Deca SemiBold"/>
              </a:rPr>
              <a:t>The Execution</a:t>
            </a:r>
            <a:endParaRPr/>
          </a:p>
          <a:p>
            <a:pPr marL="0" lvl="0" indent="0" algn="l" rtl="0">
              <a:lnSpc>
                <a:spcPct val="120000"/>
              </a:lnSpc>
              <a:spcBef>
                <a:spcPts val="600"/>
              </a:spcBef>
              <a:spcAft>
                <a:spcPts val="0"/>
              </a:spcAft>
              <a:buClr>
                <a:schemeClr val="dk1"/>
              </a:buClr>
              <a:buSzPts val="1100"/>
              <a:buNone/>
            </a:pPr>
            <a:r>
              <a:rPr lang="en-GB" sz="1100">
                <a:solidFill>
                  <a:schemeClr val="dk1"/>
                </a:solidFill>
                <a:latin typeface="Lora"/>
                <a:ea typeface="Lora"/>
                <a:cs typeface="Lora"/>
                <a:sym typeface="Lora"/>
              </a:rPr>
              <a:t>Activia partnered with Women’s Health to position themselves as an authoritative Gut Health Coach. A Gut Feelings Hub shared educational content including videos of three women, highlighting the benefits of gut health including its impact on mental wellbeing, energy levels and hormone health. These stories transformed into written narratives, offering trusted advice and testimonials. The campaign was amplified across Women’s Health social channels and the Hearst Network to cement the role of coach.</a:t>
            </a:r>
            <a:endParaRPr sz="1100">
              <a:solidFill>
                <a:schemeClr val="dk2"/>
              </a:solidFill>
              <a:latin typeface="Lexend Deca SemiBold"/>
              <a:ea typeface="Lexend Deca SemiBold"/>
              <a:cs typeface="Lexend Deca SemiBold"/>
              <a:sym typeface="Lexend Deca SemiBold"/>
            </a:endParaRPr>
          </a:p>
          <a:p>
            <a:pPr marL="0" lvl="0" indent="0" algn="l" rtl="0">
              <a:lnSpc>
                <a:spcPct val="100000"/>
              </a:lnSpc>
              <a:spcBef>
                <a:spcPts val="1200"/>
              </a:spcBef>
              <a:spcAft>
                <a:spcPts val="0"/>
              </a:spcAft>
              <a:buClr>
                <a:schemeClr val="dk2"/>
              </a:buClr>
              <a:buSzPts val="1600"/>
              <a:buNone/>
            </a:pPr>
            <a:r>
              <a:rPr lang="en-GB" sz="1600">
                <a:solidFill>
                  <a:schemeClr val="dk2"/>
                </a:solidFill>
                <a:latin typeface="Lexend Deca SemiBold"/>
                <a:ea typeface="Lexend Deca SemiBold"/>
                <a:cs typeface="Lexend Deca SemiBold"/>
                <a:sym typeface="Lexend Deca SemiBold"/>
              </a:rPr>
              <a:t>The Results</a:t>
            </a:r>
            <a:endParaRPr/>
          </a:p>
          <a:p>
            <a:pPr marL="171450" lvl="0" indent="-171450" algn="l" rtl="0">
              <a:lnSpc>
                <a:spcPct val="110000"/>
              </a:lnSpc>
              <a:spcBef>
                <a:spcPts val="600"/>
              </a:spcBef>
              <a:spcAft>
                <a:spcPts val="0"/>
              </a:spcAft>
              <a:buClr>
                <a:schemeClr val="dk1"/>
              </a:buClr>
              <a:buSzPts val="1100"/>
              <a:buFont typeface="Arial"/>
              <a:buChar char="•"/>
            </a:pPr>
            <a:r>
              <a:rPr lang="en-GB" sz="1100">
                <a:solidFill>
                  <a:schemeClr val="dk1"/>
                </a:solidFill>
                <a:latin typeface="Lora"/>
                <a:ea typeface="Lora"/>
                <a:cs typeface="Lora"/>
                <a:sym typeface="Lora"/>
              </a:rPr>
              <a:t>Dwell times reached 2:58 minutes, far exceeding the 1:48 benchmarks.</a:t>
            </a:r>
            <a:endParaRPr sz="1100">
              <a:solidFill>
                <a:schemeClr val="dk1"/>
              </a:solidFill>
              <a:latin typeface="Lora"/>
              <a:ea typeface="Lora"/>
              <a:cs typeface="Lora"/>
              <a:sym typeface="Lora"/>
            </a:endParaRPr>
          </a:p>
          <a:p>
            <a:pPr marL="171450" lvl="0" indent="-171450" algn="l" rtl="0">
              <a:lnSpc>
                <a:spcPct val="110000"/>
              </a:lnSpc>
              <a:spcBef>
                <a:spcPts val="600"/>
              </a:spcBef>
              <a:spcAft>
                <a:spcPts val="0"/>
              </a:spcAft>
              <a:buClr>
                <a:schemeClr val="dk1"/>
              </a:buClr>
              <a:buSzPts val="1100"/>
              <a:buFont typeface="Arial"/>
              <a:buChar char="•"/>
            </a:pPr>
            <a:r>
              <a:rPr lang="en-GB" sz="1100">
                <a:solidFill>
                  <a:schemeClr val="dk1"/>
                </a:solidFill>
                <a:latin typeface="Lora"/>
                <a:ea typeface="Lora"/>
                <a:cs typeface="Lora"/>
                <a:sym typeface="Lora"/>
              </a:rPr>
              <a:t>80% understood the importance of gut health in an easy way (vs. 64% unexposed). </a:t>
            </a:r>
            <a:endParaRPr sz="1100">
              <a:solidFill>
                <a:schemeClr val="dk1"/>
              </a:solidFill>
              <a:latin typeface="Lora"/>
              <a:ea typeface="Lora"/>
              <a:cs typeface="Lora"/>
              <a:sym typeface="Lora"/>
            </a:endParaRPr>
          </a:p>
          <a:p>
            <a:pPr marL="171450" lvl="0" indent="-171450" algn="l" rtl="0">
              <a:lnSpc>
                <a:spcPct val="110000"/>
              </a:lnSpc>
              <a:spcBef>
                <a:spcPts val="600"/>
              </a:spcBef>
              <a:spcAft>
                <a:spcPts val="0"/>
              </a:spcAft>
              <a:buClr>
                <a:schemeClr val="dk1"/>
              </a:buClr>
              <a:buSzPts val="1100"/>
              <a:buFont typeface="Arial"/>
              <a:buChar char="•"/>
            </a:pPr>
            <a:r>
              <a:rPr lang="en-GB" sz="1100">
                <a:solidFill>
                  <a:schemeClr val="dk1"/>
                </a:solidFill>
                <a:latin typeface="Lora"/>
                <a:ea typeface="Lora"/>
                <a:cs typeface="Lora"/>
                <a:sym typeface="Lora"/>
              </a:rPr>
              <a:t>There was a 15% increase in consideration, a 26% rise in favourability and a 27% surge in purchase intent (vs. benchmarks of 10%, 10% and 18% respectively). </a:t>
            </a:r>
            <a:endParaRPr sz="1100">
              <a:solidFill>
                <a:schemeClr val="dk1"/>
              </a:solidFill>
              <a:latin typeface="Lora"/>
              <a:ea typeface="Lora"/>
              <a:cs typeface="Lora"/>
              <a:sym typeface="Lora"/>
            </a:endParaRPr>
          </a:p>
          <a:p>
            <a:pPr marL="171450" lvl="0" indent="-171450" algn="l" rtl="0">
              <a:lnSpc>
                <a:spcPct val="110000"/>
              </a:lnSpc>
              <a:spcBef>
                <a:spcPts val="600"/>
              </a:spcBef>
              <a:spcAft>
                <a:spcPts val="0"/>
              </a:spcAft>
              <a:buClr>
                <a:schemeClr val="dk1"/>
              </a:buClr>
              <a:buSzPts val="1100"/>
              <a:buFont typeface="Arial"/>
              <a:buChar char="•"/>
            </a:pPr>
            <a:r>
              <a:rPr lang="en-GB" sz="1100">
                <a:solidFill>
                  <a:schemeClr val="dk1"/>
                </a:solidFill>
                <a:latin typeface="Lora"/>
                <a:ea typeface="Lora"/>
                <a:cs typeface="Lora"/>
                <a:sym typeface="Lora"/>
              </a:rPr>
              <a:t>32% went on to purchase Activia Yoghurt vs. 20% unexposed, proving it was worth paying extra for. One in four now considers Activia a staple in their diet, with an additional 17% recommending it to others. </a:t>
            </a:r>
            <a:endParaRPr sz="1100">
              <a:solidFill>
                <a:schemeClr val="dk1"/>
              </a:solidFill>
              <a:latin typeface="Lora"/>
              <a:ea typeface="Lora"/>
              <a:cs typeface="Lora"/>
              <a:sym typeface="Lora"/>
            </a:endParaRPr>
          </a:p>
          <a:p>
            <a:pPr marL="457200" lvl="0" indent="0" algn="l" rtl="0">
              <a:lnSpc>
                <a:spcPct val="110000"/>
              </a:lnSpc>
              <a:spcBef>
                <a:spcPts val="600"/>
              </a:spcBef>
              <a:spcAft>
                <a:spcPts val="0"/>
              </a:spcAft>
              <a:buNone/>
            </a:pPr>
            <a:endParaRPr sz="1100">
              <a:solidFill>
                <a:schemeClr val="dk1"/>
              </a:solidFill>
              <a:latin typeface="Lora"/>
              <a:ea typeface="Lora"/>
              <a:cs typeface="Lora"/>
              <a:sym typeface="Lora"/>
            </a:endParaRPr>
          </a:p>
        </p:txBody>
      </p:sp>
      <p:pic>
        <p:nvPicPr>
          <p:cNvPr id="1028" name="Picture 4" descr="Activia logo and symbol, meaning, history, PNG">
            <a:extLst>
              <a:ext uri="{FF2B5EF4-FFF2-40B4-BE49-F238E27FC236}">
                <a16:creationId xmlns:a16="http://schemas.microsoft.com/office/drawing/2014/main" id="{2EFD597B-0645-616E-C7EC-60004C7940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63994" y="237317"/>
            <a:ext cx="1866920" cy="105014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Placeholder 16" descr="A person with a green and white sign&#10;&#10;Description automatically generated">
            <a:extLst>
              <a:ext uri="{FF2B5EF4-FFF2-40B4-BE49-F238E27FC236}">
                <a16:creationId xmlns:a16="http://schemas.microsoft.com/office/drawing/2014/main" id="{130DF0D7-F118-5215-C2CD-8C4E32366A22}"/>
              </a:ext>
            </a:extLst>
          </p:cNvPr>
          <p:cNvPicPr>
            <a:picLocks noGrp="1" noChangeAspect="1"/>
          </p:cNvPicPr>
          <p:nvPr>
            <p:ph type="pic" idx="4"/>
          </p:nvPr>
        </p:nvPicPr>
        <p:blipFill rotWithShape="1">
          <a:blip r:embed="rId4"/>
          <a:srcRect t="2213" b="43805"/>
          <a:stretch/>
        </p:blipFill>
        <p:spPr>
          <a:xfrm>
            <a:off x="8445260" y="1915155"/>
            <a:ext cx="3356214" cy="3631630"/>
          </a:xfrm>
        </p:spPr>
      </p:pic>
      <p:pic>
        <p:nvPicPr>
          <p:cNvPr id="2" name="Picture 2" descr="Hearst Magazines cashback, discount codes and deals | Easyfundraising">
            <a:extLst>
              <a:ext uri="{FF2B5EF4-FFF2-40B4-BE49-F238E27FC236}">
                <a16:creationId xmlns:a16="http://schemas.microsoft.com/office/drawing/2014/main" id="{F0886544-BCC0-DA11-AF51-0D0F2722139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34261" y="237317"/>
            <a:ext cx="1180003" cy="118000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Custom Design">
  <a:themeElements>
    <a:clrScheme name="PPA">
      <a:dk1>
        <a:srgbClr val="30373F"/>
      </a:dk1>
      <a:lt1>
        <a:srgbClr val="E9E2DB"/>
      </a:lt1>
      <a:dk2>
        <a:srgbClr val="5600E1"/>
      </a:dk2>
      <a:lt2>
        <a:srgbClr val="E9E2DB"/>
      </a:lt2>
      <a:accent1>
        <a:srgbClr val="FF6025"/>
      </a:accent1>
      <a:accent2>
        <a:srgbClr val="FFACB8"/>
      </a:accent2>
      <a:accent3>
        <a:srgbClr val="5600E1"/>
      </a:accent3>
      <a:accent4>
        <a:srgbClr val="E9E2DB"/>
      </a:accent4>
      <a:accent5>
        <a:srgbClr val="30373F"/>
      </a:accent5>
      <a:accent6>
        <a:srgbClr val="FFB59B"/>
      </a:accent6>
      <a:hlink>
        <a:srgbClr val="FF6025"/>
      </a:hlink>
      <a:folHlink>
        <a:srgbClr val="FFACB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7BE65FF47A3D046BCC2F23E261C24B6" ma:contentTypeVersion="18" ma:contentTypeDescription="Create a new document." ma:contentTypeScope="" ma:versionID="18624abb6c315a7372c68c3bc6bb4b77">
  <xsd:schema xmlns:xsd="http://www.w3.org/2001/XMLSchema" xmlns:xs="http://www.w3.org/2001/XMLSchema" xmlns:p="http://schemas.microsoft.com/office/2006/metadata/properties" xmlns:ns2="610442a4-1f6f-42f7-b604-54c2340d1bb4" xmlns:ns3="4b6c9c3d-280d-406b-bce5-57a15c848e0d" targetNamespace="http://schemas.microsoft.com/office/2006/metadata/properties" ma:root="true" ma:fieldsID="00f8cdfe99427a68477a82b7f0b4fc9b" ns2:_="" ns3:_="">
    <xsd:import namespace="610442a4-1f6f-42f7-b604-54c2340d1bb4"/>
    <xsd:import namespace="4b6c9c3d-280d-406b-bce5-57a15c848e0d"/>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DateTaken" minOccurs="0"/>
                <xsd:element ref="ns3:MediaServiceOCR" minOccurs="0"/>
                <xsd:element ref="ns3:MediaServiceLocation" minOccurs="0"/>
                <xsd:element ref="ns2:SharedWithUsers" minOccurs="0"/>
                <xsd:element ref="ns2:SharedWithDetails" minOccurs="0"/>
                <xsd:element ref="ns3:MediaServiceAutoKeyPoints" minOccurs="0"/>
                <xsd:element ref="ns3:MediaServiceKeyPoints"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0442a4-1f6f-42f7-b604-54c2340d1bb4"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6" nillable="true" ma:displayName="Taxonomy Catch All Column" ma:hidden="true" ma:list="{ddbb02e8-69ee-464d-a4d0-892b5893a829}" ma:internalName="TaxCatchAll" ma:showField="CatchAllData" ma:web="610442a4-1f6f-42f7-b604-54c2340d1bb4">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4b6c9c3d-280d-406b-bce5-57a15c848e0d"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element name="MediaLengthInSeconds" ma:index="23" nillable="true" ma:displayName="Length (seconds)" ma:internalName="MediaLengthInSeconds" ma:readOnly="true">
      <xsd:simpleType>
        <xsd:restriction base="dms:Unknown"/>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1688b651-f5c6-494b-ad33-e0914d30de6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FA1C6266-59E5-4825-8F7F-2A453840AEFF}">
  <ds:schemaRefs>
    <ds:schemaRef ds:uri="http://schemas.microsoft.com/sharepoint/v3/contenttype/forms"/>
  </ds:schemaRefs>
</ds:datastoreItem>
</file>

<file path=customXml/itemProps2.xml><?xml version="1.0" encoding="utf-8"?>
<ds:datastoreItem xmlns:ds="http://schemas.openxmlformats.org/officeDocument/2006/customXml" ds:itemID="{89C88C1F-88A7-4494-B87F-6AE87953680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10442a4-1f6f-42f7-b604-54c2340d1bb4"/>
    <ds:schemaRef ds:uri="4b6c9c3d-280d-406b-bce5-57a15c848e0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A7E21D8-D2D1-43A8-BF4F-BCB3787CCD33}">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otalTime>4</TotalTime>
  <Words>989</Words>
  <Application>Microsoft Office PowerPoint</Application>
  <PresentationFormat>Widescreen</PresentationFormat>
  <Paragraphs>43</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Lexend Deca SemiBold</vt:lpstr>
      <vt:lpstr>Lora</vt:lpstr>
      <vt:lpstr>Calibri</vt:lpstr>
      <vt:lpstr>Arial</vt:lpstr>
      <vt:lpstr>Lora SemiBold</vt:lpstr>
      <vt:lpstr>Custom Design</vt:lpstr>
      <vt:lpstr>Activia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Activia x Women’s Health</dc:title>
  <dc:creator>Gareth Jones</dc:creator>
  <cp:lastModifiedBy>Gareth Jones</cp:lastModifiedBy>
  <cp:revision>1</cp:revision>
  <dcterms:created xsi:type="dcterms:W3CDTF">2022-07-07T10:16:09Z</dcterms:created>
  <dcterms:modified xsi:type="dcterms:W3CDTF">2024-05-01T09:37:09Z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0x010100D7BE65FF47A3D046BCC2F23E261C24B6</vt:lpwstr>
  </property>
  <property fmtid="{D5CDD505-2E9C-101B-9397-08002B2CF9AE}" pid="3" name="MediaServiceImageTags">
    <vt:lpwstr/>
  </property>
  <property fmtid="{D5CDD505-2E9C-101B-9397-08002B2CF9AE}" pid="4" name="_dlc_DocIdItemGuid">
    <vt:lpwstr>63aae766-1199-4016-b7c5-26aa8eba4749</vt:lpwstr>
  </property>
</Properties>
</file>