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8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9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theme/themeOverride10.xml" ContentType="application/vnd.openxmlformats-officedocument.themeOverride+xml"/>
  <Override PartName="/ppt/charts/chart26.xml" ContentType="application/vnd.openxmlformats-officedocument.drawingml.chart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77" r:id="rId6"/>
    <p:sldMasterId id="2147483855" r:id="rId7"/>
    <p:sldMasterId id="2147483874" r:id="rId8"/>
    <p:sldMasterId id="2147483899" r:id="rId9"/>
    <p:sldMasterId id="2147483926" r:id="rId10"/>
    <p:sldMasterId id="2147483952" r:id="rId11"/>
    <p:sldMasterId id="2147484010" r:id="rId12"/>
    <p:sldMasterId id="2147484036" r:id="rId13"/>
    <p:sldMasterId id="2147484066" r:id="rId14"/>
  </p:sldMasterIdLst>
  <p:notesMasterIdLst>
    <p:notesMasterId r:id="rId50"/>
  </p:notesMasterIdLst>
  <p:handoutMasterIdLst>
    <p:handoutMasterId r:id="rId51"/>
  </p:handoutMasterIdLst>
  <p:sldIdLst>
    <p:sldId id="2145704975" r:id="rId15"/>
    <p:sldId id="2145704974" r:id="rId16"/>
    <p:sldId id="2144445011" r:id="rId17"/>
    <p:sldId id="2144445012" r:id="rId18"/>
    <p:sldId id="367" r:id="rId19"/>
    <p:sldId id="2145704979" r:id="rId20"/>
    <p:sldId id="2145704969" r:id="rId21"/>
    <p:sldId id="2144445069" r:id="rId22"/>
    <p:sldId id="2145704976" r:id="rId23"/>
    <p:sldId id="2145704980" r:id="rId24"/>
    <p:sldId id="369" r:id="rId25"/>
    <p:sldId id="2145704757" r:id="rId26"/>
    <p:sldId id="2144445047" r:id="rId27"/>
    <p:sldId id="32568" r:id="rId28"/>
    <p:sldId id="2145704978" r:id="rId29"/>
    <p:sldId id="2144445067" r:id="rId30"/>
    <p:sldId id="2145704960" r:id="rId31"/>
    <p:sldId id="2145704970" r:id="rId32"/>
    <p:sldId id="2145704953" r:id="rId33"/>
    <p:sldId id="2145704967" r:id="rId34"/>
    <p:sldId id="2145704816" r:id="rId35"/>
    <p:sldId id="2145704800" r:id="rId36"/>
    <p:sldId id="2145704962" r:id="rId37"/>
    <p:sldId id="2145704977" r:id="rId38"/>
    <p:sldId id="2144445005" r:id="rId39"/>
    <p:sldId id="2145704965" r:id="rId40"/>
    <p:sldId id="2145704981" r:id="rId41"/>
    <p:sldId id="2145704982" r:id="rId42"/>
    <p:sldId id="2145704758" r:id="rId43"/>
    <p:sldId id="2145704952" r:id="rId44"/>
    <p:sldId id="2145704760" r:id="rId45"/>
    <p:sldId id="2144445038" r:id="rId46"/>
    <p:sldId id="2145704983" r:id="rId47"/>
    <p:sldId id="2145704984" r:id="rId48"/>
    <p:sldId id="2145704985" r:id="rId49"/>
  </p:sldIdLst>
  <p:sldSz cx="12192000" cy="6858000"/>
  <p:notesSz cx="6805613" cy="9939338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100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DFF"/>
    <a:srgbClr val="00B6FF"/>
    <a:srgbClr val="00AC8B"/>
    <a:srgbClr val="0CD5ED"/>
    <a:srgbClr val="40A4B0"/>
    <a:srgbClr val="317FFF"/>
    <a:srgbClr val="E0E0E0"/>
    <a:srgbClr val="00FFFF"/>
    <a:srgbClr val="FFFFFF"/>
    <a:srgbClr val="80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45828" autoAdjust="0"/>
  </p:normalViewPr>
  <p:slideViewPr>
    <p:cSldViewPr snapToGrid="0">
      <p:cViewPr varScale="1">
        <p:scale>
          <a:sx n="52" d="100"/>
          <a:sy n="52" d="100"/>
        </p:scale>
        <p:origin x="2754" y="120"/>
      </p:cViewPr>
      <p:guideLst>
        <p:guide orient="horz" pos="4152"/>
        <p:guide orient="horz" pos="4020"/>
        <p:guide orient="horz" pos="100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Jones" userId="1df24133-20b6-4195-96c6-3f102268981c" providerId="ADAL" clId="{95C1A67D-CB3D-4011-A4E9-B3B805F90DC0}"/>
    <pc:docChg chg="modSld">
      <pc:chgData name="Gareth Jones" userId="1df24133-20b6-4195-96c6-3f102268981c" providerId="ADAL" clId="{95C1A67D-CB3D-4011-A4E9-B3B805F90DC0}" dt="2021-06-23T10:57:48.535" v="9" actId="6549"/>
      <pc:docMkLst>
        <pc:docMk/>
      </pc:docMkLst>
      <pc:sldChg chg="modNotesTx">
        <pc:chgData name="Gareth Jones" userId="1df24133-20b6-4195-96c6-3f102268981c" providerId="ADAL" clId="{95C1A67D-CB3D-4011-A4E9-B3B805F90DC0}" dt="2021-06-23T10:56:58.207" v="1" actId="6549"/>
        <pc:sldMkLst>
          <pc:docMk/>
          <pc:sldMk cId="3015710186" sldId="2144445011"/>
        </pc:sldMkLst>
      </pc:sldChg>
      <pc:sldChg chg="modNotesTx">
        <pc:chgData name="Gareth Jones" userId="1df24133-20b6-4195-96c6-3f102268981c" providerId="ADAL" clId="{95C1A67D-CB3D-4011-A4E9-B3B805F90DC0}" dt="2021-06-23T10:57:08.503" v="2" actId="6549"/>
        <pc:sldMkLst>
          <pc:docMk/>
          <pc:sldMk cId="3608886905" sldId="2144445012"/>
        </pc:sldMkLst>
      </pc:sldChg>
      <pc:sldChg chg="modNotesTx">
        <pc:chgData name="Gareth Jones" userId="1df24133-20b6-4195-96c6-3f102268981c" providerId="ADAL" clId="{95C1A67D-CB3D-4011-A4E9-B3B805F90DC0}" dt="2021-06-23T10:57:48.535" v="9" actId="6549"/>
        <pc:sldMkLst>
          <pc:docMk/>
          <pc:sldMk cId="1028927605" sldId="2144445038"/>
        </pc:sldMkLst>
      </pc:sldChg>
      <pc:sldChg chg="modNotesTx">
        <pc:chgData name="Gareth Jones" userId="1df24133-20b6-4195-96c6-3f102268981c" providerId="ADAL" clId="{95C1A67D-CB3D-4011-A4E9-B3B805F90DC0}" dt="2021-06-23T10:57:25.655" v="4" actId="6549"/>
        <pc:sldMkLst>
          <pc:docMk/>
          <pc:sldMk cId="1709835995" sldId="2144445067"/>
        </pc:sldMkLst>
      </pc:sldChg>
      <pc:sldChg chg="modNotesTx">
        <pc:chgData name="Gareth Jones" userId="1df24133-20b6-4195-96c6-3f102268981c" providerId="ADAL" clId="{95C1A67D-CB3D-4011-A4E9-B3B805F90DC0}" dt="2021-06-23T10:57:39.423" v="6" actId="6549"/>
        <pc:sldMkLst>
          <pc:docMk/>
          <pc:sldMk cId="194833477" sldId="2145704758"/>
        </pc:sldMkLst>
      </pc:sldChg>
      <pc:sldChg chg="modNotesTx">
        <pc:chgData name="Gareth Jones" userId="1df24133-20b6-4195-96c6-3f102268981c" providerId="ADAL" clId="{95C1A67D-CB3D-4011-A4E9-B3B805F90DC0}" dt="2021-06-23T10:57:45.447" v="8" actId="6549"/>
        <pc:sldMkLst>
          <pc:docMk/>
          <pc:sldMk cId="4063829330" sldId="2145704760"/>
        </pc:sldMkLst>
      </pc:sldChg>
      <pc:sldChg chg="modNotesTx">
        <pc:chgData name="Gareth Jones" userId="1df24133-20b6-4195-96c6-3f102268981c" providerId="ADAL" clId="{95C1A67D-CB3D-4011-A4E9-B3B805F90DC0}" dt="2021-06-23T10:57:42.895" v="7" actId="6549"/>
        <pc:sldMkLst>
          <pc:docMk/>
          <pc:sldMk cId="3998104043" sldId="2145704952"/>
        </pc:sldMkLst>
      </pc:sldChg>
      <pc:sldChg chg="modNotesTx">
        <pc:chgData name="Gareth Jones" userId="1df24133-20b6-4195-96c6-3f102268981c" providerId="ADAL" clId="{95C1A67D-CB3D-4011-A4E9-B3B805F90DC0}" dt="2021-06-23T10:57:28.775" v="5" actId="6549"/>
        <pc:sldMkLst>
          <pc:docMk/>
          <pc:sldMk cId="3391270780" sldId="2145704960"/>
        </pc:sldMkLst>
      </pc:sldChg>
      <pc:sldChg chg="modNotesTx">
        <pc:chgData name="Gareth Jones" userId="1df24133-20b6-4195-96c6-3f102268981c" providerId="ADAL" clId="{95C1A67D-CB3D-4011-A4E9-B3B805F90DC0}" dt="2021-06-23T10:56:53.302" v="0" actId="6549"/>
        <pc:sldMkLst>
          <pc:docMk/>
          <pc:sldMk cId="499367779" sldId="2145704975"/>
        </pc:sldMkLst>
      </pc:sldChg>
      <pc:sldChg chg="modNotesTx">
        <pc:chgData name="Gareth Jones" userId="1df24133-20b6-4195-96c6-3f102268981c" providerId="ADAL" clId="{95C1A67D-CB3D-4011-A4E9-B3B805F90DC0}" dt="2021-06-23T10:57:13.071" v="3" actId="6549"/>
        <pc:sldMkLst>
          <pc:docMk/>
          <pc:sldMk cId="2751459801" sldId="21457049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/>
              <a:t>Outlook on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economy</a:t>
            </a:r>
          </a:p>
        </c:rich>
      </c:tx>
      <c:layout>
        <c:manualLayout>
          <c:xMode val="edge"/>
          <c:yMode val="edge"/>
          <c:x val="0.44149034255333469"/>
          <c:y val="0.45214213461820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6E46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4-4919-AA6E-D59F6AB5D6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4-4919-AA6E-D59F6AB5D605}"/>
              </c:ext>
            </c:extLst>
          </c:dPt>
          <c:dLbls>
            <c:dLbl>
              <c:idx val="0"/>
              <c:layout>
                <c:manualLayout>
                  <c:x val="-5.5551181102362207E-2"/>
                  <c:y val="-0.16131705977666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14-4919-AA6E-D59F6AB5D605}"/>
                </c:ext>
              </c:extLst>
            </c:dLbl>
            <c:dLbl>
              <c:idx val="1"/>
              <c:layout>
                <c:manualLayout>
                  <c:x val="-0.10517295914933714"/>
                  <c:y val="4.23883251204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14-4919-AA6E-D59F6AB5D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Will recover quickly</c:v>
                </c:pt>
                <c:pt idx="1">
                  <c:v>will take a long time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14-4919-AA6E-D59F6AB5D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87208356023311E-2"/>
          <c:y val="5.2052968464850136E-2"/>
          <c:w val="0.67337295510420692"/>
          <c:h val="0.74352746871283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I pay more attention to prices</c:v>
                </c:pt>
              </c:strCache>
            </c:strRef>
          </c:tx>
          <c:spPr>
            <a:ln w="28575" cap="rnd">
              <a:solidFill>
                <a:srgbClr val="C700D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March 2020</c:v>
                </c:pt>
                <c:pt idx="1">
                  <c:v>April 2020</c:v>
                </c:pt>
                <c:pt idx="2">
                  <c:v>May 2020</c:v>
                </c:pt>
                <c:pt idx="3">
                  <c:v>June 2020</c:v>
                </c:pt>
                <c:pt idx="4">
                  <c:v>July 2020</c:v>
                </c:pt>
                <c:pt idx="5">
                  <c:v>August 2020</c:v>
                </c:pt>
                <c:pt idx="6">
                  <c:v>April 2021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7"/>
                <c:pt idx="0">
                  <c:v>43.745590104820103</c:v>
                </c:pt>
                <c:pt idx="1">
                  <c:v>50.192604807781201</c:v>
                </c:pt>
                <c:pt idx="2">
                  <c:v>52.176524327073103</c:v>
                </c:pt>
                <c:pt idx="3">
                  <c:v>50.588234828235301</c:v>
                </c:pt>
                <c:pt idx="4">
                  <c:v>54.002176302115501</c:v>
                </c:pt>
                <c:pt idx="5">
                  <c:v>60.517326836935098</c:v>
                </c:pt>
                <c:pt idx="6">
                  <c:v>56.0347472977721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035-410A-A329-1B8E5A66F1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 pay more attention to products on sale</c:v>
                </c:pt>
              </c:strCache>
            </c:strRef>
          </c:tx>
          <c:spPr>
            <a:ln w="28575" cap="rnd">
              <a:solidFill>
                <a:srgbClr val="491DFF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4836761785203396E-2"/>
                  <c:y val="5.3945101591539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E-49BE-B949-A848961CE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March 2020</c:v>
                </c:pt>
                <c:pt idx="1">
                  <c:v>April 2020</c:v>
                </c:pt>
                <c:pt idx="2">
                  <c:v>May 2020</c:v>
                </c:pt>
                <c:pt idx="3">
                  <c:v>June 2020</c:v>
                </c:pt>
                <c:pt idx="4">
                  <c:v>July 2020</c:v>
                </c:pt>
                <c:pt idx="5">
                  <c:v>August 2020</c:v>
                </c:pt>
                <c:pt idx="6">
                  <c:v>April 2021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7"/>
                <c:pt idx="0">
                  <c:v>32.886109181753298</c:v>
                </c:pt>
                <c:pt idx="1">
                  <c:v>35.925065131372598</c:v>
                </c:pt>
                <c:pt idx="2">
                  <c:v>38.915714975640903</c:v>
                </c:pt>
                <c:pt idx="3">
                  <c:v>39.959644558062898</c:v>
                </c:pt>
                <c:pt idx="4">
                  <c:v>41.308817449367503</c:v>
                </c:pt>
                <c:pt idx="5">
                  <c:v>42.6182718542007</c:v>
                </c:pt>
                <c:pt idx="6">
                  <c:v>44.319277880283202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35-410A-A329-1B8E5A66F12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 I go out of my way to find the best prices</c:v>
                </c:pt>
              </c:strCache>
            </c:strRef>
          </c:tx>
          <c:spPr>
            <a:ln w="28575" cap="rnd">
              <a:solidFill>
                <a:srgbClr val="0CD5ED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9348116367372038E-2"/>
                  <c:y val="-3.351135098868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E-49BE-B949-A848961CE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March 2020</c:v>
                </c:pt>
                <c:pt idx="1">
                  <c:v>April 2020</c:v>
                </c:pt>
                <c:pt idx="2">
                  <c:v>May 2020</c:v>
                </c:pt>
                <c:pt idx="3">
                  <c:v>June 2020</c:v>
                </c:pt>
                <c:pt idx="4">
                  <c:v>July 2020</c:v>
                </c:pt>
                <c:pt idx="5">
                  <c:v>August 2020</c:v>
                </c:pt>
                <c:pt idx="6">
                  <c:v>April 2021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7"/>
                <c:pt idx="2" formatCode="0">
                  <c:v>33</c:v>
                </c:pt>
                <c:pt idx="3" formatCode="0">
                  <c:v>36</c:v>
                </c:pt>
                <c:pt idx="4" formatCode="0">
                  <c:v>37</c:v>
                </c:pt>
                <c:pt idx="5" formatCode="0">
                  <c:v>44</c:v>
                </c:pt>
                <c:pt idx="6" formatCode="0">
                  <c:v>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035-410A-A329-1B8E5A66F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6857584"/>
        <c:axId val="1196860912"/>
      </c:lineChart>
      <c:catAx>
        <c:axId val="11968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60912"/>
        <c:crosses val="autoZero"/>
        <c:auto val="1"/>
        <c:lblAlgn val="ctr"/>
        <c:lblOffset val="100"/>
        <c:noMultiLvlLbl val="0"/>
      </c:catAx>
      <c:valAx>
        <c:axId val="1196860912"/>
        <c:scaling>
          <c:orientation val="minMax"/>
          <c:max val="62"/>
          <c:min val="25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5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12893806620606"/>
          <c:y val="4.4781891835469635E-2"/>
          <c:w val="0.2286150248000173"/>
          <c:h val="0.48806737345454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6-4495-9B69-0CCCF5D211F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6-4495-9B69-0CCCF5D211FD}"/>
              </c:ext>
            </c:extLst>
          </c:dPt>
          <c:dLbls>
            <c:dLbl>
              <c:idx val="0"/>
              <c:layout>
                <c:manualLayout>
                  <c:x val="6.3433010665158399E-2"/>
                  <c:y val="-9.777602806579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6-4495-9B69-0CCCF5D211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6-4495-9B69-0CCCF5D21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D6-4495-9B69-0CCCF5D21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84-4085-9DBA-FAD9AF15F6D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84-4085-9DBA-FAD9AF15F6D2}"/>
              </c:ext>
            </c:extLst>
          </c:dPt>
          <c:dLbls>
            <c:dLbl>
              <c:idx val="0"/>
              <c:layout>
                <c:manualLayout>
                  <c:x val="6.8046188443590103E-2"/>
                  <c:y val="-5.709716569953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4-4085-9DBA-FAD9AF15F6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4-4085-9DBA-FAD9AF15F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84-4085-9DBA-FAD9AF15F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4F-4747-A84F-1FAFA17138F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4F-4747-A84F-1FAFA17138F9}"/>
              </c:ext>
            </c:extLst>
          </c:dPt>
          <c:dLbls>
            <c:dLbl>
              <c:idx val="0"/>
              <c:layout>
                <c:manualLayout>
                  <c:x val="6.8046188443590019E-2"/>
                  <c:y val="-8.29837144780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F-4747-A84F-1FAFA17138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F-4747-A84F-1FAFA1713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F-4747-A84F-1FAFA1713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F-4760-AFFC-8BCC6803457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F-4760-AFFC-8BCC68034571}"/>
              </c:ext>
            </c:extLst>
          </c:dPt>
          <c:dLbls>
            <c:dLbl>
              <c:idx val="0"/>
              <c:layout>
                <c:manualLayout>
                  <c:x val="3.5753943994568715E-2"/>
                  <c:y val="-0.2272087719584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F-4760-AFFC-8BCC680345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CF-4760-AFFC-8BCC68034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F-4760-AFFC-8BCC68034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Young Substantial Savings</c:v>
                </c:pt>
              </c:strCache>
            </c:strRef>
          </c:tx>
          <c:spPr>
            <a:solidFill>
              <a:srgbClr val="0CD5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is important to buy from companies who give something back to society</c:v>
                </c:pt>
                <c:pt idx="1">
                  <c:v>I am willing to make lifestyle compromises to benefit the environment</c:v>
                </c:pt>
                <c:pt idx="2">
                  <c:v>Companies overclaim their green credentials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0.62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BE9-BAC1-089030090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40"/>
        <c:axId val="1681453247"/>
        <c:axId val="1681458655"/>
      </c:barChart>
      <c:catAx>
        <c:axId val="168145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458655"/>
        <c:crosses val="autoZero"/>
        <c:auto val="1"/>
        <c:lblAlgn val="ctr"/>
        <c:lblOffset val="100"/>
        <c:noMultiLvlLbl val="0"/>
      </c:catAx>
      <c:valAx>
        <c:axId val="1681458655"/>
        <c:scaling>
          <c:orientation val="minMax"/>
          <c:max val="0.8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1681453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8EA-4848-A506-7FCDBA89E715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8EA-4848-A506-7FCDBA89E715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A-4848-A506-7FCDBA89E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8EA-4848-A506-7FCDBA89E715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8EA-4848-A506-7FCDBA89E715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A-4848-A506-7FCDBA89E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8EA-4848-A506-7FCDBA89E715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8EA-4848-A506-7FCDBA89E715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0.32999999999999996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A-4848-A506-7FCDBA89E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7FB-41D2-B11D-D6794D70CF2E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7FB-41D2-B11D-D6794D70CF2E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B-41D2-B11D-D6794D70C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Impact on</a:t>
            </a:r>
            <a:r>
              <a:rPr lang="en-GB" sz="1600" baseline="0" dirty="0"/>
              <a:t> </a:t>
            </a:r>
            <a:r>
              <a:rPr lang="en-GB" sz="1600" b="1" baseline="0" dirty="0"/>
              <a:t>finance </a:t>
            </a:r>
            <a:br>
              <a:rPr lang="en-GB" sz="1600" b="1" baseline="0" dirty="0"/>
            </a:br>
            <a:r>
              <a:rPr lang="en-GB" sz="1600" b="1" baseline="0" dirty="0"/>
              <a:t>planning</a:t>
            </a:r>
            <a:endParaRPr lang="en-GB" sz="1600" b="1" dirty="0"/>
          </a:p>
        </c:rich>
      </c:tx>
      <c:layout>
        <c:manualLayout>
          <c:xMode val="edge"/>
          <c:yMode val="edge"/>
          <c:x val="0.35095655880477505"/>
          <c:y val="0.47674413984577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48811910780145"/>
          <c:y val="0.21991848266219857"/>
          <c:w val="0.50959687038685153"/>
          <c:h val="0.64794134754097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6E46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F8-4F3F-B933-1D7AB14BE1F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F8-4F3F-B933-1D7AB14BE1F2}"/>
              </c:ext>
            </c:extLst>
          </c:dPt>
          <c:dLbls>
            <c:dLbl>
              <c:idx val="0"/>
              <c:layout>
                <c:manualLayout>
                  <c:x val="0.14109731349565063"/>
                  <c:y val="1.674286372712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F8-4F3F-B933-1D7AB14BE1F2}"/>
                </c:ext>
              </c:extLst>
            </c:dLbl>
            <c:dLbl>
              <c:idx val="1"/>
              <c:layout>
                <c:manualLayout>
                  <c:x val="-9.634856909666388E-2"/>
                  <c:y val="5.0504370042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F8-4F3F-B933-1D7AB14BE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had no impact</c:v>
                </c:pt>
                <c:pt idx="1">
                  <c:v>demands we be more proactive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0.36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F8-4F3F-B933-1D7AB14BE1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D5ED"/>
            </a:solidFill>
            <a:ln w="10973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675-436B-87CD-476BD21BD5B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675-436B-87CD-476BD21BD5B7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3.15</c:v>
                </c:pt>
                <c:pt idx="1">
                  <c:v>-2.15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75-436B-87CD-476BD21BD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D5ED"/>
            </a:solidFill>
            <a:ln w="10973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100-4A00-A417-63DDEDDA6B5A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100-4A00-A417-63DDEDDA6B5A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0-4A00-A417-63DDEDDA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D5ED"/>
            </a:solidFill>
            <a:ln w="10973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4D7-452D-8C6A-DE117DB877EC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4D7-452D-8C6A-DE117DB877EC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7-452D-8C6A-DE117DB8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D5ED"/>
            </a:solidFill>
            <a:ln w="10973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EA5-4BD3-B2AB-57374F543244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EA5-4BD3-B2AB-57374F543244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A5-4BD3-B2AB-57374F543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AE7-4790-AF9C-5152189ECEA0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E7-4790-AF9C-5152189ECEA0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E7-4790-AF9C-5152189EC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975-4F66-B505-3C8DB1719BE6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975-4F66-B505-3C8DB1719BE6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75-4F66-B505-3C8DB171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A95-4431-A2CE-5A2D1B59D23F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A95-4431-A2CE-5A2D1B59D23F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0.32999999999999996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5-4431-A2CE-5A2D1B59D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2476607464427"/>
          <c:y val="7.7534828166125239E-2"/>
          <c:w val="0.59734580052493402"/>
          <c:h val="0.926195725493109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  <a:ln w="10973">
              <a:noFill/>
              <a:prstDash val="solid"/>
            </a:ln>
          </c:spPr>
          <c:dPt>
            <c:idx val="0"/>
            <c:bubble3D val="0"/>
            <c:spPr>
              <a:solidFill>
                <a:srgbClr val="491DFF"/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E7B-4136-B5D9-C636D8FD51EF}"/>
              </c:ext>
            </c:extLst>
          </c:dPt>
          <c:dPt>
            <c:idx val="1"/>
            <c:bubble3D val="0"/>
            <c:spPr>
              <a:solidFill>
                <a:srgbClr val="333333">
                  <a:lumMod val="20000"/>
                  <a:lumOff val="80000"/>
                </a:srgbClr>
              </a:solidFill>
              <a:ln w="1097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E7B-4136-B5D9-C636D8FD51EF}"/>
              </c:ext>
            </c:extLst>
          </c:dPt>
          <c:cat>
            <c:strRef>
              <c:f>Sheet1!$A$2:$A$3</c:f>
              <c:strCache>
                <c:ptCount val="2"/>
                <c:pt idx="0">
                  <c:v>Brand A</c:v>
                </c:pt>
                <c:pt idx="1">
                  <c:v>Brand 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7B-4136-B5D9-C636D8FD5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219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ctr" anchorCtr="1"/>
    <a:lstStyle/>
    <a:p>
      <a:pPr algn="just">
        <a:defRPr sz="1000" b="0" i="0" u="none" strike="noStrike" baseline="0">
          <a:ln>
            <a:noFill/>
          </a:ln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 ad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491DFF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1221087512530272E-17"/>
                  <c:y val="-4.61843867252510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Magazines</a:t>
                    </a:r>
                    <a:r>
                      <a:rPr lang="en-US" baseline="0" dirty="0"/>
                      <a:t> Online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FA-4AEE-9C74-4368F6180A3F}"/>
                </c:ext>
              </c:extLst>
            </c:dLbl>
            <c:dLbl>
              <c:idx val="1"/>
              <c:layout>
                <c:manualLayout>
                  <c:x val="-3.211961928788807E-2"/>
                  <c:y val="-3.531747220166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Live</a:t>
                    </a:r>
                    <a:r>
                      <a:rPr lang="en-US" baseline="0" dirty="0"/>
                      <a:t> TV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FA-4AEE-9C74-4368F6180A3F}"/>
                </c:ext>
              </c:extLst>
            </c:dLbl>
            <c:dLbl>
              <c:idx val="2"/>
              <c:layout>
                <c:manualLayout>
                  <c:x val="-7.7530115522488445E-3"/>
                  <c:y val="-4.07509294634567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TV</a:t>
                    </a:r>
                    <a:r>
                      <a:rPr lang="en-US" baseline="0" dirty="0"/>
                      <a:t> OD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FA-4AEE-9C74-4368F6180A3F}"/>
                </c:ext>
              </c:extLst>
            </c:dLbl>
            <c:dLbl>
              <c:idx val="3"/>
              <c:layout>
                <c:manualLayout>
                  <c:x val="-3.3227192366780761E-2"/>
                  <c:y val="-4.12698412698412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Video Online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FA-4AEE-9C74-4368F6180A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Magazine</a:t>
                    </a:r>
                    <a:r>
                      <a:rPr lang="en-US" baseline="0" dirty="0"/>
                      <a:t>s Print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FA-4AEE-9C74-4368F6180A3F}"/>
                </c:ext>
              </c:extLst>
            </c:dLbl>
            <c:dLbl>
              <c:idx val="5"/>
              <c:layout>
                <c:manualLayout>
                  <c:x val="4.4302923155706874E-3"/>
                  <c:y val="1.309527374784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Newspaper Print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FA-4AEE-9C74-4368F6180A3F}"/>
                </c:ext>
              </c:extLst>
            </c:dLbl>
            <c:dLbl>
              <c:idx val="6"/>
              <c:layout>
                <c:manualLayout>
                  <c:x val="-0.11297245404705462"/>
                  <c:y val="-5.11600645169570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Commercial Radio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6FA-4AEE-9C74-4368F6180A3F}"/>
                </c:ext>
              </c:extLst>
            </c:dLbl>
            <c:dLbl>
              <c:idx val="7"/>
              <c:layout>
                <c:manualLayout>
                  <c:x val="5.5378653944634605E-3"/>
                  <c:y val="-1.59342551671322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Social Networks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68070290250426"/>
                      <c:h val="5.32063492063492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C6FA-4AEE-9C74-4368F6180A3F}"/>
                </c:ext>
              </c:extLst>
            </c:dLbl>
            <c:dLbl>
              <c:idx val="8"/>
              <c:layout>
                <c:manualLayout>
                  <c:x val="-0.14509207333494265"/>
                  <c:y val="-9.523738218596113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Newspaper</a:t>
                    </a:r>
                    <a:r>
                      <a:rPr lang="en-US" baseline="0" dirty="0"/>
                      <a:t> Online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6FA-4AEE-9C74-4368F6180A3F}"/>
                </c:ext>
              </c:extLst>
            </c:dLbl>
            <c:dLbl>
              <c:idx val="9"/>
              <c:layout>
                <c:manualLayout>
                  <c:x val="5.5378653944633789E-3"/>
                  <c:y val="2.539682539682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websites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6FA-4AEE-9C74-4368F6180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Sheet1!$A$2:$A$11</c:f>
              <c:numCache>
                <c:formatCode>0%</c:formatCode>
                <c:ptCount val="10"/>
                <c:pt idx="0">
                  <c:v>0.30235800000000002</c:v>
                </c:pt>
                <c:pt idx="1">
                  <c:v>0.27241500000000002</c:v>
                </c:pt>
                <c:pt idx="2">
                  <c:v>0.26411099999999998</c:v>
                </c:pt>
                <c:pt idx="3">
                  <c:v>0.37909799999999999</c:v>
                </c:pt>
                <c:pt idx="4">
                  <c:v>0.49954700000000002</c:v>
                </c:pt>
                <c:pt idx="5">
                  <c:v>0.281418</c:v>
                </c:pt>
                <c:pt idx="6">
                  <c:v>0.23325499999999999</c:v>
                </c:pt>
                <c:pt idx="7">
                  <c:v>0.239922</c:v>
                </c:pt>
                <c:pt idx="8">
                  <c:v>0.23635999999999999</c:v>
                </c:pt>
                <c:pt idx="9">
                  <c:v>0.207929</c:v>
                </c:pt>
              </c:numCache>
            </c:numRef>
          </c:xVal>
          <c:yVal>
            <c:numRef>
              <c:f>Sheet1!$B$2:$B$11</c:f>
              <c:numCache>
                <c:formatCode>0%</c:formatCode>
                <c:ptCount val="10"/>
                <c:pt idx="0">
                  <c:v>0.24768899999999999</c:v>
                </c:pt>
                <c:pt idx="1">
                  <c:v>0.23087199999999999</c:v>
                </c:pt>
                <c:pt idx="2">
                  <c:v>0.27772200000000002</c:v>
                </c:pt>
                <c:pt idx="3">
                  <c:v>0.22006700000000001</c:v>
                </c:pt>
                <c:pt idx="4">
                  <c:v>0.38895099999999999</c:v>
                </c:pt>
                <c:pt idx="5">
                  <c:v>0.18295800000000001</c:v>
                </c:pt>
                <c:pt idx="6">
                  <c:v>0.215916</c:v>
                </c:pt>
                <c:pt idx="7">
                  <c:v>0.203041</c:v>
                </c:pt>
                <c:pt idx="8">
                  <c:v>0.19806199999999999</c:v>
                </c:pt>
                <c:pt idx="9">
                  <c:v>0.171872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6FA-4AEE-9C74-4368F618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532863"/>
        <c:axId val="944360623"/>
      </c:scatterChart>
      <c:valAx>
        <c:axId val="139253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 dirty="0"/>
                  <a:t>Agree Like Advertising</a:t>
                </a:r>
                <a:r>
                  <a:rPr lang="en-GB" sz="1100" b="0" baseline="0" dirty="0"/>
                  <a:t> on CHANNEL</a:t>
                </a:r>
                <a:endParaRPr lang="en-GB" sz="11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360623"/>
        <c:crosses val="autoZero"/>
        <c:crossBetween val="midCat"/>
      </c:valAx>
      <c:valAx>
        <c:axId val="94436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7A7A7A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0" dirty="0">
                    <a:solidFill>
                      <a:srgbClr val="7A7A7A"/>
                    </a:solidFill>
                    <a:effectLst/>
                  </a:rPr>
                  <a:t>Agree</a:t>
                </a:r>
                <a:r>
                  <a:rPr lang="en-GB" sz="1100" b="0" baseline="0" dirty="0">
                    <a:solidFill>
                      <a:srgbClr val="7A7A7A"/>
                    </a:solidFill>
                    <a:effectLst/>
                  </a:rPr>
                  <a:t> Pay attention to ads on channel</a:t>
                </a:r>
                <a:endParaRPr lang="en-GB" sz="1100" b="0" dirty="0">
                  <a:solidFill>
                    <a:srgbClr val="7A7A7A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215146157785384E-3"/>
              <c:y val="0.169996620132884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7A7A7A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5328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 ad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491DFF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6.64543847335615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Magazines</a:t>
                    </a:r>
                    <a:r>
                      <a:rPr lang="en-US" baseline="0" dirty="0"/>
                      <a:t> Online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82-4773-BF76-3C3D65D6BC1B}"/>
                </c:ext>
              </c:extLst>
            </c:dLbl>
            <c:dLbl>
              <c:idx val="1"/>
              <c:layout>
                <c:manualLayout>
                  <c:x val="3.322719236678076E-3"/>
                  <c:y val="-2.910019293261712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Live</a:t>
                    </a:r>
                    <a:r>
                      <a:rPr lang="en-US" baseline="0" dirty="0"/>
                      <a:t> TV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382-4773-BF76-3C3D65D6BC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TV</a:t>
                    </a:r>
                    <a:r>
                      <a:rPr lang="en-US" baseline="0" dirty="0"/>
                      <a:t> OD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382-4773-BF76-3C3D65D6BC1B}"/>
                </c:ext>
              </c:extLst>
            </c:dLbl>
            <c:dLbl>
              <c:idx val="3"/>
              <c:layout>
                <c:manualLayout>
                  <c:x val="-3.3227192366780761E-2"/>
                  <c:y val="-4.12698412698412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Video Online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382-4773-BF76-3C3D65D6BC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Magazine</a:t>
                    </a:r>
                    <a:r>
                      <a:rPr lang="en-US" baseline="0" dirty="0"/>
                      <a:t>s Print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82-4773-BF76-3C3D65D6BC1B}"/>
                </c:ext>
              </c:extLst>
            </c:dLbl>
            <c:dLbl>
              <c:idx val="5"/>
              <c:layout>
                <c:manualLayout>
                  <c:x val="-2.2151461577853759E-2"/>
                  <c:y val="-3.85225702392004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Newspaper Print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382-4773-BF76-3C3D65D6BC1B}"/>
                </c:ext>
              </c:extLst>
            </c:dLbl>
            <c:dLbl>
              <c:idx val="6"/>
              <c:layout>
                <c:manualLayout>
                  <c:x val="3.322719236678076E-3"/>
                  <c:y val="3.17460317460317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Commercial Radio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382-4773-BF76-3C3D65D6BC1B}"/>
                </c:ext>
              </c:extLst>
            </c:dLbl>
            <c:dLbl>
              <c:idx val="7"/>
              <c:layout>
                <c:manualLayout>
                  <c:x val="-0.13180119638823043"/>
                  <c:y val="3.661166182504267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Social Networks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68070290250426"/>
                      <c:h val="5.32063492063492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C-9382-4773-BF76-3C3D65D6BC1B}"/>
                </c:ext>
              </c:extLst>
            </c:dLbl>
            <c:dLbl>
              <c:idx val="8"/>
              <c:layout>
                <c:manualLayout>
                  <c:x val="-0.13069362330933765"/>
                  <c:y val="-9.52380952380952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Newspaper</a:t>
                    </a:r>
                    <a:r>
                      <a:rPr lang="en-US" baseline="0" dirty="0"/>
                      <a:t> Online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382-4773-BF76-3C3D65D6BC1B}"/>
                </c:ext>
              </c:extLst>
            </c:dLbl>
            <c:dLbl>
              <c:idx val="9"/>
              <c:layout>
                <c:manualLayout>
                  <c:x val="5.5378653944633789E-3"/>
                  <c:y val="2.539682539682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websites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82-4773-BF76-3C3D65D6B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Sheet1!$A$2:$A$11</c:f>
              <c:numCache>
                <c:formatCode>0%</c:formatCode>
                <c:ptCount val="10"/>
                <c:pt idx="0">
                  <c:v>0.57168799999999997</c:v>
                </c:pt>
                <c:pt idx="1">
                  <c:v>0.62006499999999998</c:v>
                </c:pt>
                <c:pt idx="2">
                  <c:v>0.44087999999999999</c:v>
                </c:pt>
                <c:pt idx="3">
                  <c:v>0.54857599999999995</c:v>
                </c:pt>
                <c:pt idx="4">
                  <c:v>0.62926700000000002</c:v>
                </c:pt>
                <c:pt idx="5">
                  <c:v>0.49441000000000002</c:v>
                </c:pt>
                <c:pt idx="6">
                  <c:v>0.55646300000000004</c:v>
                </c:pt>
                <c:pt idx="7">
                  <c:v>0.49008800000000002</c:v>
                </c:pt>
                <c:pt idx="8">
                  <c:v>0.48279300000000003</c:v>
                </c:pt>
                <c:pt idx="9">
                  <c:v>0.475462</c:v>
                </c:pt>
              </c:numCache>
            </c:numRef>
          </c:xVal>
          <c:yVal>
            <c:numRef>
              <c:f>Sheet1!$B$2:$B$11</c:f>
              <c:numCache>
                <c:formatCode>0%</c:formatCode>
                <c:ptCount val="10"/>
                <c:pt idx="0">
                  <c:v>0.23630599999999999</c:v>
                </c:pt>
                <c:pt idx="1">
                  <c:v>0.21684899999999999</c:v>
                </c:pt>
                <c:pt idx="2">
                  <c:v>0.23341400000000001</c:v>
                </c:pt>
                <c:pt idx="3">
                  <c:v>0.239563</c:v>
                </c:pt>
                <c:pt idx="4">
                  <c:v>0.30499500000000002</c:v>
                </c:pt>
                <c:pt idx="5">
                  <c:v>0.203294</c:v>
                </c:pt>
                <c:pt idx="6">
                  <c:v>0.17028599999999999</c:v>
                </c:pt>
                <c:pt idx="7">
                  <c:v>0.20130600000000001</c:v>
                </c:pt>
                <c:pt idx="8">
                  <c:v>0.175646</c:v>
                </c:pt>
                <c:pt idx="9">
                  <c:v>0.13273699999999999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82-4773-BF76-3C3D65D6B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532863"/>
        <c:axId val="944360623"/>
      </c:scatterChart>
      <c:valAx>
        <c:axId val="139253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 dirty="0"/>
                  <a:t>Agree Like Advertising</a:t>
                </a:r>
                <a:r>
                  <a:rPr lang="en-GB" sz="1100" b="0" baseline="0" dirty="0"/>
                  <a:t> on CHANNEL</a:t>
                </a:r>
                <a:endParaRPr lang="en-GB" sz="11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360623"/>
        <c:crosses val="autoZero"/>
        <c:crossBetween val="midCat"/>
      </c:valAx>
      <c:valAx>
        <c:axId val="94436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7A7A7A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0" dirty="0">
                    <a:solidFill>
                      <a:srgbClr val="7A7A7A"/>
                    </a:solidFill>
                    <a:effectLst/>
                  </a:rPr>
                  <a:t>Agree</a:t>
                </a:r>
                <a:r>
                  <a:rPr lang="en-GB" sz="1100" b="0" baseline="0" dirty="0">
                    <a:solidFill>
                      <a:srgbClr val="7A7A7A"/>
                    </a:solidFill>
                    <a:effectLst/>
                  </a:rPr>
                  <a:t> Pay attention to ads on CHANNEL</a:t>
                </a:r>
                <a:endParaRPr lang="en-GB" sz="1100" b="0" dirty="0">
                  <a:solidFill>
                    <a:srgbClr val="7A7A7A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7A7A7A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5328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769630156635"/>
          <c:y val="8.8481466456181823E-2"/>
          <c:w val="0.35982684184722469"/>
          <c:h val="0.644134461786518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HH positive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ED666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C-4B53-9C1A-41B9ECE8D32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C-4B53-9C1A-41B9ECE8D327}"/>
              </c:ext>
            </c:extLst>
          </c:dPt>
          <c:dPt>
            <c:idx val="2"/>
            <c:bubble3D val="0"/>
            <c:spPr>
              <a:solidFill>
                <a:srgbClr val="66E46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3C-4B53-9C1A-41B9ECE8D327}"/>
              </c:ext>
            </c:extLst>
          </c:dPt>
          <c:dLbls>
            <c:dLbl>
              <c:idx val="0"/>
              <c:layout>
                <c:manualLayout>
                  <c:x val="8.8621032269728894E-2"/>
                  <c:y val="-7.96752298514414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3C-4B53-9C1A-41B9ECE8D327}"/>
                </c:ext>
              </c:extLst>
            </c:dLbl>
            <c:dLbl>
              <c:idx val="1"/>
              <c:layout>
                <c:manualLayout>
                  <c:x val="7.76866579921305E-3"/>
                  <c:y val="0.144044341351308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3C-4B53-9C1A-41B9ECE8D327}"/>
                </c:ext>
              </c:extLst>
            </c:dLbl>
            <c:dLbl>
              <c:idx val="2"/>
              <c:layout>
                <c:manualLayout>
                  <c:x val="-7.4309257534709891E-2"/>
                  <c:y val="-7.15557084403564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3C-4B53-9C1A-41B9ECE8D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Decreased</c:v>
                </c:pt>
                <c:pt idx="1">
                  <c:v>Stayed the same </c:v>
                </c:pt>
                <c:pt idx="2">
                  <c:v>Increased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0.41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3C-4B53-9C1A-41B9ECE8D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 ad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491DFF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6.64543847335615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Magazines</a:t>
                    </a:r>
                    <a:r>
                      <a:rPr lang="en-US" baseline="0" dirty="0"/>
                      <a:t> Online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B7-4B45-9BD6-129A946C5456}"/>
                </c:ext>
              </c:extLst>
            </c:dLbl>
            <c:dLbl>
              <c:idx val="1"/>
              <c:layout>
                <c:manualLayout>
                  <c:x val="-1.8828742341175764E-2"/>
                  <c:y val="3.26007435707654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Live</a:t>
                    </a:r>
                    <a:r>
                      <a:rPr lang="en-US" baseline="0" dirty="0"/>
                      <a:t> TV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B7-4B45-9BD6-129A946C54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TV</a:t>
                    </a:r>
                    <a:r>
                      <a:rPr lang="en-US" baseline="0" dirty="0"/>
                      <a:t> OD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8B7-4B45-9BD6-129A946C5456}"/>
                </c:ext>
              </c:extLst>
            </c:dLbl>
            <c:dLbl>
              <c:idx val="3"/>
              <c:layout>
                <c:manualLayout>
                  <c:x val="-3.3227192366780761E-2"/>
                  <c:y val="-4.12698412698412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Video Online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8B7-4B45-9BD6-129A946C54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Magazine</a:t>
                    </a:r>
                    <a:r>
                      <a:rPr lang="en-US" baseline="0" dirty="0"/>
                      <a:t>s Print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8B7-4B45-9BD6-129A946C5456}"/>
                </c:ext>
              </c:extLst>
            </c:dLbl>
            <c:dLbl>
              <c:idx val="5"/>
              <c:layout>
                <c:manualLayout>
                  <c:x val="-2.6581753893424691E-2"/>
                  <c:y val="-5.75396706554803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Newspaper Print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8B7-4B45-9BD6-129A946C5456}"/>
                </c:ext>
              </c:extLst>
            </c:dLbl>
            <c:dLbl>
              <c:idx val="6"/>
              <c:layout>
                <c:manualLayout>
                  <c:x val="-0.13623148870380111"/>
                  <c:y val="3.17450810098529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Commercial Radio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8B7-4B45-9BD6-129A946C5456}"/>
                </c:ext>
              </c:extLst>
            </c:dLbl>
            <c:dLbl>
              <c:idx val="7"/>
              <c:layout>
                <c:manualLayout>
                  <c:x val="4.4302923155706874E-3"/>
                  <c:y val="3.568358881991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Social Networks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68070290250426"/>
                      <c:h val="5.32063492063492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8B7-4B45-9BD6-129A946C5456}"/>
                </c:ext>
              </c:extLst>
            </c:dLbl>
            <c:dLbl>
              <c:idx val="8"/>
              <c:layout>
                <c:manualLayout>
                  <c:x val="-0.13069362330933765"/>
                  <c:y val="-9.52380952380952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Newspaper</a:t>
                    </a:r>
                    <a:r>
                      <a:rPr lang="en-US" baseline="0" dirty="0"/>
                      <a:t> Online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8B7-4B45-9BD6-129A946C5456}"/>
                </c:ext>
              </c:extLst>
            </c:dLbl>
            <c:dLbl>
              <c:idx val="9"/>
              <c:layout>
                <c:manualLayout>
                  <c:x val="5.5378653944633789E-3"/>
                  <c:y val="2.539682539682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websites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8B7-4B45-9BD6-129A946C5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Sheet1!$A$2:$A$11</c:f>
              <c:numCache>
                <c:formatCode>0%</c:formatCode>
                <c:ptCount val="10"/>
                <c:pt idx="0">
                  <c:v>0.356628</c:v>
                </c:pt>
                <c:pt idx="1">
                  <c:v>0.26453500000000002</c:v>
                </c:pt>
                <c:pt idx="2">
                  <c:v>0.25309100000000001</c:v>
                </c:pt>
                <c:pt idx="3">
                  <c:v>0.42963400000000002</c:v>
                </c:pt>
                <c:pt idx="4">
                  <c:v>0.53881299999999999</c:v>
                </c:pt>
                <c:pt idx="5">
                  <c:v>0.30748500000000001</c:v>
                </c:pt>
                <c:pt idx="6">
                  <c:v>0.25593399999999999</c:v>
                </c:pt>
                <c:pt idx="7">
                  <c:v>0.29255500000000001</c:v>
                </c:pt>
                <c:pt idx="8">
                  <c:v>0.233788</c:v>
                </c:pt>
                <c:pt idx="9">
                  <c:v>0.20633499999999999</c:v>
                </c:pt>
              </c:numCache>
            </c:numRef>
          </c:xVal>
          <c:yVal>
            <c:numRef>
              <c:f>Sheet1!$B$2:$B$11</c:f>
              <c:numCache>
                <c:formatCode>0%</c:formatCode>
                <c:ptCount val="10"/>
                <c:pt idx="0">
                  <c:v>0.253913</c:v>
                </c:pt>
                <c:pt idx="1">
                  <c:v>0.224079</c:v>
                </c:pt>
                <c:pt idx="2">
                  <c:v>0.27293499999999998</c:v>
                </c:pt>
                <c:pt idx="3">
                  <c:v>0.32560499999999998</c:v>
                </c:pt>
                <c:pt idx="4">
                  <c:v>0.40418799999999999</c:v>
                </c:pt>
                <c:pt idx="5">
                  <c:v>0.24990299999999999</c:v>
                </c:pt>
                <c:pt idx="6">
                  <c:v>0.25123699999999999</c:v>
                </c:pt>
                <c:pt idx="7">
                  <c:v>0.24001400000000001</c:v>
                </c:pt>
                <c:pt idx="8">
                  <c:v>0.20217599999999999</c:v>
                </c:pt>
                <c:pt idx="9">
                  <c:v>0.17932000000000001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8B7-4B45-9BD6-129A946C5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532863"/>
        <c:axId val="944360623"/>
      </c:scatterChart>
      <c:valAx>
        <c:axId val="139253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0" dirty="0"/>
                  <a:t>Agree Like Advertising</a:t>
                </a:r>
                <a:r>
                  <a:rPr lang="en-GB" sz="1100" b="0" baseline="0" dirty="0"/>
                  <a:t> on CHANNEL</a:t>
                </a:r>
                <a:endParaRPr lang="en-GB" sz="11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360623"/>
        <c:crosses val="autoZero"/>
        <c:crossBetween val="midCat"/>
      </c:valAx>
      <c:valAx>
        <c:axId val="94436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7A7A7A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0" dirty="0">
                    <a:solidFill>
                      <a:srgbClr val="7A7A7A"/>
                    </a:solidFill>
                    <a:effectLst/>
                  </a:rPr>
                  <a:t>Agree</a:t>
                </a:r>
                <a:r>
                  <a:rPr lang="en-GB" sz="1100" b="0" baseline="0" dirty="0">
                    <a:solidFill>
                      <a:srgbClr val="7A7A7A"/>
                    </a:solidFill>
                    <a:effectLst/>
                  </a:rPr>
                  <a:t> Pay attention to ads on CHANNEL</a:t>
                </a:r>
                <a:endParaRPr lang="en-GB" sz="1100" b="0" dirty="0">
                  <a:solidFill>
                    <a:srgbClr val="7A7A7A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107573078892692E-3"/>
              <c:y val="0.172713348763781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7A7A7A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5328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91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46C-45AD-940E-00221F7D5B3D}"/>
              </c:ext>
            </c:extLst>
          </c:dPt>
          <c:dPt>
            <c:idx val="1"/>
            <c:invertIfNegative val="0"/>
            <c:bubble3D val="0"/>
            <c:spPr>
              <a:solidFill>
                <a:srgbClr val="491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6C-45AD-940E-00221F7D5B3D}"/>
              </c:ext>
            </c:extLst>
          </c:dPt>
          <c:dPt>
            <c:idx val="2"/>
            <c:invertIfNegative val="0"/>
            <c:bubble3D val="0"/>
            <c:spPr>
              <a:solidFill>
                <a:srgbClr val="491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46C-45AD-940E-00221F7D5B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6C-45AD-940E-00221F7D5B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46C-45AD-940E-00221F7D5B3D}"/>
              </c:ext>
            </c:extLst>
          </c:dPt>
          <c:dPt>
            <c:idx val="5"/>
            <c:invertIfNegative val="0"/>
            <c:bubble3D val="0"/>
            <c:spPr>
              <a:solidFill>
                <a:srgbClr val="0CD5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6C-45AD-940E-00221F7D5B3D}"/>
              </c:ext>
            </c:extLst>
          </c:dPt>
          <c:dPt>
            <c:idx val="6"/>
            <c:invertIfNegative val="0"/>
            <c:bubble3D val="0"/>
            <c:spPr>
              <a:solidFill>
                <a:srgbClr val="0CD5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46C-45AD-940E-00221F7D5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Instagram Infeed Mobile</c:v>
                </c:pt>
                <c:pt idx="1">
                  <c:v>Facebook Infeed Mobile Social</c:v>
                </c:pt>
                <c:pt idx="2">
                  <c:v>Facebook Infeed Desktop</c:v>
                </c:pt>
                <c:pt idx="3">
                  <c:v>Mobile</c:v>
                </c:pt>
                <c:pt idx="4">
                  <c:v>Desktop</c:v>
                </c:pt>
                <c:pt idx="5">
                  <c:v>Mobile</c:v>
                </c:pt>
                <c:pt idx="6">
                  <c:v>Desktop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1105</c:v>
                </c:pt>
                <c:pt idx="1">
                  <c:v>1250</c:v>
                </c:pt>
                <c:pt idx="2">
                  <c:v>1537</c:v>
                </c:pt>
                <c:pt idx="3">
                  <c:v>806</c:v>
                </c:pt>
                <c:pt idx="4">
                  <c:v>1008</c:v>
                </c:pt>
                <c:pt idx="5">
                  <c:v>1634</c:v>
                </c:pt>
                <c:pt idx="6">
                  <c:v>1620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5AD-940E-00221F7D5B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2"/>
        <c:overlap val="-27"/>
        <c:axId val="201146223"/>
        <c:axId val="201155791"/>
      </c:barChart>
      <c:catAx>
        <c:axId val="20114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55791"/>
        <c:crosses val="autoZero"/>
        <c:auto val="1"/>
        <c:lblAlgn val="ctr"/>
        <c:lblOffset val="100"/>
        <c:noMultiLvlLbl val="0"/>
      </c:catAx>
      <c:valAx>
        <c:axId val="201155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4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91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WEAK Purpose</c:v>
                </c:pt>
                <c:pt idx="1">
                  <c:v>AVERAGE Purpose</c:v>
                </c:pt>
                <c:pt idx="2">
                  <c:v>STRONG Purpose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0.86</c:v>
                </c:pt>
                <c:pt idx="2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B-4C76-9B28-C1F730FA0B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2118832"/>
        <c:axId val="1452111760"/>
      </c:barChart>
      <c:catAx>
        <c:axId val="14521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111760"/>
        <c:crosses val="autoZero"/>
        <c:auto val="1"/>
        <c:lblAlgn val="ctr"/>
        <c:lblOffset val="100"/>
        <c:noMultiLvlLbl val="0"/>
      </c:catAx>
      <c:valAx>
        <c:axId val="1452111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52118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F-4B44-9C20-E7F69564CA9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F-4B44-9C20-E7F69564CA93}"/>
              </c:ext>
            </c:extLst>
          </c:dPt>
          <c:dLbls>
            <c:dLbl>
              <c:idx val="0"/>
              <c:layout>
                <c:manualLayout>
                  <c:x val="-0.18094261446767843"/>
                  <c:y val="-4.49460503230812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8F-4B44-9C20-E7F69564CA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8F-4B44-9C20-E7F69564CA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Willing</c:v>
                </c:pt>
                <c:pt idx="1">
                  <c:v>Neither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8F-4B44-9C20-E7F69564CA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A-4BEC-82FF-B0DB948D55F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6A-4BEC-82FF-B0DB948D55F8}"/>
              </c:ext>
            </c:extLst>
          </c:dPt>
          <c:dLbls>
            <c:dLbl>
              <c:idx val="0"/>
              <c:layout>
                <c:manualLayout>
                  <c:x val="-0.17793832211454874"/>
                  <c:y val="-8.7525107394775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dirty="0"/>
                      <a:t>60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6A-4BEC-82FF-B0DB948D55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A-4BEC-82FF-B0DB948D5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Willing</c:v>
                </c:pt>
                <c:pt idx="1">
                  <c:v>Neither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6A-4BEC-82FF-B0DB948D5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F-4B82-9B44-B9E36742E1E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F-4B82-9B44-B9E36742E1E3}"/>
              </c:ext>
            </c:extLst>
          </c:dPt>
          <c:dLbls>
            <c:dLbl>
              <c:idx val="0"/>
              <c:layout>
                <c:manualLayout>
                  <c:x val="-0.11785247505195415"/>
                  <c:y val="-0.219520184317026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dirty="0"/>
                      <a:t>79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9F-4B82-9B44-B9E36742E1E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F-4B82-9B44-B9E36742E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Willing</c:v>
                </c:pt>
                <c:pt idx="1">
                  <c:v>Neither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F-4B82-9B44-B9E36742E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0651783365549"/>
          <c:y val="0.21702546516028942"/>
          <c:w val="0.45645263972186967"/>
          <c:h val="0.580369613034524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Outlook on economy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1DF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1-4067-A022-88DD14B5FAC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1-4067-A022-88DD14B5FACC}"/>
              </c:ext>
            </c:extLst>
          </c:dPt>
          <c:dLbls>
            <c:dLbl>
              <c:idx val="0"/>
              <c:layout>
                <c:manualLayout>
                  <c:x val="-0.14489110623012175"/>
                  <c:y val="0.167949235035389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dirty="0"/>
                      <a:t>27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E1-4067-A022-88DD14B5FA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E1-4067-A022-88DD14B5F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Willing</c:v>
                </c:pt>
                <c:pt idx="1">
                  <c:v>Neither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E1-4067-A022-88DD14B5FA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91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2k</c:v>
                </c:pt>
                <c:pt idx="1">
                  <c:v>2k-5.9k</c:v>
                </c:pt>
                <c:pt idx="2">
                  <c:v>6k-14.9k</c:v>
                </c:pt>
                <c:pt idx="3">
                  <c:v>15k-19.9k</c:v>
                </c:pt>
                <c:pt idx="4">
                  <c:v>over 20k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0.25</c:v>
                </c:pt>
                <c:pt idx="2">
                  <c:v>0.11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8-4E57-8FF7-FE3BB0E0FA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5001568"/>
        <c:axId val="945018208"/>
      </c:barChart>
      <c:catAx>
        <c:axId val="9450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018208"/>
        <c:crosses val="autoZero"/>
        <c:auto val="1"/>
        <c:lblAlgn val="ctr"/>
        <c:lblOffset val="100"/>
        <c:noMultiLvlLbl val="0"/>
      </c:catAx>
      <c:valAx>
        <c:axId val="945018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50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72939933705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a credit card I can buy the sort of thing I can't normally afford</c:v>
                </c:pt>
              </c:strCache>
            </c:strRef>
          </c:tx>
          <c:spPr>
            <a:ln w="28575" cap="rnd">
              <a:solidFill>
                <a:srgbClr val="00B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0.24749299999999999</c:v>
                </c:pt>
                <c:pt idx="1">
                  <c:v>0.24201700000000001</c:v>
                </c:pt>
                <c:pt idx="2">
                  <c:v>0.28130500000000003</c:v>
                </c:pt>
                <c:pt idx="3">
                  <c:v>0.31451800000000002</c:v>
                </c:pt>
                <c:pt idx="4">
                  <c:v>0.30549399999999999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374-4B9B-A278-F62EFCB28920}"/>
            </c:ext>
          </c:extLst>
        </c:ser>
        <c:ser>
          <c:idx val="4"/>
          <c:order val="4"/>
          <c:tx>
            <c:strRef>
              <c:f>Sheet1!$C$1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374-4B9B-A278-F62EFCB28920}"/>
            </c:ext>
          </c:extLst>
        </c:ser>
        <c:ser>
          <c:idx val="6"/>
          <c:order val="6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374-4B9B-A278-F62EFCB28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660799"/>
        <c:axId val="43065206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374-4B9B-A278-F62EFCB2892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374-4B9B-A278-F62EFCB2892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374-4B9B-A278-F62EFCB2892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rgbClr val="491DF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374-4B9B-A278-F62EFCB28920}"/>
                  </c:ext>
                </c:extLst>
              </c15:ser>
            </c15:filteredLineSeries>
          </c:ext>
        </c:extLst>
      </c:lineChart>
      <c:catAx>
        <c:axId val="43066079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652063"/>
        <c:crosses val="autoZero"/>
        <c:auto val="1"/>
        <c:lblAlgn val="ctr"/>
        <c:lblOffset val="100"/>
        <c:noMultiLvlLbl val="0"/>
      </c:catAx>
      <c:valAx>
        <c:axId val="430652063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43066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289066608263542E-4"/>
          <c:w val="1"/>
          <c:h val="0.92180621224060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Owning stocks and shares is too risky an investment for me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0.37481700000000001</c:v>
                </c:pt>
                <c:pt idx="1">
                  <c:v>0.379384</c:v>
                </c:pt>
                <c:pt idx="2">
                  <c:v>0.38718999999999998</c:v>
                </c:pt>
                <c:pt idx="3">
                  <c:v>0.39850400000000002</c:v>
                </c:pt>
                <c:pt idx="4">
                  <c:v>0.46098299999999998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A8-4C70-BD6A-F1F64C5275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look for profitable ways to invest</c:v>
                </c:pt>
              </c:strCache>
            </c:strRef>
          </c:tx>
          <c:spPr>
            <a:ln w="28575" cap="rnd">
              <a:solidFill>
                <a:srgbClr val="9EE900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0%</c:formatCode>
                <c:ptCount val="5"/>
                <c:pt idx="0">
                  <c:v>0.39</c:v>
                </c:pt>
                <c:pt idx="1">
                  <c:v>0.38</c:v>
                </c:pt>
                <c:pt idx="2">
                  <c:v>0.37</c:v>
                </c:pt>
                <c:pt idx="3">
                  <c:v>0.37</c:v>
                </c:pt>
                <c:pt idx="4">
                  <c:v>0.42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2B8-4337-A787-219613FA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660799"/>
        <c:axId val="430652063"/>
        <c:extLst/>
      </c:lineChart>
      <c:catAx>
        <c:axId val="43066079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652063"/>
        <c:crosses val="autoZero"/>
        <c:auto val="1"/>
        <c:lblAlgn val="ctr"/>
        <c:lblOffset val="100"/>
        <c:noMultiLvlLbl val="0"/>
      </c:catAx>
      <c:valAx>
        <c:axId val="430652063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43066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450635392857693E-2"/>
          <c:w val="1"/>
          <c:h val="0.897598561966765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am no good at saving money</c:v>
                </c:pt>
              </c:strCache>
            </c:strRef>
          </c:tx>
          <c:spPr>
            <a:ln w="28575" cap="rnd">
              <a:solidFill>
                <a:srgbClr val="491D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0.441</c:v>
                </c:pt>
                <c:pt idx="1">
                  <c:v>0.46800000000000003</c:v>
                </c:pt>
                <c:pt idx="2">
                  <c:v>0.45700000000000002</c:v>
                </c:pt>
                <c:pt idx="3">
                  <c:v>0.44900000000000001</c:v>
                </c:pt>
                <c:pt idx="4">
                  <c:v>0.53800000000000003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32E-41AC-96FA-506CE02796AD}"/>
            </c:ext>
          </c:extLst>
        </c:ser>
        <c:ser>
          <c:idx val="4"/>
          <c:order val="4"/>
          <c:tx>
            <c:strRef>
              <c:f>Sheet1!$C$1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32E-41AC-96FA-506CE02796AD}"/>
            </c:ext>
          </c:extLst>
        </c:ser>
        <c:ser>
          <c:idx val="6"/>
          <c:order val="6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Q3-17</c:v>
                </c:pt>
                <c:pt idx="1">
                  <c:v>Q3-18</c:v>
                </c:pt>
                <c:pt idx="2">
                  <c:v>Q3-19</c:v>
                </c:pt>
                <c:pt idx="3">
                  <c:v>Q3-20</c:v>
                </c:pt>
                <c:pt idx="4">
                  <c:v> May -21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32E-41AC-96FA-506CE0279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660799"/>
        <c:axId val="43065206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32E-41AC-96FA-506CE02796A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32E-41AC-96FA-506CE02796A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32E-41AC-96FA-506CE02796AD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rgbClr val="491DF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Q3-17</c:v>
                      </c:pt>
                      <c:pt idx="1">
                        <c:v>Q3-18</c:v>
                      </c:pt>
                      <c:pt idx="2">
                        <c:v>Q3-19</c:v>
                      </c:pt>
                      <c:pt idx="3">
                        <c:v>Q3-20</c:v>
                      </c:pt>
                      <c:pt idx="4">
                        <c:v> May 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32E-41AC-96FA-506CE02796AD}"/>
                  </c:ext>
                </c:extLst>
              </c15:ser>
            </c15:filteredLineSeries>
          </c:ext>
        </c:extLst>
      </c:lineChart>
      <c:catAx>
        <c:axId val="43066079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652063"/>
        <c:crosses val="autoZero"/>
        <c:auto val="1"/>
        <c:lblAlgn val="ctr"/>
        <c:lblOffset val="100"/>
        <c:noMultiLvlLbl val="0"/>
      </c:catAx>
      <c:valAx>
        <c:axId val="430652063"/>
        <c:scaling>
          <c:orientation val="minMax"/>
          <c:min val="0.2"/>
        </c:scaling>
        <c:delete val="1"/>
        <c:axPos val="l"/>
        <c:numFmt formatCode="0%" sourceLinked="0"/>
        <c:majorTickMark val="out"/>
        <c:minorTickMark val="none"/>
        <c:tickLblPos val="nextTo"/>
        <c:crossAx val="43066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09986627080444E-3"/>
          <c:y val="5.8148743417771199E-3"/>
          <c:w val="0.68590020671662788"/>
          <c:h val="0.9081743521062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Be practical and realistic and help consumers in their everyday life</c:v>
                </c:pt>
              </c:strCache>
            </c:strRef>
          </c:tx>
          <c:spPr>
            <a:ln w="28575" cap="rnd">
              <a:solidFill>
                <a:srgbClr val="491DFF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7.1924158668911914E-3"/>
                  <c:y val="2.5918187706053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70-454F-B3CA-B929A6BBD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March 2020</c:v>
                </c:pt>
                <c:pt idx="1">
                  <c:v>April 2020</c:v>
                </c:pt>
                <c:pt idx="2">
                  <c:v>May 2020</c:v>
                </c:pt>
                <c:pt idx="3">
                  <c:v>June 2020</c:v>
                </c:pt>
                <c:pt idx="4">
                  <c:v>July 2020</c:v>
                </c:pt>
                <c:pt idx="5">
                  <c:v>August 2020</c:v>
                </c:pt>
                <c:pt idx="6">
                  <c:v>April 2021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39</c:v>
                </c:pt>
                <c:pt idx="1">
                  <c:v>34</c:v>
                </c:pt>
                <c:pt idx="2">
                  <c:v>27</c:v>
                </c:pt>
                <c:pt idx="3">
                  <c:v>26</c:v>
                </c:pt>
                <c:pt idx="4">
                  <c:v>28</c:v>
                </c:pt>
                <c:pt idx="5">
                  <c:v>27</c:v>
                </c:pt>
                <c:pt idx="6">
                  <c:v>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AB2-427A-B036-5A5324738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Be an example and guide the change</c:v>
                </c:pt>
              </c:strCache>
            </c:strRef>
          </c:tx>
          <c:spPr>
            <a:ln w="28575" cap="rnd">
              <a:solidFill>
                <a:srgbClr val="0CD5E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234799758979276E-2"/>
                  <c:y val="3.42315686683721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70-454F-B3CA-B929A6BBD117}"/>
                </c:ext>
              </c:extLst>
            </c:dLbl>
            <c:dLbl>
              <c:idx val="6"/>
              <c:layout>
                <c:manualLayout>
                  <c:x val="-1.7491753546490962E-2"/>
                  <c:y val="-4.8739233484968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0-454F-B3CA-B929A6BBD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March 2020</c:v>
                </c:pt>
                <c:pt idx="1">
                  <c:v>April 2020</c:v>
                </c:pt>
                <c:pt idx="2">
                  <c:v>May 2020</c:v>
                </c:pt>
                <c:pt idx="3">
                  <c:v>June 2020</c:v>
                </c:pt>
                <c:pt idx="4">
                  <c:v>July 2020</c:v>
                </c:pt>
                <c:pt idx="5">
                  <c:v>August 2020</c:v>
                </c:pt>
                <c:pt idx="6">
                  <c:v>April 2021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18</c:v>
                </c:pt>
                <c:pt idx="1">
                  <c:v>24</c:v>
                </c:pt>
                <c:pt idx="2">
                  <c:v>25</c:v>
                </c:pt>
                <c:pt idx="3">
                  <c:v>24</c:v>
                </c:pt>
                <c:pt idx="4" formatCode="General">
                  <c:v>24</c:v>
                </c:pt>
                <c:pt idx="5" formatCode="General">
                  <c:v>26</c:v>
                </c:pt>
                <c:pt idx="6" formatCode="General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AB2-427A-B036-5A5324738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0986720"/>
        <c:axId val="850978192"/>
      </c:lineChart>
      <c:catAx>
        <c:axId val="8509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978192"/>
        <c:crosses val="autoZero"/>
        <c:auto val="1"/>
        <c:lblAlgn val="ctr"/>
        <c:lblOffset val="100"/>
        <c:noMultiLvlLbl val="0"/>
      </c:catAx>
      <c:valAx>
        <c:axId val="85097819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5098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412039376089008"/>
          <c:y val="0.2957284085054474"/>
          <c:w val="0.29443589770622119"/>
          <c:h val="0.36907252856930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91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Go on holiday in the UK</c:v>
                </c:pt>
                <c:pt idx="1">
                  <c:v>Improve my garden</c:v>
                </c:pt>
                <c:pt idx="2">
                  <c:v>Buy new furniture</c:v>
                </c:pt>
                <c:pt idx="3">
                  <c:v>Go on holiday abroad</c:v>
                </c:pt>
                <c:pt idx="4">
                  <c:v>Renovate my kitchen / extend my kitchen</c:v>
                </c:pt>
                <c:pt idx="5">
                  <c:v>Buy new smartphone</c:v>
                </c:pt>
                <c:pt idx="6">
                  <c:v>Buy luxury beauty products</c:v>
                </c:pt>
                <c:pt idx="7">
                  <c:v>Buy luxury clothes and accessories </c:v>
                </c:pt>
                <c:pt idx="8">
                  <c:v>Buy new smart TV</c:v>
                </c:pt>
                <c:pt idx="9">
                  <c:v>Buy a new car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0.68</c:v>
                </c:pt>
                <c:pt idx="1">
                  <c:v>0.59</c:v>
                </c:pt>
                <c:pt idx="2">
                  <c:v>0.46</c:v>
                </c:pt>
                <c:pt idx="3">
                  <c:v>0.46</c:v>
                </c:pt>
                <c:pt idx="4">
                  <c:v>0.36</c:v>
                </c:pt>
                <c:pt idx="5">
                  <c:v>0.36</c:v>
                </c:pt>
                <c:pt idx="6">
                  <c:v>0.32</c:v>
                </c:pt>
                <c:pt idx="7">
                  <c:v>0.32</c:v>
                </c:pt>
                <c:pt idx="8">
                  <c:v>0.3</c:v>
                </c:pt>
                <c:pt idx="9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4-4BC3-BD88-DAC5595981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5001568"/>
        <c:axId val="945018208"/>
      </c:barChart>
      <c:catAx>
        <c:axId val="9450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018208"/>
        <c:crosses val="autoZero"/>
        <c:auto val="1"/>
        <c:lblAlgn val="ctr"/>
        <c:lblOffset val="100"/>
        <c:noMultiLvlLbl val="0"/>
      </c:catAx>
      <c:valAx>
        <c:axId val="945018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50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23/06/2021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23/06/2021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99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4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624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085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553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15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52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3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5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8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1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22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b="0" i="0" u="none" strike="noStrike" kern="12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77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8CC55-D3FC-47B9-8935-F7D3F1DC12E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62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41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Relationship Id="rId4" Type="http://schemas.openxmlformats.org/officeDocument/2006/relationships/image" Target="../media/image11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Relationship Id="rId4" Type="http://schemas.openxmlformats.org/officeDocument/2006/relationships/image" Target="../media/image13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.xml"/><Relationship Id="rId4" Type="http://schemas.openxmlformats.org/officeDocument/2006/relationships/image" Target="../media/image11.sv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.xml"/><Relationship Id="rId5" Type="http://schemas.openxmlformats.org/officeDocument/2006/relationships/image" Target="../media/image5.jpeg"/><Relationship Id="rId4" Type="http://schemas.openxmlformats.org/officeDocument/2006/relationships/image" Target="../media/image11.sv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.xml"/><Relationship Id="rId4" Type="http://schemas.openxmlformats.org/officeDocument/2006/relationships/image" Target="../media/image22.sv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.xml"/><Relationship Id="rId5" Type="http://schemas.openxmlformats.org/officeDocument/2006/relationships/image" Target="../media/image5.jpeg"/><Relationship Id="rId4" Type="http://schemas.openxmlformats.org/officeDocument/2006/relationships/image" Target="../media/image22.sv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1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2.xml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.xml"/><Relationship Id="rId4" Type="http://schemas.openxmlformats.org/officeDocument/2006/relationships/image" Target="../media/image22.sv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.xml"/><Relationship Id="rId5" Type="http://schemas.openxmlformats.org/officeDocument/2006/relationships/image" Target="../media/image5.jpeg"/><Relationship Id="rId4" Type="http://schemas.openxmlformats.org/officeDocument/2006/relationships/image" Target="../media/image22.sv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Relationship Id="rId4" Type="http://schemas.openxmlformats.org/officeDocument/2006/relationships/image" Target="../media/image2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4" Type="http://schemas.openxmlformats.org/officeDocument/2006/relationships/image" Target="../media/image7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7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059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350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7182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1096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2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0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F5671F-BBC3-E545-861A-9A3BE13CEC7B}"/>
              </a:ext>
            </a:extLst>
          </p:cNvPr>
          <p:cNvCxnSpPr/>
          <p:nvPr userDrawn="1"/>
        </p:nvCxnSpPr>
        <p:spPr>
          <a:xfrm>
            <a:off x="1442573" y="6400800"/>
            <a:ext cx="0" cy="188162"/>
          </a:xfrm>
          <a:prstGeom prst="line">
            <a:avLst/>
          </a:prstGeom>
          <a:ln w="635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7900B25-4498-2D48-9C35-87EFB7B75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7329" y="6404128"/>
            <a:ext cx="888573" cy="1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8736DD-B1EE-684A-87E0-CAE566E0C7E2}"/>
              </a:ext>
            </a:extLst>
          </p:cNvPr>
          <p:cNvCxnSpPr/>
          <p:nvPr userDrawn="1"/>
        </p:nvCxnSpPr>
        <p:spPr>
          <a:xfrm>
            <a:off x="1442573" y="6400800"/>
            <a:ext cx="0" cy="188162"/>
          </a:xfrm>
          <a:prstGeom prst="line">
            <a:avLst/>
          </a:prstGeom>
          <a:ln w="635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A8F5882-D297-3A4D-90FE-13F00637C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7329" y="6404128"/>
            <a:ext cx="888573" cy="1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1" y="1138239"/>
            <a:ext cx="4665663" cy="1787237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1" y="3146902"/>
            <a:ext cx="4665663" cy="188229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1" y="561245"/>
            <a:ext cx="2052000" cy="417127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1" y="859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1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1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4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3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6572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9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4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3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8776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1708150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0000" y="430719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9" y="909637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0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5" y="1708150"/>
            <a:ext cx="5628408" cy="4003676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60000" y="430719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9" y="909637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60000" y="430719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9" y="909637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6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60000" y="430719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9" y="909637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1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0000" y="430719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9" y="909637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3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831" y="561244"/>
            <a:ext cx="2052000" cy="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1" y="859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1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1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3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0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4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3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5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 with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9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4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3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2953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831" y="561244"/>
            <a:ext cx="2052000" cy="417129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52239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2" y="1031851"/>
            <a:ext cx="5374217" cy="4799049"/>
          </a:xfrm>
          <a:prstGeom prst="rect">
            <a:avLst/>
          </a:prstGeom>
        </p:spPr>
        <p:txBody>
          <a:bodyPr lIns="121751" tIns="60874" rIns="121751" bIns="60874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87" y="1031851"/>
            <a:ext cx="5372100" cy="4799049"/>
          </a:xfrm>
          <a:prstGeom prst="rect">
            <a:avLst/>
          </a:prstGeom>
        </p:spPr>
        <p:txBody>
          <a:bodyPr lIns="0" tIns="60874" rIns="121751" bIns="60874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604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1" y="1138239"/>
            <a:ext cx="4665663" cy="178723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1" y="3146902"/>
            <a:ext cx="4665663" cy="18822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1" y="561245"/>
            <a:ext cx="2052000" cy="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1" y="859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1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1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0124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4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2602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(White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9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4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895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1692002"/>
            <a:ext cx="11466511" cy="442781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1" y="853200"/>
            <a:ext cx="11466999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1" y="1219827"/>
            <a:ext cx="1146699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0888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93236"/>
            <a:ext cx="5626800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5" y="1693234"/>
            <a:ext cx="5628408" cy="442658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853200"/>
            <a:ext cx="11459981" cy="8400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60002" y="1219825"/>
            <a:ext cx="11468463" cy="4734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1941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692002"/>
            <a:ext cx="36792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60000" y="853200"/>
            <a:ext cx="11459981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692002"/>
            <a:ext cx="36792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692002"/>
            <a:ext cx="3677328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60002" y="1219827"/>
            <a:ext cx="11468463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6606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692002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60000" y="853200"/>
            <a:ext cx="11459981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692002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692002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692002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60001" y="1219827"/>
            <a:ext cx="11459980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3818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853200"/>
            <a:ext cx="11466875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1" y="1219827"/>
            <a:ext cx="11466873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4498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1" y="859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1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1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0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4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8272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(Black with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86502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9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4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0108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317884" y="1033237"/>
            <a:ext cx="3552000" cy="4799049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254767" y="1036017"/>
            <a:ext cx="3552000" cy="479498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3" y="1031851"/>
            <a:ext cx="3552000" cy="47990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6641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556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1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000" y="430719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9933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2" y="1138239"/>
            <a:ext cx="4665663" cy="178723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2" y="3146902"/>
            <a:ext cx="4665663" cy="18822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2" y="561247"/>
            <a:ext cx="2736000" cy="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1" y="861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1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1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5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6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9834" y="6399213"/>
            <a:ext cx="573616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(White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7" b="29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0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6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9834" y="6399213"/>
            <a:ext cx="573616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5" y="1706563"/>
            <a:ext cx="11466511" cy="400685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7720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720" y="739778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06565"/>
            <a:ext cx="5626800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5" y="1706563"/>
            <a:ext cx="5628408" cy="400684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7720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720" y="739778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706563"/>
            <a:ext cx="36792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6563"/>
            <a:ext cx="36792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6563"/>
            <a:ext cx="3677328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720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720" y="739778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706563"/>
            <a:ext cx="2714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706563"/>
            <a:ext cx="2714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706563"/>
            <a:ext cx="2714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706563"/>
            <a:ext cx="2714400" cy="400685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7720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57720" y="739778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720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720" y="739778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0800" y="561246"/>
            <a:ext cx="2736000" cy="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1" y="861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1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1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1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6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9834" y="6399213"/>
            <a:ext cx="573616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(Black with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0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6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9834" y="6399213"/>
            <a:ext cx="573616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Bullet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09601" y="1435999"/>
            <a:ext cx="10832123" cy="4660002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 algn="l" defTabSz="844083" rtl="0" eaLnBrk="1" latinLnBrk="0" hangingPunct="1">
              <a:spcBef>
                <a:spcPct val="20000"/>
              </a:spcBef>
              <a:buClr>
                <a:schemeClr val="tx1"/>
              </a:buClr>
              <a:buSzPct val="99000"/>
              <a:buFont typeface="Arial" pitchFamily="34" charset="0"/>
              <a:buChar char="•"/>
              <a:defRPr lang="en-US" sz="1477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69286" indent="-158265" algn="l" defTabSz="844083" rtl="0" eaLnBrk="1" latinLnBrk="0" hangingPunct="1">
              <a:spcBef>
                <a:spcPct val="20000"/>
              </a:spcBef>
              <a:buClr>
                <a:schemeClr val="tx1"/>
              </a:buClr>
              <a:buSzPct val="99000"/>
              <a:buFont typeface="Arial" pitchFamily="34" charset="0"/>
              <a:buChar char="•"/>
              <a:defRPr lang="en-US" sz="1292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27552" indent="-158265" algn="l" defTabSz="844083" rtl="0" eaLnBrk="1" latinLnBrk="0" hangingPunct="1">
              <a:spcBef>
                <a:spcPct val="20000"/>
              </a:spcBef>
              <a:buClr>
                <a:schemeClr val="tx1"/>
              </a:buClr>
              <a:buSzPct val="99000"/>
              <a:buFont typeface="Arial" pitchFamily="34" charset="0"/>
              <a:buChar char="•"/>
              <a:defRPr lang="en-US" sz="1108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817" indent="-158265" algn="l" defTabSz="844083" rtl="0" eaLnBrk="1" latinLnBrk="0" hangingPunct="1">
              <a:spcBef>
                <a:spcPct val="20000"/>
              </a:spcBef>
              <a:buClr>
                <a:schemeClr val="tx1"/>
              </a:buClr>
              <a:buSzPct val="99000"/>
              <a:buFont typeface="Arial" pitchFamily="34" charset="0"/>
              <a:buChar char="•"/>
              <a:defRPr lang="en-US" sz="1108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44083" indent="-158265" algn="l" defTabSz="844083" rtl="0" eaLnBrk="1" latinLnBrk="0" hangingPunct="1">
              <a:spcBef>
                <a:spcPct val="20000"/>
              </a:spcBef>
              <a:buClr>
                <a:schemeClr val="tx1"/>
              </a:buClr>
              <a:buSzPct val="99000"/>
              <a:buFont typeface="Arial" pitchFamily="34" charset="0"/>
              <a:buChar char="•"/>
              <a:defRPr lang="en-US" sz="1108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717171"/>
              </a:solidFill>
            </a:endParaRPr>
          </a:p>
        </p:txBody>
      </p:sp>
      <p:sp>
        <p:nvSpPr>
          <p:cNvPr id="6" name="幻灯片编号占位符 3"/>
          <p:cNvSpPr>
            <a:spLocks noGrp="1"/>
          </p:cNvSpPr>
          <p:nvPr>
            <p:ph type="sldNum" sz="quarter" idx="4"/>
          </p:nvPr>
        </p:nvSpPr>
        <p:spPr>
          <a:xfrm>
            <a:off x="-2063261" y="6248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0C15-AAB6-1A45-9C53-E91744D8BFF7}" type="slidenum">
              <a:rPr kumimoji="1" lang="zh-CN" altLang="en-US" smtClean="0">
                <a:solidFill>
                  <a:srgbClr val="717171">
                    <a:tint val="75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7171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7806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(White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2148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708150"/>
            <a:ext cx="5628408" cy="4003676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8662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(Black with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597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7922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710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47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9404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1176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1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8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523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218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6408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7794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6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6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1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D252-83B0-40C3-B945-1EFE74F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3716-C951-4C5C-BDF7-5F74951F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CE78-1D7A-4540-B518-A7A98DB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44AE-775A-45E2-9703-4FB4F55FEE53}" type="datetimeFigureOut">
              <a:rPr lang="en-GB" smtClean="0"/>
              <a:t>23/06/2021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3291D-82CF-4716-ACBB-5F51B1F9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D372-BD09-4E11-BB50-8297F746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5D7E-FDB5-49F6-9B73-02909F73DE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438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FAF7-AB45-4B3E-A9C5-87AEDCBED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D90-4409-4E0B-9151-F1B64DD6B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3D2A-A848-4BC4-AFCD-F194249A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44AE-775A-45E2-9703-4FB4F55FEE53}" type="datetimeFigureOut">
              <a:rPr lang="en-GB" smtClean="0"/>
              <a:t>23/06/2021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36A6-C1B9-40D8-9871-122BA705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DCC71-B26A-4DAD-826B-582C2AA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5D7E-FDB5-49F6-9B73-02909F73DE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186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24CD4-E067-4F9B-8BD2-01FD2F2F7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63722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0B8831-6DE1-405D-9872-FD2D138ED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74" y="6092478"/>
            <a:ext cx="5654626" cy="496193"/>
          </a:xfrm>
        </p:spPr>
        <p:txBody>
          <a:bodyPr anchor="b">
            <a:noAutofit/>
          </a:bodyPr>
          <a:lstStyle>
            <a:lvl1pPr algn="r">
              <a:defRPr sz="950">
                <a:solidFill>
                  <a:srgbClr val="491DFF"/>
                </a:solidFill>
                <a:latin typeface="+mj-lt"/>
              </a:defRPr>
            </a:lvl1pPr>
            <a:lvl2pPr algn="r">
              <a:defRPr sz="950">
                <a:latin typeface="+mj-lt"/>
              </a:defRPr>
            </a:lvl2pPr>
            <a:lvl3pPr algn="r">
              <a:defRPr sz="950">
                <a:latin typeface="+mj-lt"/>
              </a:defRPr>
            </a:lvl3pPr>
            <a:lvl4pPr algn="r">
              <a:defRPr sz="950">
                <a:latin typeface="+mj-lt"/>
              </a:defRPr>
            </a:lvl4pPr>
            <a:lvl5pPr algn="r">
              <a:defRPr sz="950">
                <a:latin typeface="+mj-lt"/>
              </a:defRPr>
            </a:lvl5pPr>
          </a:lstStyle>
          <a:p>
            <a:pPr lvl="0"/>
            <a:r>
              <a:rPr lang="en-US" dirty="0"/>
              <a:t>Enter source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E2843-A2E3-4B58-98EE-1EBB55418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1506" y="572145"/>
            <a:ext cx="9208989" cy="1288257"/>
          </a:xfrm>
        </p:spPr>
        <p:txBody>
          <a:bodyPr>
            <a:noAutofit/>
          </a:bodyPr>
          <a:lstStyle>
            <a:lvl1pPr>
              <a:defRPr sz="2900">
                <a:solidFill>
                  <a:srgbClr val="491DFF"/>
                </a:solidFill>
                <a:latin typeface="+mj-lt"/>
              </a:defRPr>
            </a:lvl1pPr>
            <a:lvl2pPr>
              <a:defRPr sz="2900">
                <a:solidFill>
                  <a:srgbClr val="491DFF"/>
                </a:solidFill>
                <a:latin typeface="+mj-lt"/>
              </a:defRPr>
            </a:lvl2pPr>
            <a:lvl3pPr>
              <a:defRPr sz="2900">
                <a:solidFill>
                  <a:srgbClr val="491DFF"/>
                </a:solidFill>
                <a:latin typeface="+mj-lt"/>
              </a:defRPr>
            </a:lvl3pPr>
            <a:lvl4pPr>
              <a:defRPr sz="2900">
                <a:solidFill>
                  <a:srgbClr val="491DFF"/>
                </a:solidFill>
                <a:latin typeface="+mj-lt"/>
              </a:defRPr>
            </a:lvl4pPr>
            <a:lvl5pPr>
              <a:defRPr sz="2900">
                <a:solidFill>
                  <a:srgbClr val="491D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4930F19-C534-4581-A585-0C0BB58CA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1889" y="564019"/>
            <a:ext cx="384467" cy="408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09228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24CD4-E067-4F9B-8BD2-01FD2F2F7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69539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Divid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 rot="5400000">
            <a:off x="310065" y="28258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6629" y="6079655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divider title 2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7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Divider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 rot="5400000">
            <a:off x="310065" y="28258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6629" y="6079655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divider title 2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28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Divider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 rot="5400000">
            <a:off x="310065" y="28258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6629" y="6079655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divider title 2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7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Divider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 rot="5400000">
            <a:off x="310065" y="28258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6629" y="6079655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divider title 2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863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3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177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3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534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 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2576" y="437641"/>
            <a:ext cx="6860176" cy="1325563"/>
          </a:xfrm>
        </p:spPr>
        <p:txBody>
          <a:bodyPr/>
          <a:lstStyle>
            <a:lvl1pPr>
              <a:defRPr sz="6667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3</a:t>
            </a:r>
          </a:p>
        </p:txBody>
      </p:sp>
      <p:sp>
        <p:nvSpPr>
          <p:cNvPr id="14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00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3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548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 Divider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3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20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1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9713" y="2828543"/>
            <a:ext cx="7066844" cy="3559364"/>
          </a:xfrm>
          <a:prstGeom prst="rect">
            <a:avLst/>
          </a:prstGeom>
        </p:spPr>
        <p:txBody>
          <a:bodyPr vert="horz" lIns="134969" tIns="0" rIns="216000" bIns="108000" anchor="b"/>
          <a:lstStyle>
            <a:lvl1pPr algn="r">
              <a:lnSpc>
                <a:spcPct val="90000"/>
              </a:lnSpc>
              <a:defRPr sz="6667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2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3031747" y="6304764"/>
            <a:ext cx="2643252" cy="2512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l" defTabSz="608878" rtl="0"/>
            <a:r>
              <a:rPr lang="en-US" sz="1333" b="1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Omnicom</a:t>
            </a:r>
            <a:r>
              <a:rPr lang="en-US" sz="1333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MediaGroup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173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2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9713" y="2828543"/>
            <a:ext cx="7066844" cy="3559364"/>
          </a:xfrm>
          <a:prstGeom prst="rect">
            <a:avLst/>
          </a:prstGeom>
        </p:spPr>
        <p:txBody>
          <a:bodyPr vert="horz" lIns="134969" tIns="0" rIns="216000" bIns="108000" anchor="b"/>
          <a:lstStyle>
            <a:lvl1pPr algn="r">
              <a:lnSpc>
                <a:spcPct val="90000"/>
              </a:lnSpc>
              <a:defRPr sz="6667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2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3031747" y="6304764"/>
            <a:ext cx="2643252" cy="2512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l" defTabSz="608878" rtl="0"/>
            <a:r>
              <a:rPr lang="en-US" sz="1333" b="1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Omnicom</a:t>
            </a:r>
            <a:r>
              <a:rPr lang="en-US" sz="1333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MediaGroup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5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3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9713" y="2828543"/>
            <a:ext cx="7066844" cy="3559364"/>
          </a:xfrm>
          <a:prstGeom prst="rect">
            <a:avLst/>
          </a:prstGeom>
        </p:spPr>
        <p:txBody>
          <a:bodyPr vert="horz" lIns="134969" tIns="0" rIns="216000" bIns="108000" anchor="b"/>
          <a:lstStyle>
            <a:lvl1pPr algn="r">
              <a:lnSpc>
                <a:spcPct val="90000"/>
              </a:lnSpc>
              <a:defRPr sz="6667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2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3031747" y="6304764"/>
            <a:ext cx="2643252" cy="2512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l" defTabSz="608878" rtl="0"/>
            <a:r>
              <a:rPr lang="en-US" sz="1333" b="1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Omnicom</a:t>
            </a:r>
            <a:r>
              <a:rPr lang="en-US" sz="1333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MediaGroup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272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Divider 4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9713" y="2828543"/>
            <a:ext cx="7066844" cy="3559364"/>
          </a:xfrm>
          <a:prstGeom prst="rect">
            <a:avLst/>
          </a:prstGeom>
        </p:spPr>
        <p:txBody>
          <a:bodyPr vert="horz" lIns="134969" tIns="0" rIns="216000" bIns="108000" anchor="b"/>
          <a:lstStyle>
            <a:lvl1pPr algn="r">
              <a:lnSpc>
                <a:spcPct val="90000"/>
              </a:lnSpc>
              <a:defRPr sz="6667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2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3031747" y="6304764"/>
            <a:ext cx="2643252" cy="2512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l" defTabSz="608878" rtl="0"/>
            <a:r>
              <a:rPr lang="en-US" sz="1333" b="1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Omnicom</a:t>
            </a:r>
            <a:r>
              <a:rPr lang="en-US" sz="1333" kern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MediaGroup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559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 Divider 4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9713" y="2828543"/>
            <a:ext cx="7066844" cy="3559364"/>
          </a:xfrm>
          <a:prstGeom prst="rect">
            <a:avLst/>
          </a:prstGeom>
        </p:spPr>
        <p:txBody>
          <a:bodyPr vert="horz" lIns="134969" tIns="0" rIns="216000" bIns="108000" anchor="b"/>
          <a:lstStyle>
            <a:lvl1pPr algn="r">
              <a:lnSpc>
                <a:spcPct val="90000"/>
              </a:lnSpc>
              <a:defRPr sz="6667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divider title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/>
          <p:cNvSpPr>
            <a:spLocks noGrp="1" noChangeAspect="1"/>
          </p:cNvSpPr>
          <p:nvPr>
            <p:ph type="body" sz="quarter" idx="12"/>
          </p:nvPr>
        </p:nvSpPr>
        <p:spPr>
          <a:xfrm rot="5400000">
            <a:off x="307339" y="283687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11178398" y="6072698"/>
            <a:ext cx="453975" cy="453975"/>
          </a:xfrm>
          <a:prstGeom prst="corner">
            <a:avLst>
              <a:gd name="adj1" fmla="val 25503"/>
              <a:gd name="adj2" fmla="val 2504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47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5400000">
            <a:off x="307083" y="275966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9889" y="607416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373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5400000">
            <a:off x="307083" y="275966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9889" y="607416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022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5400000">
            <a:off x="307083" y="275966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9889" y="607416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052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urpl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5400000">
            <a:off x="307083" y="275966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11189889" y="607416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2400" y="6259200"/>
            <a:ext cx="494400" cy="326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664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10430936" y="501893"/>
            <a:ext cx="92379" cy="415490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l" defTabSz="608878" rtl="0"/>
            <a:endParaRPr lang="en-US" sz="2400" kern="1200" dirty="0">
              <a:solidFill>
                <a:srgbClr val="1399C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22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7461" y="1844321"/>
            <a:ext cx="9567003" cy="4077508"/>
          </a:xfrm>
        </p:spPr>
        <p:txBody>
          <a:bodyPr/>
          <a:lstStyle>
            <a:lvl1pPr>
              <a:buFontTx/>
              <a:buNone/>
              <a:defRPr sz="1867" b="0">
                <a:solidFill>
                  <a:schemeClr val="accent6"/>
                </a:solidFill>
              </a:defRPr>
            </a:lvl1pPr>
            <a:lvl2pPr>
              <a:buFontTx/>
              <a:buNone/>
              <a:defRPr sz="1867" b="0">
                <a:solidFill>
                  <a:schemeClr val="accent6"/>
                </a:solidFill>
              </a:defRPr>
            </a:lvl2pPr>
            <a:lvl3pPr>
              <a:buFontTx/>
              <a:buNone/>
              <a:defRPr sz="1867" b="0">
                <a:solidFill>
                  <a:schemeClr val="accent6"/>
                </a:solidFill>
              </a:defRPr>
            </a:lvl3pPr>
            <a:lvl4pPr>
              <a:buFontTx/>
              <a:buNone/>
              <a:defRPr sz="1867" b="0">
                <a:solidFill>
                  <a:schemeClr val="accent6"/>
                </a:solidFill>
              </a:defRPr>
            </a:lvl4pPr>
            <a:lvl5pPr>
              <a:buFontTx/>
              <a:buNone/>
              <a:defRPr sz="1867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85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99456" y="1845735"/>
            <a:ext cx="7200000" cy="4080000"/>
          </a:xfrm>
        </p:spPr>
        <p:txBody>
          <a:bodyPr/>
          <a:lstStyle>
            <a:lvl1pPr marL="179996" indent="-179996">
              <a:lnSpc>
                <a:spcPct val="110000"/>
              </a:lnSpc>
              <a:spcBef>
                <a:spcPts val="713"/>
              </a:spcBef>
              <a:spcAft>
                <a:spcPts val="713"/>
              </a:spcAft>
              <a:buClr>
                <a:schemeClr val="accent2"/>
              </a:buClr>
              <a:buFont typeface="Wingdings" pitchFamily="2" charset="2"/>
              <a:buChar char="§"/>
              <a:defRPr sz="186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6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99456" y="1845735"/>
            <a:ext cx="4680000" cy="4080000"/>
          </a:xfrm>
        </p:spPr>
        <p:txBody>
          <a:bodyPr/>
          <a:lstStyle>
            <a:lvl1pPr marL="179996" indent="-179996">
              <a:lnSpc>
                <a:spcPct val="110000"/>
              </a:lnSpc>
              <a:spcBef>
                <a:spcPts val="713"/>
              </a:spcBef>
              <a:spcAft>
                <a:spcPts val="713"/>
              </a:spcAft>
              <a:buClr>
                <a:schemeClr val="accent2"/>
              </a:buClr>
              <a:buFont typeface="Wingdings" pitchFamily="2" charset="2"/>
              <a:buChar char="§"/>
              <a:defRPr sz="186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88021" y="1845735"/>
            <a:ext cx="4680000" cy="4080000"/>
          </a:xfrm>
        </p:spPr>
        <p:txBody>
          <a:bodyPr/>
          <a:lstStyle>
            <a:lvl1pPr marL="179996" indent="-179996">
              <a:lnSpc>
                <a:spcPct val="110000"/>
              </a:lnSpc>
              <a:spcBef>
                <a:spcPts val="713"/>
              </a:spcBef>
              <a:spcAft>
                <a:spcPts val="713"/>
              </a:spcAft>
              <a:buClr>
                <a:schemeClr val="accent2"/>
              </a:buClr>
              <a:buFont typeface="Wingdings" pitchFamily="2" charset="2"/>
              <a:buChar char="§"/>
              <a:defRPr sz="186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979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235076" y="1808958"/>
            <a:ext cx="9613107" cy="4104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0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943" y="347537"/>
            <a:ext cx="8244916" cy="633192"/>
          </a:xfrm>
        </p:spPr>
        <p:txBody>
          <a:bodyPr lIns="148500" tIns="121500"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1235076" y="1808957"/>
            <a:ext cx="9613107" cy="647936"/>
          </a:xfrm>
        </p:spPr>
        <p:txBody>
          <a:bodyPr/>
          <a:lstStyle>
            <a:lvl1pPr>
              <a:defRPr sz="3600">
                <a:latin typeface="Calibri" charset="0"/>
                <a:ea typeface="Calibri" charset="0"/>
                <a:cs typeface="Calibri" charset="0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2267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1235075" y="2601121"/>
            <a:ext cx="4681539" cy="3312319"/>
          </a:xfrm>
        </p:spPr>
        <p:txBody>
          <a:bodyPr/>
          <a:lstStyle>
            <a:lvl1pPr>
              <a:defRPr sz="2267">
                <a:latin typeface="Calibri" charset="0"/>
                <a:ea typeface="Calibri" charset="0"/>
                <a:cs typeface="Calibri" charset="0"/>
              </a:defRPr>
            </a:lvl1pPr>
            <a:lvl2pPr>
              <a:defRPr sz="1867">
                <a:latin typeface="Calibri" charset="0"/>
                <a:ea typeface="Calibri" charset="0"/>
                <a:cs typeface="Calibri" charset="0"/>
              </a:defRPr>
            </a:lvl2pPr>
            <a:lvl3pPr marL="275425" indent="-261932">
              <a:buFont typeface="+mj-lt"/>
              <a:buAutoNum type="arabicPeriod"/>
              <a:tabLst/>
              <a:defRPr sz="1867">
                <a:latin typeface="Calibri" charset="0"/>
                <a:ea typeface="Calibri" charset="0"/>
                <a:cs typeface="Calibri" charset="0"/>
              </a:defRPr>
            </a:lvl3pPr>
            <a:lvl4pPr>
              <a:defRPr sz="1867">
                <a:latin typeface="Calibri" charset="0"/>
                <a:ea typeface="Calibri" charset="0"/>
                <a:cs typeface="Calibri" charset="0"/>
              </a:defRPr>
            </a:lvl4pPr>
            <a:lvl5pPr>
              <a:defRPr sz="1867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76977" y="2601121"/>
            <a:ext cx="4571207" cy="3312319"/>
          </a:xfrm>
        </p:spPr>
        <p:txBody>
          <a:bodyPr/>
          <a:lstStyle>
            <a:lvl1pPr>
              <a:defRPr sz="2267">
                <a:latin typeface="Calibri" charset="0"/>
                <a:ea typeface="Calibri" charset="0"/>
                <a:cs typeface="Calibri" charset="0"/>
              </a:defRPr>
            </a:lvl1pPr>
            <a:lvl2pPr>
              <a:defRPr sz="1867">
                <a:latin typeface="Calibri" charset="0"/>
                <a:ea typeface="Calibri" charset="0"/>
                <a:cs typeface="Calibri" charset="0"/>
              </a:defRPr>
            </a:lvl2pPr>
            <a:lvl3pPr marL="384960" indent="-371465">
              <a:defRPr lang="en-GB" sz="1867" kern="12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867">
                <a:latin typeface="Calibri" charset="0"/>
                <a:ea typeface="Calibri" charset="0"/>
                <a:cs typeface="Calibri" charset="0"/>
              </a:defRPr>
            </a:lvl4pPr>
            <a:lvl5pPr>
              <a:defRPr sz="1867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marL="275425" lvl="2" indent="-261932" algn="l" defTabSz="608878" rtl="0" eaLnBrk="1" latinLnBrk="0" hangingPunct="1">
              <a:lnSpc>
                <a:spcPct val="110000"/>
              </a:lnSpc>
              <a:spcBef>
                <a:spcPts val="951"/>
              </a:spcBef>
              <a:spcAft>
                <a:spcPts val="951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</a:pPr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62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9">
          <p15:clr>
            <a:srgbClr val="FBAE40"/>
          </p15:clr>
        </p15:guide>
        <p15:guide id="2" orient="horz" pos="143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descrip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2"/>
          </p:nvPr>
        </p:nvSpPr>
        <p:spPr>
          <a:xfrm>
            <a:off x="1235075" y="1808958"/>
            <a:ext cx="4681539" cy="4104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6276975" y="1808958"/>
            <a:ext cx="4681539" cy="4104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96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Bullet poi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2"/>
          </p:nvPr>
        </p:nvSpPr>
        <p:spPr>
          <a:xfrm>
            <a:off x="1235077" y="1808958"/>
            <a:ext cx="7201185" cy="4104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44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 userDrawn="1"/>
        </p:nvSpPr>
        <p:spPr>
          <a:xfrm rot="16200000">
            <a:off x="6117863" y="1180075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53" y="359296"/>
            <a:ext cx="4859880" cy="1026000"/>
          </a:xfrm>
        </p:spPr>
        <p:txBody>
          <a:bodyPr rIns="135000" bIns="94500" anchor="b"/>
          <a:lstStyle>
            <a:lvl1pPr algn="r">
              <a:lnSpc>
                <a:spcPct val="80000"/>
              </a:lnSpc>
              <a:defRPr sz="3067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470936" y="1373483"/>
            <a:ext cx="4366405" cy="4447944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9336" y="11663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76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91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1 Colum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521156" y="1827804"/>
            <a:ext cx="4316184" cy="4075767"/>
          </a:xfrm>
        </p:spPr>
        <p:txBody>
          <a:bodyPr/>
          <a:lstStyle>
            <a:lvl1pPr algn="l" defTabSz="6088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3067" b="1" kern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 sz="2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6240147" y="1556663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9" tIns="22859" rIns="45719" bIns="22859" rtlCol="0" anchor="ctr"/>
          <a:lstStyle/>
          <a:p>
            <a:pPr defTabSz="608994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9336" y="11663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>
            <a:spLocks noChangeAspect="1"/>
          </p:cNvSpPr>
          <p:nvPr userDrawn="1"/>
        </p:nvSpPr>
        <p:spPr>
          <a:xfrm rot="16200000">
            <a:off x="10632747" y="4400867"/>
            <a:ext cx="521517" cy="522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L-Shape 3"/>
          <p:cNvSpPr>
            <a:spLocks noChangeAspect="1"/>
          </p:cNvSpPr>
          <p:nvPr userDrawn="1"/>
        </p:nvSpPr>
        <p:spPr>
          <a:xfrm rot="5400000">
            <a:off x="5348840" y="1164155"/>
            <a:ext cx="521517" cy="522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0"/>
          </p:nvPr>
        </p:nvSpPr>
        <p:spPr>
          <a:xfrm>
            <a:off x="5843973" y="1581297"/>
            <a:ext cx="5173985" cy="3179617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90000"/>
              </a:lnSpc>
              <a:defRPr sz="3600"/>
            </a:lvl2pPr>
            <a:lvl3pPr>
              <a:lnSpc>
                <a:spcPct val="90000"/>
              </a:lnSpc>
              <a:defRPr sz="3600"/>
            </a:lvl3pPr>
            <a:lvl4pPr>
              <a:lnSpc>
                <a:spcPct val="90000"/>
              </a:lnSpc>
              <a:defRPr sz="3600"/>
            </a:lvl4pPr>
            <a:lvl5pPr>
              <a:lnSpc>
                <a:spcPct val="90000"/>
              </a:lnSpc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91344" y="188640"/>
            <a:ext cx="64807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17957" y="5965623"/>
            <a:ext cx="64807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17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40355" y="1095821"/>
            <a:ext cx="1828800" cy="1421084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600">
                <a:solidFill>
                  <a:srgbClr val="6F2F8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07569" y="2722235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 b="1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07569" y="3083851"/>
            <a:ext cx="2201335" cy="192932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  <a:p>
            <a:pPr marL="0" marR="0" lvl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07569" y="5072405"/>
            <a:ext cx="2201335" cy="66085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600"/>
              </a:spcBef>
              <a:buNone/>
              <a:defRPr sz="1067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-</a:t>
            </a:r>
          </a:p>
          <a:p>
            <a:pPr lvl="0"/>
            <a:r>
              <a:rPr lang="en-GB"/>
              <a:t>Key phrase to sum up</a:t>
            </a:r>
            <a:endParaRPr lang="en-US"/>
          </a:p>
        </p:txBody>
      </p:sp>
      <p:sp>
        <p:nvSpPr>
          <p:cNvPr id="17" name="L-Shape 16"/>
          <p:cNvSpPr>
            <a:spLocks noChangeAspect="1"/>
          </p:cNvSpPr>
          <p:nvPr userDrawn="1"/>
        </p:nvSpPr>
        <p:spPr>
          <a:xfrm rot="5400000">
            <a:off x="2171623" y="2689797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379560" y="1095821"/>
            <a:ext cx="1828800" cy="1421084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600">
                <a:solidFill>
                  <a:srgbClr val="6F2F8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446774" y="2722235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 b="1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446774" y="3083851"/>
            <a:ext cx="2201335" cy="192932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  <a:p>
            <a:pPr marL="0" marR="0" lvl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446774" y="5072405"/>
            <a:ext cx="2201335" cy="66085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600"/>
              </a:spcBef>
              <a:buNone/>
              <a:defRPr sz="1067" baseline="0">
                <a:solidFill>
                  <a:srgbClr val="85878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-</a:t>
            </a:r>
          </a:p>
          <a:p>
            <a:pPr lvl="0"/>
            <a:r>
              <a:rPr lang="en-GB"/>
              <a:t>Key phrase to sum up</a:t>
            </a:r>
            <a:endParaRPr lang="en-US"/>
          </a:p>
        </p:txBody>
      </p:sp>
      <p:sp>
        <p:nvSpPr>
          <p:cNvPr id="32" name="L-Shape 31"/>
          <p:cNvSpPr>
            <a:spLocks noChangeAspect="1"/>
          </p:cNvSpPr>
          <p:nvPr userDrawn="1"/>
        </p:nvSpPr>
        <p:spPr>
          <a:xfrm rot="5400000">
            <a:off x="5411983" y="2689797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7618767" y="1095821"/>
            <a:ext cx="1828800" cy="1421084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600">
                <a:solidFill>
                  <a:srgbClr val="6F2F8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685979" y="2722235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 b="1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685979" y="3083851"/>
            <a:ext cx="2201335" cy="192932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  <a:p>
            <a:pPr marL="0" marR="0" lvl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685979" y="5072405"/>
            <a:ext cx="2201335" cy="66085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600"/>
              </a:spcBef>
              <a:buNone/>
              <a:defRPr sz="1067" baseline="0">
                <a:solidFill>
                  <a:srgbClr val="85878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-</a:t>
            </a:r>
          </a:p>
          <a:p>
            <a:pPr lvl="0"/>
            <a:r>
              <a:rPr lang="en-GB"/>
              <a:t>Key phrase to sum up</a:t>
            </a:r>
            <a:endParaRPr lang="en-US"/>
          </a:p>
        </p:txBody>
      </p:sp>
      <p:sp>
        <p:nvSpPr>
          <p:cNvPr id="37" name="L-Shape 36"/>
          <p:cNvSpPr>
            <a:spLocks noChangeAspect="1"/>
          </p:cNvSpPr>
          <p:nvPr userDrawn="1"/>
        </p:nvSpPr>
        <p:spPr>
          <a:xfrm rot="5400000">
            <a:off x="8652343" y="2689797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302885" y="6259263"/>
            <a:ext cx="493560" cy="325080"/>
            <a:chOff x="302885" y="6259263"/>
            <a:chExt cx="493560" cy="325080"/>
          </a:xfrm>
        </p:grpSpPr>
        <p:sp>
          <p:nvSpPr>
            <p:cNvPr id="95" name="Freeform 5"/>
            <p:cNvSpPr>
              <a:spLocks noEditPoints="1"/>
            </p:cNvSpPr>
            <p:nvPr userDrawn="1"/>
          </p:nvSpPr>
          <p:spPr bwMode="auto">
            <a:xfrm>
              <a:off x="302885" y="6259263"/>
              <a:ext cx="493560" cy="325080"/>
            </a:xfrm>
            <a:custGeom>
              <a:avLst/>
              <a:gdLst>
                <a:gd name="T0" fmla="*/ 846 w 914"/>
                <a:gd name="T1" fmla="*/ 52 h 602"/>
                <a:gd name="T2" fmla="*/ 858 w 914"/>
                <a:gd name="T3" fmla="*/ 70 h 602"/>
                <a:gd name="T4" fmla="*/ 850 w 914"/>
                <a:gd name="T5" fmla="*/ 126 h 602"/>
                <a:gd name="T6" fmla="*/ 814 w 914"/>
                <a:gd name="T7" fmla="*/ 180 h 602"/>
                <a:gd name="T8" fmla="*/ 830 w 914"/>
                <a:gd name="T9" fmla="*/ 64 h 602"/>
                <a:gd name="T10" fmla="*/ 680 w 914"/>
                <a:gd name="T11" fmla="*/ 430 h 602"/>
                <a:gd name="T12" fmla="*/ 626 w 914"/>
                <a:gd name="T13" fmla="*/ 386 h 602"/>
                <a:gd name="T14" fmla="*/ 626 w 914"/>
                <a:gd name="T15" fmla="*/ 318 h 602"/>
                <a:gd name="T16" fmla="*/ 678 w 914"/>
                <a:gd name="T17" fmla="*/ 270 h 602"/>
                <a:gd name="T18" fmla="*/ 734 w 914"/>
                <a:gd name="T19" fmla="*/ 280 h 602"/>
                <a:gd name="T20" fmla="*/ 770 w 914"/>
                <a:gd name="T21" fmla="*/ 350 h 602"/>
                <a:gd name="T22" fmla="*/ 746 w 914"/>
                <a:gd name="T23" fmla="*/ 410 h 602"/>
                <a:gd name="T24" fmla="*/ 148 w 914"/>
                <a:gd name="T25" fmla="*/ 432 h 602"/>
                <a:gd name="T26" fmla="*/ 96 w 914"/>
                <a:gd name="T27" fmla="*/ 408 h 602"/>
                <a:gd name="T28" fmla="*/ 74 w 914"/>
                <a:gd name="T29" fmla="*/ 350 h 602"/>
                <a:gd name="T30" fmla="*/ 106 w 914"/>
                <a:gd name="T31" fmla="*/ 282 h 602"/>
                <a:gd name="T32" fmla="*/ 164 w 914"/>
                <a:gd name="T33" fmla="*/ 270 h 602"/>
                <a:gd name="T34" fmla="*/ 218 w 914"/>
                <a:gd name="T35" fmla="*/ 322 h 602"/>
                <a:gd name="T36" fmla="*/ 218 w 914"/>
                <a:gd name="T37" fmla="*/ 384 h 602"/>
                <a:gd name="T38" fmla="*/ 164 w 914"/>
                <a:gd name="T39" fmla="*/ 430 h 602"/>
                <a:gd name="T40" fmla="*/ 880 w 914"/>
                <a:gd name="T41" fmla="*/ 428 h 602"/>
                <a:gd name="T42" fmla="*/ 850 w 914"/>
                <a:gd name="T43" fmla="*/ 378 h 602"/>
                <a:gd name="T44" fmla="*/ 876 w 914"/>
                <a:gd name="T45" fmla="*/ 258 h 602"/>
                <a:gd name="T46" fmla="*/ 900 w 914"/>
                <a:gd name="T47" fmla="*/ 158 h 602"/>
                <a:gd name="T48" fmla="*/ 894 w 914"/>
                <a:gd name="T49" fmla="*/ 46 h 602"/>
                <a:gd name="T50" fmla="*/ 862 w 914"/>
                <a:gd name="T51" fmla="*/ 6 h 602"/>
                <a:gd name="T52" fmla="*/ 820 w 914"/>
                <a:gd name="T53" fmla="*/ 6 h 602"/>
                <a:gd name="T54" fmla="*/ 788 w 914"/>
                <a:gd name="T55" fmla="*/ 34 h 602"/>
                <a:gd name="T56" fmla="*/ 756 w 914"/>
                <a:gd name="T57" fmla="*/ 132 h 602"/>
                <a:gd name="T58" fmla="*/ 754 w 914"/>
                <a:gd name="T59" fmla="*/ 220 h 602"/>
                <a:gd name="T60" fmla="*/ 684 w 914"/>
                <a:gd name="T61" fmla="*/ 200 h 602"/>
                <a:gd name="T62" fmla="*/ 592 w 914"/>
                <a:gd name="T63" fmla="*/ 234 h 602"/>
                <a:gd name="T64" fmla="*/ 556 w 914"/>
                <a:gd name="T65" fmla="*/ 284 h 602"/>
                <a:gd name="T66" fmla="*/ 542 w 914"/>
                <a:gd name="T67" fmla="*/ 248 h 602"/>
                <a:gd name="T68" fmla="*/ 476 w 914"/>
                <a:gd name="T69" fmla="*/ 200 h 602"/>
                <a:gd name="T70" fmla="*/ 428 w 914"/>
                <a:gd name="T71" fmla="*/ 202 h 602"/>
                <a:gd name="T72" fmla="*/ 288 w 914"/>
                <a:gd name="T73" fmla="*/ 100 h 602"/>
                <a:gd name="T74" fmla="*/ 252 w 914"/>
                <a:gd name="T75" fmla="*/ 228 h 602"/>
                <a:gd name="T76" fmla="*/ 162 w 914"/>
                <a:gd name="T77" fmla="*/ 198 h 602"/>
                <a:gd name="T78" fmla="*/ 114 w 914"/>
                <a:gd name="T79" fmla="*/ 208 h 602"/>
                <a:gd name="T80" fmla="*/ 74 w 914"/>
                <a:gd name="T81" fmla="*/ 204 h 602"/>
                <a:gd name="T82" fmla="*/ 74 w 914"/>
                <a:gd name="T83" fmla="*/ 466 h 602"/>
                <a:gd name="T84" fmla="*/ 162 w 914"/>
                <a:gd name="T85" fmla="*/ 500 h 602"/>
                <a:gd name="T86" fmla="*/ 254 w 914"/>
                <a:gd name="T87" fmla="*/ 468 h 602"/>
                <a:gd name="T88" fmla="*/ 366 w 914"/>
                <a:gd name="T89" fmla="*/ 492 h 602"/>
                <a:gd name="T90" fmla="*/ 368 w 914"/>
                <a:gd name="T91" fmla="*/ 308 h 602"/>
                <a:gd name="T92" fmla="*/ 402 w 914"/>
                <a:gd name="T93" fmla="*/ 278 h 602"/>
                <a:gd name="T94" fmla="*/ 452 w 914"/>
                <a:gd name="T95" fmla="*/ 270 h 602"/>
                <a:gd name="T96" fmla="*/ 482 w 914"/>
                <a:gd name="T97" fmla="*/ 306 h 602"/>
                <a:gd name="T98" fmla="*/ 562 w 914"/>
                <a:gd name="T99" fmla="*/ 428 h 602"/>
                <a:gd name="T100" fmla="*/ 584 w 914"/>
                <a:gd name="T101" fmla="*/ 460 h 602"/>
                <a:gd name="T102" fmla="*/ 664 w 914"/>
                <a:gd name="T103" fmla="*/ 500 h 602"/>
                <a:gd name="T104" fmla="*/ 732 w 914"/>
                <a:gd name="T105" fmla="*/ 492 h 602"/>
                <a:gd name="T106" fmla="*/ 800 w 914"/>
                <a:gd name="T107" fmla="*/ 452 h 602"/>
                <a:gd name="T108" fmla="*/ 848 w 914"/>
                <a:gd name="T109" fmla="*/ 490 h 602"/>
                <a:gd name="T110" fmla="*/ 914 w 914"/>
                <a:gd name="T111" fmla="*/ 43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4" h="602">
                  <a:moveTo>
                    <a:pt x="838" y="54"/>
                  </a:moveTo>
                  <a:lnTo>
                    <a:pt x="838" y="54"/>
                  </a:lnTo>
                  <a:lnTo>
                    <a:pt x="842" y="54"/>
                  </a:lnTo>
                  <a:lnTo>
                    <a:pt x="846" y="52"/>
                  </a:lnTo>
                  <a:lnTo>
                    <a:pt x="846" y="52"/>
                  </a:lnTo>
                  <a:lnTo>
                    <a:pt x="850" y="54"/>
                  </a:lnTo>
                  <a:lnTo>
                    <a:pt x="852" y="54"/>
                  </a:lnTo>
                  <a:lnTo>
                    <a:pt x="852" y="54"/>
                  </a:lnTo>
                  <a:lnTo>
                    <a:pt x="856" y="60"/>
                  </a:lnTo>
                  <a:lnTo>
                    <a:pt x="858" y="70"/>
                  </a:lnTo>
                  <a:lnTo>
                    <a:pt x="858" y="80"/>
                  </a:lnTo>
                  <a:lnTo>
                    <a:pt x="858" y="92"/>
                  </a:lnTo>
                  <a:lnTo>
                    <a:pt x="854" y="108"/>
                  </a:lnTo>
                  <a:lnTo>
                    <a:pt x="850" y="126"/>
                  </a:lnTo>
                  <a:lnTo>
                    <a:pt x="850" y="126"/>
                  </a:lnTo>
                  <a:lnTo>
                    <a:pt x="832" y="186"/>
                  </a:lnTo>
                  <a:lnTo>
                    <a:pt x="818" y="228"/>
                  </a:lnTo>
                  <a:lnTo>
                    <a:pt x="818" y="228"/>
                  </a:lnTo>
                  <a:lnTo>
                    <a:pt x="816" y="206"/>
                  </a:lnTo>
                  <a:lnTo>
                    <a:pt x="814" y="180"/>
                  </a:lnTo>
                  <a:lnTo>
                    <a:pt x="814" y="152"/>
                  </a:lnTo>
                  <a:lnTo>
                    <a:pt x="816" y="126"/>
                  </a:lnTo>
                  <a:lnTo>
                    <a:pt x="820" y="100"/>
                  </a:lnTo>
                  <a:lnTo>
                    <a:pt x="824" y="80"/>
                  </a:lnTo>
                  <a:lnTo>
                    <a:pt x="830" y="64"/>
                  </a:lnTo>
                  <a:lnTo>
                    <a:pt x="834" y="58"/>
                  </a:lnTo>
                  <a:lnTo>
                    <a:pt x="838" y="54"/>
                  </a:lnTo>
                  <a:close/>
                  <a:moveTo>
                    <a:pt x="694" y="432"/>
                  </a:moveTo>
                  <a:lnTo>
                    <a:pt x="694" y="432"/>
                  </a:lnTo>
                  <a:lnTo>
                    <a:pt x="680" y="430"/>
                  </a:lnTo>
                  <a:lnTo>
                    <a:pt x="666" y="426"/>
                  </a:lnTo>
                  <a:lnTo>
                    <a:pt x="654" y="420"/>
                  </a:lnTo>
                  <a:lnTo>
                    <a:pt x="642" y="410"/>
                  </a:lnTo>
                  <a:lnTo>
                    <a:pt x="634" y="400"/>
                  </a:lnTo>
                  <a:lnTo>
                    <a:pt x="626" y="386"/>
                  </a:lnTo>
                  <a:lnTo>
                    <a:pt x="622" y="370"/>
                  </a:lnTo>
                  <a:lnTo>
                    <a:pt x="620" y="350"/>
                  </a:lnTo>
                  <a:lnTo>
                    <a:pt x="620" y="350"/>
                  </a:lnTo>
                  <a:lnTo>
                    <a:pt x="622" y="332"/>
                  </a:lnTo>
                  <a:lnTo>
                    <a:pt x="626" y="318"/>
                  </a:lnTo>
                  <a:lnTo>
                    <a:pt x="632" y="304"/>
                  </a:lnTo>
                  <a:lnTo>
                    <a:pt x="640" y="292"/>
                  </a:lnTo>
                  <a:lnTo>
                    <a:pt x="652" y="282"/>
                  </a:lnTo>
                  <a:lnTo>
                    <a:pt x="664" y="274"/>
                  </a:lnTo>
                  <a:lnTo>
                    <a:pt x="678" y="270"/>
                  </a:lnTo>
                  <a:lnTo>
                    <a:pt x="694" y="268"/>
                  </a:lnTo>
                  <a:lnTo>
                    <a:pt x="694" y="268"/>
                  </a:lnTo>
                  <a:lnTo>
                    <a:pt x="708" y="270"/>
                  </a:lnTo>
                  <a:lnTo>
                    <a:pt x="722" y="274"/>
                  </a:lnTo>
                  <a:lnTo>
                    <a:pt x="734" y="280"/>
                  </a:lnTo>
                  <a:lnTo>
                    <a:pt x="746" y="290"/>
                  </a:lnTo>
                  <a:lnTo>
                    <a:pt x="754" y="302"/>
                  </a:lnTo>
                  <a:lnTo>
                    <a:pt x="762" y="316"/>
                  </a:lnTo>
                  <a:lnTo>
                    <a:pt x="768" y="332"/>
                  </a:lnTo>
                  <a:lnTo>
                    <a:pt x="770" y="350"/>
                  </a:lnTo>
                  <a:lnTo>
                    <a:pt x="770" y="350"/>
                  </a:lnTo>
                  <a:lnTo>
                    <a:pt x="768" y="368"/>
                  </a:lnTo>
                  <a:lnTo>
                    <a:pt x="762" y="386"/>
                  </a:lnTo>
                  <a:lnTo>
                    <a:pt x="754" y="400"/>
                  </a:lnTo>
                  <a:lnTo>
                    <a:pt x="746" y="410"/>
                  </a:lnTo>
                  <a:lnTo>
                    <a:pt x="734" y="420"/>
                  </a:lnTo>
                  <a:lnTo>
                    <a:pt x="722" y="426"/>
                  </a:lnTo>
                  <a:lnTo>
                    <a:pt x="708" y="430"/>
                  </a:lnTo>
                  <a:lnTo>
                    <a:pt x="694" y="432"/>
                  </a:lnTo>
                  <a:close/>
                  <a:moveTo>
                    <a:pt x="148" y="432"/>
                  </a:moveTo>
                  <a:lnTo>
                    <a:pt x="148" y="432"/>
                  </a:lnTo>
                  <a:lnTo>
                    <a:pt x="132" y="430"/>
                  </a:lnTo>
                  <a:lnTo>
                    <a:pt x="118" y="424"/>
                  </a:lnTo>
                  <a:lnTo>
                    <a:pt x="106" y="418"/>
                  </a:lnTo>
                  <a:lnTo>
                    <a:pt x="96" y="408"/>
                  </a:lnTo>
                  <a:lnTo>
                    <a:pt x="86" y="396"/>
                  </a:lnTo>
                  <a:lnTo>
                    <a:pt x="80" y="382"/>
                  </a:lnTo>
                  <a:lnTo>
                    <a:pt x="74" y="366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4" y="334"/>
                  </a:lnTo>
                  <a:lnTo>
                    <a:pt x="78" y="318"/>
                  </a:lnTo>
                  <a:lnTo>
                    <a:pt x="86" y="304"/>
                  </a:lnTo>
                  <a:lnTo>
                    <a:pt x="94" y="292"/>
                  </a:lnTo>
                  <a:lnTo>
                    <a:pt x="106" y="282"/>
                  </a:lnTo>
                  <a:lnTo>
                    <a:pt x="118" y="274"/>
                  </a:lnTo>
                  <a:lnTo>
                    <a:pt x="132" y="270"/>
                  </a:lnTo>
                  <a:lnTo>
                    <a:pt x="148" y="268"/>
                  </a:lnTo>
                  <a:lnTo>
                    <a:pt x="148" y="268"/>
                  </a:lnTo>
                  <a:lnTo>
                    <a:pt x="164" y="270"/>
                  </a:lnTo>
                  <a:lnTo>
                    <a:pt x="180" y="276"/>
                  </a:lnTo>
                  <a:lnTo>
                    <a:pt x="192" y="284"/>
                  </a:lnTo>
                  <a:lnTo>
                    <a:pt x="204" y="294"/>
                  </a:lnTo>
                  <a:lnTo>
                    <a:pt x="212" y="308"/>
                  </a:lnTo>
                  <a:lnTo>
                    <a:pt x="218" y="322"/>
                  </a:lnTo>
                  <a:lnTo>
                    <a:pt x="222" y="336"/>
                  </a:lnTo>
                  <a:lnTo>
                    <a:pt x="222" y="350"/>
                  </a:lnTo>
                  <a:lnTo>
                    <a:pt x="222" y="350"/>
                  </a:lnTo>
                  <a:lnTo>
                    <a:pt x="222" y="368"/>
                  </a:lnTo>
                  <a:lnTo>
                    <a:pt x="218" y="384"/>
                  </a:lnTo>
                  <a:lnTo>
                    <a:pt x="210" y="398"/>
                  </a:lnTo>
                  <a:lnTo>
                    <a:pt x="202" y="408"/>
                  </a:lnTo>
                  <a:lnTo>
                    <a:pt x="190" y="418"/>
                  </a:lnTo>
                  <a:lnTo>
                    <a:pt x="178" y="426"/>
                  </a:lnTo>
                  <a:lnTo>
                    <a:pt x="164" y="430"/>
                  </a:lnTo>
                  <a:lnTo>
                    <a:pt x="148" y="432"/>
                  </a:lnTo>
                  <a:close/>
                  <a:moveTo>
                    <a:pt x="906" y="432"/>
                  </a:moveTo>
                  <a:lnTo>
                    <a:pt x="906" y="432"/>
                  </a:lnTo>
                  <a:lnTo>
                    <a:pt x="892" y="430"/>
                  </a:lnTo>
                  <a:lnTo>
                    <a:pt x="880" y="428"/>
                  </a:lnTo>
                  <a:lnTo>
                    <a:pt x="870" y="422"/>
                  </a:lnTo>
                  <a:lnTo>
                    <a:pt x="862" y="414"/>
                  </a:lnTo>
                  <a:lnTo>
                    <a:pt x="856" y="404"/>
                  </a:lnTo>
                  <a:lnTo>
                    <a:pt x="852" y="392"/>
                  </a:lnTo>
                  <a:lnTo>
                    <a:pt x="850" y="378"/>
                  </a:lnTo>
                  <a:lnTo>
                    <a:pt x="850" y="362"/>
                  </a:lnTo>
                  <a:lnTo>
                    <a:pt x="850" y="362"/>
                  </a:lnTo>
                  <a:lnTo>
                    <a:pt x="852" y="346"/>
                  </a:lnTo>
                  <a:lnTo>
                    <a:pt x="856" y="326"/>
                  </a:lnTo>
                  <a:lnTo>
                    <a:pt x="876" y="258"/>
                  </a:lnTo>
                  <a:lnTo>
                    <a:pt x="876" y="258"/>
                  </a:lnTo>
                  <a:lnTo>
                    <a:pt x="888" y="212"/>
                  </a:lnTo>
                  <a:lnTo>
                    <a:pt x="888" y="212"/>
                  </a:lnTo>
                  <a:lnTo>
                    <a:pt x="896" y="184"/>
                  </a:lnTo>
                  <a:lnTo>
                    <a:pt x="900" y="158"/>
                  </a:lnTo>
                  <a:lnTo>
                    <a:pt x="904" y="132"/>
                  </a:lnTo>
                  <a:lnTo>
                    <a:pt x="904" y="108"/>
                  </a:lnTo>
                  <a:lnTo>
                    <a:pt x="904" y="84"/>
                  </a:lnTo>
                  <a:lnTo>
                    <a:pt x="900" y="64"/>
                  </a:lnTo>
                  <a:lnTo>
                    <a:pt x="894" y="46"/>
                  </a:lnTo>
                  <a:lnTo>
                    <a:pt x="886" y="30"/>
                  </a:lnTo>
                  <a:lnTo>
                    <a:pt x="886" y="30"/>
                  </a:lnTo>
                  <a:lnTo>
                    <a:pt x="880" y="20"/>
                  </a:lnTo>
                  <a:lnTo>
                    <a:pt x="872" y="10"/>
                  </a:lnTo>
                  <a:lnTo>
                    <a:pt x="862" y="6"/>
                  </a:lnTo>
                  <a:lnTo>
                    <a:pt x="852" y="2"/>
                  </a:lnTo>
                  <a:lnTo>
                    <a:pt x="852" y="2"/>
                  </a:lnTo>
                  <a:lnTo>
                    <a:pt x="842" y="0"/>
                  </a:lnTo>
                  <a:lnTo>
                    <a:pt x="832" y="2"/>
                  </a:lnTo>
                  <a:lnTo>
                    <a:pt x="820" y="6"/>
                  </a:lnTo>
                  <a:lnTo>
                    <a:pt x="810" y="12"/>
                  </a:lnTo>
                  <a:lnTo>
                    <a:pt x="810" y="12"/>
                  </a:lnTo>
                  <a:lnTo>
                    <a:pt x="802" y="18"/>
                  </a:lnTo>
                  <a:lnTo>
                    <a:pt x="796" y="24"/>
                  </a:lnTo>
                  <a:lnTo>
                    <a:pt x="788" y="34"/>
                  </a:lnTo>
                  <a:lnTo>
                    <a:pt x="780" y="48"/>
                  </a:lnTo>
                  <a:lnTo>
                    <a:pt x="772" y="64"/>
                  </a:lnTo>
                  <a:lnTo>
                    <a:pt x="766" y="82"/>
                  </a:lnTo>
                  <a:lnTo>
                    <a:pt x="760" y="106"/>
                  </a:lnTo>
                  <a:lnTo>
                    <a:pt x="756" y="132"/>
                  </a:lnTo>
                  <a:lnTo>
                    <a:pt x="756" y="132"/>
                  </a:lnTo>
                  <a:lnTo>
                    <a:pt x="754" y="170"/>
                  </a:lnTo>
                  <a:lnTo>
                    <a:pt x="752" y="196"/>
                  </a:lnTo>
                  <a:lnTo>
                    <a:pt x="754" y="220"/>
                  </a:lnTo>
                  <a:lnTo>
                    <a:pt x="754" y="220"/>
                  </a:lnTo>
                  <a:lnTo>
                    <a:pt x="738" y="212"/>
                  </a:lnTo>
                  <a:lnTo>
                    <a:pt x="720" y="204"/>
                  </a:lnTo>
                  <a:lnTo>
                    <a:pt x="702" y="200"/>
                  </a:lnTo>
                  <a:lnTo>
                    <a:pt x="684" y="200"/>
                  </a:lnTo>
                  <a:lnTo>
                    <a:pt x="684" y="200"/>
                  </a:lnTo>
                  <a:lnTo>
                    <a:pt x="662" y="202"/>
                  </a:lnTo>
                  <a:lnTo>
                    <a:pt x="644" y="206"/>
                  </a:lnTo>
                  <a:lnTo>
                    <a:pt x="624" y="212"/>
                  </a:lnTo>
                  <a:lnTo>
                    <a:pt x="608" y="222"/>
                  </a:lnTo>
                  <a:lnTo>
                    <a:pt x="592" y="234"/>
                  </a:lnTo>
                  <a:lnTo>
                    <a:pt x="578" y="248"/>
                  </a:lnTo>
                  <a:lnTo>
                    <a:pt x="566" y="264"/>
                  </a:lnTo>
                  <a:lnTo>
                    <a:pt x="558" y="282"/>
                  </a:lnTo>
                  <a:lnTo>
                    <a:pt x="558" y="282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0" y="264"/>
                  </a:lnTo>
                  <a:lnTo>
                    <a:pt x="542" y="248"/>
                  </a:lnTo>
                  <a:lnTo>
                    <a:pt x="532" y="234"/>
                  </a:lnTo>
                  <a:lnTo>
                    <a:pt x="520" y="220"/>
                  </a:lnTo>
                  <a:lnTo>
                    <a:pt x="506" y="212"/>
                  </a:lnTo>
                  <a:lnTo>
                    <a:pt x="492" y="204"/>
                  </a:lnTo>
                  <a:lnTo>
                    <a:pt x="476" y="200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42" y="200"/>
                  </a:lnTo>
                  <a:lnTo>
                    <a:pt x="428" y="202"/>
                  </a:lnTo>
                  <a:lnTo>
                    <a:pt x="402" y="208"/>
                  </a:lnTo>
                  <a:lnTo>
                    <a:pt x="382" y="216"/>
                  </a:lnTo>
                  <a:lnTo>
                    <a:pt x="366" y="224"/>
                  </a:lnTo>
                  <a:lnTo>
                    <a:pt x="366" y="100"/>
                  </a:lnTo>
                  <a:lnTo>
                    <a:pt x="288" y="100"/>
                  </a:lnTo>
                  <a:lnTo>
                    <a:pt x="288" y="276"/>
                  </a:lnTo>
                  <a:lnTo>
                    <a:pt x="288" y="276"/>
                  </a:lnTo>
                  <a:lnTo>
                    <a:pt x="278" y="258"/>
                  </a:lnTo>
                  <a:lnTo>
                    <a:pt x="266" y="242"/>
                  </a:lnTo>
                  <a:lnTo>
                    <a:pt x="252" y="228"/>
                  </a:lnTo>
                  <a:lnTo>
                    <a:pt x="236" y="218"/>
                  </a:lnTo>
                  <a:lnTo>
                    <a:pt x="218" y="210"/>
                  </a:lnTo>
                  <a:lnTo>
                    <a:pt x="200" y="204"/>
                  </a:lnTo>
                  <a:lnTo>
                    <a:pt x="182" y="200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50" y="198"/>
                  </a:lnTo>
                  <a:lnTo>
                    <a:pt x="138" y="200"/>
                  </a:lnTo>
                  <a:lnTo>
                    <a:pt x="126" y="204"/>
                  </a:lnTo>
                  <a:lnTo>
                    <a:pt x="114" y="208"/>
                  </a:lnTo>
                  <a:lnTo>
                    <a:pt x="104" y="214"/>
                  </a:lnTo>
                  <a:lnTo>
                    <a:pt x="94" y="220"/>
                  </a:lnTo>
                  <a:lnTo>
                    <a:pt x="84" y="228"/>
                  </a:lnTo>
                  <a:lnTo>
                    <a:pt x="74" y="238"/>
                  </a:lnTo>
                  <a:lnTo>
                    <a:pt x="74" y="204"/>
                  </a:lnTo>
                  <a:lnTo>
                    <a:pt x="0" y="204"/>
                  </a:lnTo>
                  <a:lnTo>
                    <a:pt x="0" y="602"/>
                  </a:lnTo>
                  <a:lnTo>
                    <a:pt x="74" y="602"/>
                  </a:lnTo>
                  <a:lnTo>
                    <a:pt x="74" y="466"/>
                  </a:lnTo>
                  <a:lnTo>
                    <a:pt x="74" y="466"/>
                  </a:lnTo>
                  <a:lnTo>
                    <a:pt x="94" y="480"/>
                  </a:lnTo>
                  <a:lnTo>
                    <a:pt x="116" y="492"/>
                  </a:lnTo>
                  <a:lnTo>
                    <a:pt x="138" y="498"/>
                  </a:lnTo>
                  <a:lnTo>
                    <a:pt x="162" y="500"/>
                  </a:lnTo>
                  <a:lnTo>
                    <a:pt x="162" y="500"/>
                  </a:lnTo>
                  <a:lnTo>
                    <a:pt x="184" y="498"/>
                  </a:lnTo>
                  <a:lnTo>
                    <a:pt x="204" y="494"/>
                  </a:lnTo>
                  <a:lnTo>
                    <a:pt x="222" y="488"/>
                  </a:lnTo>
                  <a:lnTo>
                    <a:pt x="238" y="478"/>
                  </a:lnTo>
                  <a:lnTo>
                    <a:pt x="254" y="468"/>
                  </a:lnTo>
                  <a:lnTo>
                    <a:pt x="268" y="454"/>
                  </a:lnTo>
                  <a:lnTo>
                    <a:pt x="278" y="438"/>
                  </a:lnTo>
                  <a:lnTo>
                    <a:pt x="288" y="420"/>
                  </a:lnTo>
                  <a:lnTo>
                    <a:pt x="288" y="492"/>
                  </a:lnTo>
                  <a:lnTo>
                    <a:pt x="366" y="492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6" y="320"/>
                  </a:lnTo>
                  <a:lnTo>
                    <a:pt x="368" y="308"/>
                  </a:lnTo>
                  <a:lnTo>
                    <a:pt x="368" y="308"/>
                  </a:lnTo>
                  <a:lnTo>
                    <a:pt x="372" y="302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92" y="282"/>
                  </a:lnTo>
                  <a:lnTo>
                    <a:pt x="402" y="278"/>
                  </a:lnTo>
                  <a:lnTo>
                    <a:pt x="414" y="272"/>
                  </a:lnTo>
                  <a:lnTo>
                    <a:pt x="426" y="270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52" y="270"/>
                  </a:lnTo>
                  <a:lnTo>
                    <a:pt x="462" y="272"/>
                  </a:lnTo>
                  <a:lnTo>
                    <a:pt x="468" y="278"/>
                  </a:lnTo>
                  <a:lnTo>
                    <a:pt x="474" y="284"/>
                  </a:lnTo>
                  <a:lnTo>
                    <a:pt x="480" y="294"/>
                  </a:lnTo>
                  <a:lnTo>
                    <a:pt x="482" y="306"/>
                  </a:lnTo>
                  <a:lnTo>
                    <a:pt x="484" y="322"/>
                  </a:lnTo>
                  <a:lnTo>
                    <a:pt x="484" y="340"/>
                  </a:lnTo>
                  <a:lnTo>
                    <a:pt x="484" y="492"/>
                  </a:lnTo>
                  <a:lnTo>
                    <a:pt x="562" y="492"/>
                  </a:lnTo>
                  <a:lnTo>
                    <a:pt x="562" y="428"/>
                  </a:lnTo>
                  <a:lnTo>
                    <a:pt x="562" y="428"/>
                  </a:lnTo>
                  <a:lnTo>
                    <a:pt x="564" y="430"/>
                  </a:lnTo>
                  <a:lnTo>
                    <a:pt x="564" y="430"/>
                  </a:lnTo>
                  <a:lnTo>
                    <a:pt x="574" y="444"/>
                  </a:lnTo>
                  <a:lnTo>
                    <a:pt x="584" y="460"/>
                  </a:lnTo>
                  <a:lnTo>
                    <a:pt x="598" y="472"/>
                  </a:lnTo>
                  <a:lnTo>
                    <a:pt x="614" y="482"/>
                  </a:lnTo>
                  <a:lnTo>
                    <a:pt x="630" y="490"/>
                  </a:lnTo>
                  <a:lnTo>
                    <a:pt x="646" y="496"/>
                  </a:lnTo>
                  <a:lnTo>
                    <a:pt x="664" y="500"/>
                  </a:lnTo>
                  <a:lnTo>
                    <a:pt x="684" y="500"/>
                  </a:lnTo>
                  <a:lnTo>
                    <a:pt x="684" y="500"/>
                  </a:lnTo>
                  <a:lnTo>
                    <a:pt x="700" y="500"/>
                  </a:lnTo>
                  <a:lnTo>
                    <a:pt x="716" y="498"/>
                  </a:lnTo>
                  <a:lnTo>
                    <a:pt x="732" y="492"/>
                  </a:lnTo>
                  <a:lnTo>
                    <a:pt x="748" y="488"/>
                  </a:lnTo>
                  <a:lnTo>
                    <a:pt x="762" y="480"/>
                  </a:lnTo>
                  <a:lnTo>
                    <a:pt x="776" y="472"/>
                  </a:lnTo>
                  <a:lnTo>
                    <a:pt x="788" y="462"/>
                  </a:lnTo>
                  <a:lnTo>
                    <a:pt x="800" y="452"/>
                  </a:lnTo>
                  <a:lnTo>
                    <a:pt x="800" y="452"/>
                  </a:lnTo>
                  <a:lnTo>
                    <a:pt x="812" y="468"/>
                  </a:lnTo>
                  <a:lnTo>
                    <a:pt x="822" y="476"/>
                  </a:lnTo>
                  <a:lnTo>
                    <a:pt x="832" y="484"/>
                  </a:lnTo>
                  <a:lnTo>
                    <a:pt x="848" y="490"/>
                  </a:lnTo>
                  <a:lnTo>
                    <a:pt x="864" y="496"/>
                  </a:lnTo>
                  <a:lnTo>
                    <a:pt x="884" y="500"/>
                  </a:lnTo>
                  <a:lnTo>
                    <a:pt x="906" y="502"/>
                  </a:lnTo>
                  <a:lnTo>
                    <a:pt x="914" y="502"/>
                  </a:lnTo>
                  <a:lnTo>
                    <a:pt x="914" y="432"/>
                  </a:lnTo>
                  <a:lnTo>
                    <a:pt x="906" y="432"/>
                  </a:lnTo>
                  <a:close/>
                </a:path>
              </a:pathLst>
            </a:custGeom>
            <a:solidFill>
              <a:srgbClr val="3D1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Freeform 6"/>
            <p:cNvSpPr>
              <a:spLocks/>
            </p:cNvSpPr>
            <p:nvPr userDrawn="1"/>
          </p:nvSpPr>
          <p:spPr bwMode="auto">
            <a:xfrm>
              <a:off x="742445" y="6287343"/>
              <a:ext cx="23760" cy="95040"/>
            </a:xfrm>
            <a:custGeom>
              <a:avLst/>
              <a:gdLst>
                <a:gd name="T0" fmla="*/ 24 w 44"/>
                <a:gd name="T1" fmla="*/ 2 h 176"/>
                <a:gd name="T2" fmla="*/ 24 w 44"/>
                <a:gd name="T3" fmla="*/ 2 h 176"/>
                <a:gd name="T4" fmla="*/ 28 w 44"/>
                <a:gd name="T5" fmla="*/ 2 h 176"/>
                <a:gd name="T6" fmla="*/ 32 w 44"/>
                <a:gd name="T7" fmla="*/ 0 h 176"/>
                <a:gd name="T8" fmla="*/ 32 w 44"/>
                <a:gd name="T9" fmla="*/ 0 h 176"/>
                <a:gd name="T10" fmla="*/ 36 w 44"/>
                <a:gd name="T11" fmla="*/ 2 h 176"/>
                <a:gd name="T12" fmla="*/ 38 w 44"/>
                <a:gd name="T13" fmla="*/ 2 h 176"/>
                <a:gd name="T14" fmla="*/ 38 w 44"/>
                <a:gd name="T15" fmla="*/ 2 h 176"/>
                <a:gd name="T16" fmla="*/ 42 w 44"/>
                <a:gd name="T17" fmla="*/ 8 h 176"/>
                <a:gd name="T18" fmla="*/ 44 w 44"/>
                <a:gd name="T19" fmla="*/ 18 h 176"/>
                <a:gd name="T20" fmla="*/ 44 w 44"/>
                <a:gd name="T21" fmla="*/ 28 h 176"/>
                <a:gd name="T22" fmla="*/ 44 w 44"/>
                <a:gd name="T23" fmla="*/ 40 h 176"/>
                <a:gd name="T24" fmla="*/ 40 w 44"/>
                <a:gd name="T25" fmla="*/ 56 h 176"/>
                <a:gd name="T26" fmla="*/ 36 w 44"/>
                <a:gd name="T27" fmla="*/ 74 h 176"/>
                <a:gd name="T28" fmla="*/ 36 w 44"/>
                <a:gd name="T29" fmla="*/ 74 h 176"/>
                <a:gd name="T30" fmla="*/ 18 w 44"/>
                <a:gd name="T31" fmla="*/ 134 h 176"/>
                <a:gd name="T32" fmla="*/ 4 w 44"/>
                <a:gd name="T33" fmla="*/ 176 h 176"/>
                <a:gd name="T34" fmla="*/ 4 w 44"/>
                <a:gd name="T35" fmla="*/ 176 h 176"/>
                <a:gd name="T36" fmla="*/ 2 w 44"/>
                <a:gd name="T37" fmla="*/ 154 h 176"/>
                <a:gd name="T38" fmla="*/ 0 w 44"/>
                <a:gd name="T39" fmla="*/ 128 h 176"/>
                <a:gd name="T40" fmla="*/ 0 w 44"/>
                <a:gd name="T41" fmla="*/ 100 h 176"/>
                <a:gd name="T42" fmla="*/ 2 w 44"/>
                <a:gd name="T43" fmla="*/ 74 h 176"/>
                <a:gd name="T44" fmla="*/ 6 w 44"/>
                <a:gd name="T45" fmla="*/ 48 h 176"/>
                <a:gd name="T46" fmla="*/ 10 w 44"/>
                <a:gd name="T47" fmla="*/ 28 h 176"/>
                <a:gd name="T48" fmla="*/ 16 w 44"/>
                <a:gd name="T49" fmla="*/ 12 h 176"/>
                <a:gd name="T50" fmla="*/ 20 w 44"/>
                <a:gd name="T51" fmla="*/ 6 h 176"/>
                <a:gd name="T52" fmla="*/ 24 w 44"/>
                <a:gd name="T53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76">
                  <a:moveTo>
                    <a:pt x="24" y="2"/>
                  </a:move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8"/>
                  </a:lnTo>
                  <a:lnTo>
                    <a:pt x="44" y="18"/>
                  </a:lnTo>
                  <a:lnTo>
                    <a:pt x="44" y="28"/>
                  </a:lnTo>
                  <a:lnTo>
                    <a:pt x="44" y="40"/>
                  </a:lnTo>
                  <a:lnTo>
                    <a:pt x="40" y="56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18" y="134"/>
                  </a:lnTo>
                  <a:lnTo>
                    <a:pt x="4" y="176"/>
                  </a:lnTo>
                  <a:lnTo>
                    <a:pt x="4" y="176"/>
                  </a:lnTo>
                  <a:lnTo>
                    <a:pt x="2" y="154"/>
                  </a:lnTo>
                  <a:lnTo>
                    <a:pt x="0" y="128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6" y="48"/>
                  </a:lnTo>
                  <a:lnTo>
                    <a:pt x="10" y="28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7" name="Freeform 7"/>
            <p:cNvSpPr>
              <a:spLocks/>
            </p:cNvSpPr>
            <p:nvPr userDrawn="1"/>
          </p:nvSpPr>
          <p:spPr bwMode="auto">
            <a:xfrm>
              <a:off x="637685" y="6403983"/>
              <a:ext cx="81000" cy="88560"/>
            </a:xfrm>
            <a:custGeom>
              <a:avLst/>
              <a:gdLst>
                <a:gd name="T0" fmla="*/ 74 w 150"/>
                <a:gd name="T1" fmla="*/ 164 h 164"/>
                <a:gd name="T2" fmla="*/ 74 w 150"/>
                <a:gd name="T3" fmla="*/ 164 h 164"/>
                <a:gd name="T4" fmla="*/ 60 w 150"/>
                <a:gd name="T5" fmla="*/ 162 h 164"/>
                <a:gd name="T6" fmla="*/ 46 w 150"/>
                <a:gd name="T7" fmla="*/ 158 h 164"/>
                <a:gd name="T8" fmla="*/ 34 w 150"/>
                <a:gd name="T9" fmla="*/ 152 h 164"/>
                <a:gd name="T10" fmla="*/ 22 w 150"/>
                <a:gd name="T11" fmla="*/ 142 h 164"/>
                <a:gd name="T12" fmla="*/ 14 w 150"/>
                <a:gd name="T13" fmla="*/ 132 h 164"/>
                <a:gd name="T14" fmla="*/ 6 w 150"/>
                <a:gd name="T15" fmla="*/ 118 h 164"/>
                <a:gd name="T16" fmla="*/ 2 w 150"/>
                <a:gd name="T17" fmla="*/ 102 h 164"/>
                <a:gd name="T18" fmla="*/ 0 w 150"/>
                <a:gd name="T19" fmla="*/ 82 h 164"/>
                <a:gd name="T20" fmla="*/ 0 w 150"/>
                <a:gd name="T21" fmla="*/ 82 h 164"/>
                <a:gd name="T22" fmla="*/ 2 w 150"/>
                <a:gd name="T23" fmla="*/ 64 h 164"/>
                <a:gd name="T24" fmla="*/ 6 w 150"/>
                <a:gd name="T25" fmla="*/ 50 h 164"/>
                <a:gd name="T26" fmla="*/ 12 w 150"/>
                <a:gd name="T27" fmla="*/ 36 h 164"/>
                <a:gd name="T28" fmla="*/ 20 w 150"/>
                <a:gd name="T29" fmla="*/ 24 h 164"/>
                <a:gd name="T30" fmla="*/ 32 w 150"/>
                <a:gd name="T31" fmla="*/ 14 h 164"/>
                <a:gd name="T32" fmla="*/ 44 w 150"/>
                <a:gd name="T33" fmla="*/ 6 h 164"/>
                <a:gd name="T34" fmla="*/ 58 w 150"/>
                <a:gd name="T35" fmla="*/ 2 h 164"/>
                <a:gd name="T36" fmla="*/ 74 w 150"/>
                <a:gd name="T37" fmla="*/ 0 h 164"/>
                <a:gd name="T38" fmla="*/ 74 w 150"/>
                <a:gd name="T39" fmla="*/ 0 h 164"/>
                <a:gd name="T40" fmla="*/ 88 w 150"/>
                <a:gd name="T41" fmla="*/ 2 h 164"/>
                <a:gd name="T42" fmla="*/ 102 w 150"/>
                <a:gd name="T43" fmla="*/ 6 h 164"/>
                <a:gd name="T44" fmla="*/ 114 w 150"/>
                <a:gd name="T45" fmla="*/ 12 h 164"/>
                <a:gd name="T46" fmla="*/ 126 w 150"/>
                <a:gd name="T47" fmla="*/ 22 h 164"/>
                <a:gd name="T48" fmla="*/ 134 w 150"/>
                <a:gd name="T49" fmla="*/ 34 h 164"/>
                <a:gd name="T50" fmla="*/ 142 w 150"/>
                <a:gd name="T51" fmla="*/ 48 h 164"/>
                <a:gd name="T52" fmla="*/ 148 w 150"/>
                <a:gd name="T53" fmla="*/ 64 h 164"/>
                <a:gd name="T54" fmla="*/ 150 w 150"/>
                <a:gd name="T55" fmla="*/ 82 h 164"/>
                <a:gd name="T56" fmla="*/ 150 w 150"/>
                <a:gd name="T57" fmla="*/ 82 h 164"/>
                <a:gd name="T58" fmla="*/ 148 w 150"/>
                <a:gd name="T59" fmla="*/ 100 h 164"/>
                <a:gd name="T60" fmla="*/ 142 w 150"/>
                <a:gd name="T61" fmla="*/ 118 h 164"/>
                <a:gd name="T62" fmla="*/ 134 w 150"/>
                <a:gd name="T63" fmla="*/ 132 h 164"/>
                <a:gd name="T64" fmla="*/ 126 w 150"/>
                <a:gd name="T65" fmla="*/ 142 h 164"/>
                <a:gd name="T66" fmla="*/ 114 w 150"/>
                <a:gd name="T67" fmla="*/ 152 h 164"/>
                <a:gd name="T68" fmla="*/ 102 w 150"/>
                <a:gd name="T69" fmla="*/ 158 h 164"/>
                <a:gd name="T70" fmla="*/ 88 w 150"/>
                <a:gd name="T71" fmla="*/ 162 h 164"/>
                <a:gd name="T72" fmla="*/ 74 w 150"/>
                <a:gd name="T7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64">
                  <a:moveTo>
                    <a:pt x="74" y="164"/>
                  </a:moveTo>
                  <a:lnTo>
                    <a:pt x="74" y="164"/>
                  </a:lnTo>
                  <a:lnTo>
                    <a:pt x="60" y="162"/>
                  </a:lnTo>
                  <a:lnTo>
                    <a:pt x="46" y="158"/>
                  </a:lnTo>
                  <a:lnTo>
                    <a:pt x="34" y="152"/>
                  </a:lnTo>
                  <a:lnTo>
                    <a:pt x="22" y="142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0" y="24"/>
                  </a:lnTo>
                  <a:lnTo>
                    <a:pt x="32" y="14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2"/>
                  </a:lnTo>
                  <a:lnTo>
                    <a:pt x="126" y="22"/>
                  </a:lnTo>
                  <a:lnTo>
                    <a:pt x="134" y="34"/>
                  </a:lnTo>
                  <a:lnTo>
                    <a:pt x="142" y="48"/>
                  </a:lnTo>
                  <a:lnTo>
                    <a:pt x="148" y="6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8" y="100"/>
                  </a:lnTo>
                  <a:lnTo>
                    <a:pt x="142" y="118"/>
                  </a:lnTo>
                  <a:lnTo>
                    <a:pt x="134" y="132"/>
                  </a:lnTo>
                  <a:lnTo>
                    <a:pt x="126" y="142"/>
                  </a:lnTo>
                  <a:lnTo>
                    <a:pt x="114" y="152"/>
                  </a:lnTo>
                  <a:lnTo>
                    <a:pt x="102" y="158"/>
                  </a:lnTo>
                  <a:lnTo>
                    <a:pt x="88" y="162"/>
                  </a:lnTo>
                  <a:lnTo>
                    <a:pt x="74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Freeform 8"/>
            <p:cNvSpPr>
              <a:spLocks/>
            </p:cNvSpPr>
            <p:nvPr userDrawn="1"/>
          </p:nvSpPr>
          <p:spPr bwMode="auto">
            <a:xfrm>
              <a:off x="342845" y="6403983"/>
              <a:ext cx="79920" cy="88560"/>
            </a:xfrm>
            <a:custGeom>
              <a:avLst/>
              <a:gdLst>
                <a:gd name="T0" fmla="*/ 74 w 148"/>
                <a:gd name="T1" fmla="*/ 164 h 164"/>
                <a:gd name="T2" fmla="*/ 74 w 148"/>
                <a:gd name="T3" fmla="*/ 164 h 164"/>
                <a:gd name="T4" fmla="*/ 58 w 148"/>
                <a:gd name="T5" fmla="*/ 162 h 164"/>
                <a:gd name="T6" fmla="*/ 44 w 148"/>
                <a:gd name="T7" fmla="*/ 156 h 164"/>
                <a:gd name="T8" fmla="*/ 32 w 148"/>
                <a:gd name="T9" fmla="*/ 150 h 164"/>
                <a:gd name="T10" fmla="*/ 22 w 148"/>
                <a:gd name="T11" fmla="*/ 140 h 164"/>
                <a:gd name="T12" fmla="*/ 12 w 148"/>
                <a:gd name="T13" fmla="*/ 128 h 164"/>
                <a:gd name="T14" fmla="*/ 6 w 148"/>
                <a:gd name="T15" fmla="*/ 114 h 164"/>
                <a:gd name="T16" fmla="*/ 0 w 148"/>
                <a:gd name="T17" fmla="*/ 98 h 164"/>
                <a:gd name="T18" fmla="*/ 0 w 148"/>
                <a:gd name="T19" fmla="*/ 82 h 164"/>
                <a:gd name="T20" fmla="*/ 0 w 148"/>
                <a:gd name="T21" fmla="*/ 82 h 164"/>
                <a:gd name="T22" fmla="*/ 0 w 148"/>
                <a:gd name="T23" fmla="*/ 66 h 164"/>
                <a:gd name="T24" fmla="*/ 4 w 148"/>
                <a:gd name="T25" fmla="*/ 50 h 164"/>
                <a:gd name="T26" fmla="*/ 12 w 148"/>
                <a:gd name="T27" fmla="*/ 36 h 164"/>
                <a:gd name="T28" fmla="*/ 20 w 148"/>
                <a:gd name="T29" fmla="*/ 24 h 164"/>
                <a:gd name="T30" fmla="*/ 32 w 148"/>
                <a:gd name="T31" fmla="*/ 14 h 164"/>
                <a:gd name="T32" fmla="*/ 44 w 148"/>
                <a:gd name="T33" fmla="*/ 6 h 164"/>
                <a:gd name="T34" fmla="*/ 58 w 148"/>
                <a:gd name="T35" fmla="*/ 2 h 164"/>
                <a:gd name="T36" fmla="*/ 74 w 148"/>
                <a:gd name="T37" fmla="*/ 0 h 164"/>
                <a:gd name="T38" fmla="*/ 74 w 148"/>
                <a:gd name="T39" fmla="*/ 0 h 164"/>
                <a:gd name="T40" fmla="*/ 90 w 148"/>
                <a:gd name="T41" fmla="*/ 2 h 164"/>
                <a:gd name="T42" fmla="*/ 106 w 148"/>
                <a:gd name="T43" fmla="*/ 8 h 164"/>
                <a:gd name="T44" fmla="*/ 118 w 148"/>
                <a:gd name="T45" fmla="*/ 16 h 164"/>
                <a:gd name="T46" fmla="*/ 130 w 148"/>
                <a:gd name="T47" fmla="*/ 26 h 164"/>
                <a:gd name="T48" fmla="*/ 138 w 148"/>
                <a:gd name="T49" fmla="*/ 40 h 164"/>
                <a:gd name="T50" fmla="*/ 144 w 148"/>
                <a:gd name="T51" fmla="*/ 54 h 164"/>
                <a:gd name="T52" fmla="*/ 148 w 148"/>
                <a:gd name="T53" fmla="*/ 68 h 164"/>
                <a:gd name="T54" fmla="*/ 148 w 148"/>
                <a:gd name="T55" fmla="*/ 82 h 164"/>
                <a:gd name="T56" fmla="*/ 148 w 148"/>
                <a:gd name="T57" fmla="*/ 82 h 164"/>
                <a:gd name="T58" fmla="*/ 148 w 148"/>
                <a:gd name="T59" fmla="*/ 100 h 164"/>
                <a:gd name="T60" fmla="*/ 144 w 148"/>
                <a:gd name="T61" fmla="*/ 116 h 164"/>
                <a:gd name="T62" fmla="*/ 136 w 148"/>
                <a:gd name="T63" fmla="*/ 130 h 164"/>
                <a:gd name="T64" fmla="*/ 128 w 148"/>
                <a:gd name="T65" fmla="*/ 140 h 164"/>
                <a:gd name="T66" fmla="*/ 116 w 148"/>
                <a:gd name="T67" fmla="*/ 150 h 164"/>
                <a:gd name="T68" fmla="*/ 104 w 148"/>
                <a:gd name="T69" fmla="*/ 158 h 164"/>
                <a:gd name="T70" fmla="*/ 90 w 148"/>
                <a:gd name="T71" fmla="*/ 162 h 164"/>
                <a:gd name="T72" fmla="*/ 74 w 148"/>
                <a:gd name="T7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64">
                  <a:moveTo>
                    <a:pt x="74" y="164"/>
                  </a:moveTo>
                  <a:lnTo>
                    <a:pt x="74" y="164"/>
                  </a:lnTo>
                  <a:lnTo>
                    <a:pt x="58" y="162"/>
                  </a:lnTo>
                  <a:lnTo>
                    <a:pt x="44" y="156"/>
                  </a:lnTo>
                  <a:lnTo>
                    <a:pt x="32" y="150"/>
                  </a:lnTo>
                  <a:lnTo>
                    <a:pt x="22" y="140"/>
                  </a:lnTo>
                  <a:lnTo>
                    <a:pt x="12" y="128"/>
                  </a:lnTo>
                  <a:lnTo>
                    <a:pt x="6" y="114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12" y="36"/>
                  </a:lnTo>
                  <a:lnTo>
                    <a:pt x="20" y="24"/>
                  </a:lnTo>
                  <a:lnTo>
                    <a:pt x="32" y="14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18" y="16"/>
                  </a:lnTo>
                  <a:lnTo>
                    <a:pt x="130" y="26"/>
                  </a:lnTo>
                  <a:lnTo>
                    <a:pt x="138" y="40"/>
                  </a:lnTo>
                  <a:lnTo>
                    <a:pt x="144" y="54"/>
                  </a:lnTo>
                  <a:lnTo>
                    <a:pt x="148" y="68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8" y="100"/>
                  </a:lnTo>
                  <a:lnTo>
                    <a:pt x="144" y="116"/>
                  </a:lnTo>
                  <a:lnTo>
                    <a:pt x="136" y="130"/>
                  </a:lnTo>
                  <a:lnTo>
                    <a:pt x="128" y="140"/>
                  </a:lnTo>
                  <a:lnTo>
                    <a:pt x="116" y="150"/>
                  </a:lnTo>
                  <a:lnTo>
                    <a:pt x="104" y="158"/>
                  </a:lnTo>
                  <a:lnTo>
                    <a:pt x="90" y="162"/>
                  </a:lnTo>
                  <a:lnTo>
                    <a:pt x="74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Freeform 9"/>
            <p:cNvSpPr>
              <a:spLocks/>
            </p:cNvSpPr>
            <p:nvPr userDrawn="1"/>
          </p:nvSpPr>
          <p:spPr bwMode="auto">
            <a:xfrm>
              <a:off x="302885" y="6259263"/>
              <a:ext cx="493560" cy="325080"/>
            </a:xfrm>
            <a:custGeom>
              <a:avLst/>
              <a:gdLst>
                <a:gd name="T0" fmla="*/ 892 w 914"/>
                <a:gd name="T1" fmla="*/ 430 h 602"/>
                <a:gd name="T2" fmla="*/ 862 w 914"/>
                <a:gd name="T3" fmla="*/ 414 h 602"/>
                <a:gd name="T4" fmla="*/ 850 w 914"/>
                <a:gd name="T5" fmla="*/ 378 h 602"/>
                <a:gd name="T6" fmla="*/ 852 w 914"/>
                <a:gd name="T7" fmla="*/ 346 h 602"/>
                <a:gd name="T8" fmla="*/ 876 w 914"/>
                <a:gd name="T9" fmla="*/ 258 h 602"/>
                <a:gd name="T10" fmla="*/ 896 w 914"/>
                <a:gd name="T11" fmla="*/ 184 h 602"/>
                <a:gd name="T12" fmla="*/ 904 w 914"/>
                <a:gd name="T13" fmla="*/ 108 h 602"/>
                <a:gd name="T14" fmla="*/ 894 w 914"/>
                <a:gd name="T15" fmla="*/ 46 h 602"/>
                <a:gd name="T16" fmla="*/ 880 w 914"/>
                <a:gd name="T17" fmla="*/ 20 h 602"/>
                <a:gd name="T18" fmla="*/ 852 w 914"/>
                <a:gd name="T19" fmla="*/ 2 h 602"/>
                <a:gd name="T20" fmla="*/ 832 w 914"/>
                <a:gd name="T21" fmla="*/ 2 h 602"/>
                <a:gd name="T22" fmla="*/ 810 w 914"/>
                <a:gd name="T23" fmla="*/ 12 h 602"/>
                <a:gd name="T24" fmla="*/ 788 w 914"/>
                <a:gd name="T25" fmla="*/ 34 h 602"/>
                <a:gd name="T26" fmla="*/ 766 w 914"/>
                <a:gd name="T27" fmla="*/ 82 h 602"/>
                <a:gd name="T28" fmla="*/ 756 w 914"/>
                <a:gd name="T29" fmla="*/ 132 h 602"/>
                <a:gd name="T30" fmla="*/ 754 w 914"/>
                <a:gd name="T31" fmla="*/ 220 h 602"/>
                <a:gd name="T32" fmla="*/ 720 w 914"/>
                <a:gd name="T33" fmla="*/ 204 h 602"/>
                <a:gd name="T34" fmla="*/ 684 w 914"/>
                <a:gd name="T35" fmla="*/ 200 h 602"/>
                <a:gd name="T36" fmla="*/ 624 w 914"/>
                <a:gd name="T37" fmla="*/ 212 h 602"/>
                <a:gd name="T38" fmla="*/ 578 w 914"/>
                <a:gd name="T39" fmla="*/ 248 h 602"/>
                <a:gd name="T40" fmla="*/ 558 w 914"/>
                <a:gd name="T41" fmla="*/ 282 h 602"/>
                <a:gd name="T42" fmla="*/ 556 w 914"/>
                <a:gd name="T43" fmla="*/ 284 h 602"/>
                <a:gd name="T44" fmla="*/ 542 w 914"/>
                <a:gd name="T45" fmla="*/ 248 h 602"/>
                <a:gd name="T46" fmla="*/ 506 w 914"/>
                <a:gd name="T47" fmla="*/ 212 h 602"/>
                <a:gd name="T48" fmla="*/ 458 w 914"/>
                <a:gd name="T49" fmla="*/ 198 h 602"/>
                <a:gd name="T50" fmla="*/ 442 w 914"/>
                <a:gd name="T51" fmla="*/ 200 h 602"/>
                <a:gd name="T52" fmla="*/ 382 w 914"/>
                <a:gd name="T53" fmla="*/ 216 h 602"/>
                <a:gd name="T54" fmla="*/ 288 w 914"/>
                <a:gd name="T55" fmla="*/ 100 h 602"/>
                <a:gd name="T56" fmla="*/ 278 w 914"/>
                <a:gd name="T57" fmla="*/ 258 h 602"/>
                <a:gd name="T58" fmla="*/ 236 w 914"/>
                <a:gd name="T59" fmla="*/ 218 h 602"/>
                <a:gd name="T60" fmla="*/ 182 w 914"/>
                <a:gd name="T61" fmla="*/ 200 h 602"/>
                <a:gd name="T62" fmla="*/ 150 w 914"/>
                <a:gd name="T63" fmla="*/ 198 h 602"/>
                <a:gd name="T64" fmla="*/ 114 w 914"/>
                <a:gd name="T65" fmla="*/ 208 h 602"/>
                <a:gd name="T66" fmla="*/ 84 w 914"/>
                <a:gd name="T67" fmla="*/ 228 h 602"/>
                <a:gd name="T68" fmla="*/ 0 w 914"/>
                <a:gd name="T69" fmla="*/ 204 h 602"/>
                <a:gd name="T70" fmla="*/ 74 w 914"/>
                <a:gd name="T71" fmla="*/ 466 h 602"/>
                <a:gd name="T72" fmla="*/ 116 w 914"/>
                <a:gd name="T73" fmla="*/ 492 h 602"/>
                <a:gd name="T74" fmla="*/ 162 w 914"/>
                <a:gd name="T75" fmla="*/ 500 h 602"/>
                <a:gd name="T76" fmla="*/ 222 w 914"/>
                <a:gd name="T77" fmla="*/ 488 h 602"/>
                <a:gd name="T78" fmla="*/ 268 w 914"/>
                <a:gd name="T79" fmla="*/ 454 h 602"/>
                <a:gd name="T80" fmla="*/ 288 w 914"/>
                <a:gd name="T81" fmla="*/ 492 h 602"/>
                <a:gd name="T82" fmla="*/ 366 w 914"/>
                <a:gd name="T83" fmla="*/ 330 h 602"/>
                <a:gd name="T84" fmla="*/ 368 w 914"/>
                <a:gd name="T85" fmla="*/ 308 h 602"/>
                <a:gd name="T86" fmla="*/ 384 w 914"/>
                <a:gd name="T87" fmla="*/ 288 h 602"/>
                <a:gd name="T88" fmla="*/ 414 w 914"/>
                <a:gd name="T89" fmla="*/ 272 h 602"/>
                <a:gd name="T90" fmla="*/ 440 w 914"/>
                <a:gd name="T91" fmla="*/ 268 h 602"/>
                <a:gd name="T92" fmla="*/ 468 w 914"/>
                <a:gd name="T93" fmla="*/ 278 h 602"/>
                <a:gd name="T94" fmla="*/ 482 w 914"/>
                <a:gd name="T95" fmla="*/ 306 h 602"/>
                <a:gd name="T96" fmla="*/ 484 w 914"/>
                <a:gd name="T97" fmla="*/ 492 h 602"/>
                <a:gd name="T98" fmla="*/ 562 w 914"/>
                <a:gd name="T99" fmla="*/ 428 h 602"/>
                <a:gd name="T100" fmla="*/ 574 w 914"/>
                <a:gd name="T101" fmla="*/ 444 h 602"/>
                <a:gd name="T102" fmla="*/ 614 w 914"/>
                <a:gd name="T103" fmla="*/ 482 h 602"/>
                <a:gd name="T104" fmla="*/ 664 w 914"/>
                <a:gd name="T105" fmla="*/ 500 h 602"/>
                <a:gd name="T106" fmla="*/ 700 w 914"/>
                <a:gd name="T107" fmla="*/ 500 h 602"/>
                <a:gd name="T108" fmla="*/ 748 w 914"/>
                <a:gd name="T109" fmla="*/ 488 h 602"/>
                <a:gd name="T110" fmla="*/ 788 w 914"/>
                <a:gd name="T111" fmla="*/ 462 h 602"/>
                <a:gd name="T112" fmla="*/ 812 w 914"/>
                <a:gd name="T113" fmla="*/ 468 h 602"/>
                <a:gd name="T114" fmla="*/ 848 w 914"/>
                <a:gd name="T115" fmla="*/ 490 h 602"/>
                <a:gd name="T116" fmla="*/ 906 w 914"/>
                <a:gd name="T117" fmla="*/ 502 h 602"/>
                <a:gd name="T118" fmla="*/ 906 w 914"/>
                <a:gd name="T119" fmla="*/ 43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4" h="602">
                  <a:moveTo>
                    <a:pt x="906" y="432"/>
                  </a:moveTo>
                  <a:lnTo>
                    <a:pt x="906" y="432"/>
                  </a:lnTo>
                  <a:lnTo>
                    <a:pt x="892" y="430"/>
                  </a:lnTo>
                  <a:lnTo>
                    <a:pt x="880" y="428"/>
                  </a:lnTo>
                  <a:lnTo>
                    <a:pt x="870" y="422"/>
                  </a:lnTo>
                  <a:lnTo>
                    <a:pt x="862" y="414"/>
                  </a:lnTo>
                  <a:lnTo>
                    <a:pt x="856" y="404"/>
                  </a:lnTo>
                  <a:lnTo>
                    <a:pt x="852" y="392"/>
                  </a:lnTo>
                  <a:lnTo>
                    <a:pt x="850" y="378"/>
                  </a:lnTo>
                  <a:lnTo>
                    <a:pt x="850" y="362"/>
                  </a:lnTo>
                  <a:lnTo>
                    <a:pt x="850" y="362"/>
                  </a:lnTo>
                  <a:lnTo>
                    <a:pt x="852" y="346"/>
                  </a:lnTo>
                  <a:lnTo>
                    <a:pt x="856" y="326"/>
                  </a:lnTo>
                  <a:lnTo>
                    <a:pt x="876" y="258"/>
                  </a:lnTo>
                  <a:lnTo>
                    <a:pt x="876" y="258"/>
                  </a:lnTo>
                  <a:lnTo>
                    <a:pt x="888" y="212"/>
                  </a:lnTo>
                  <a:lnTo>
                    <a:pt x="888" y="212"/>
                  </a:lnTo>
                  <a:lnTo>
                    <a:pt x="896" y="184"/>
                  </a:lnTo>
                  <a:lnTo>
                    <a:pt x="900" y="158"/>
                  </a:lnTo>
                  <a:lnTo>
                    <a:pt x="904" y="132"/>
                  </a:lnTo>
                  <a:lnTo>
                    <a:pt x="904" y="108"/>
                  </a:lnTo>
                  <a:lnTo>
                    <a:pt x="904" y="84"/>
                  </a:lnTo>
                  <a:lnTo>
                    <a:pt x="900" y="64"/>
                  </a:lnTo>
                  <a:lnTo>
                    <a:pt x="894" y="46"/>
                  </a:lnTo>
                  <a:lnTo>
                    <a:pt x="886" y="30"/>
                  </a:lnTo>
                  <a:lnTo>
                    <a:pt x="886" y="30"/>
                  </a:lnTo>
                  <a:lnTo>
                    <a:pt x="880" y="20"/>
                  </a:lnTo>
                  <a:lnTo>
                    <a:pt x="872" y="10"/>
                  </a:lnTo>
                  <a:lnTo>
                    <a:pt x="862" y="6"/>
                  </a:lnTo>
                  <a:lnTo>
                    <a:pt x="852" y="2"/>
                  </a:lnTo>
                  <a:lnTo>
                    <a:pt x="852" y="2"/>
                  </a:lnTo>
                  <a:lnTo>
                    <a:pt x="842" y="0"/>
                  </a:lnTo>
                  <a:lnTo>
                    <a:pt x="832" y="2"/>
                  </a:lnTo>
                  <a:lnTo>
                    <a:pt x="820" y="6"/>
                  </a:lnTo>
                  <a:lnTo>
                    <a:pt x="810" y="12"/>
                  </a:lnTo>
                  <a:lnTo>
                    <a:pt x="810" y="12"/>
                  </a:lnTo>
                  <a:lnTo>
                    <a:pt x="802" y="18"/>
                  </a:lnTo>
                  <a:lnTo>
                    <a:pt x="796" y="24"/>
                  </a:lnTo>
                  <a:lnTo>
                    <a:pt x="788" y="34"/>
                  </a:lnTo>
                  <a:lnTo>
                    <a:pt x="780" y="48"/>
                  </a:lnTo>
                  <a:lnTo>
                    <a:pt x="772" y="64"/>
                  </a:lnTo>
                  <a:lnTo>
                    <a:pt x="766" y="82"/>
                  </a:lnTo>
                  <a:lnTo>
                    <a:pt x="760" y="106"/>
                  </a:lnTo>
                  <a:lnTo>
                    <a:pt x="756" y="132"/>
                  </a:lnTo>
                  <a:lnTo>
                    <a:pt x="756" y="132"/>
                  </a:lnTo>
                  <a:lnTo>
                    <a:pt x="754" y="170"/>
                  </a:lnTo>
                  <a:lnTo>
                    <a:pt x="752" y="196"/>
                  </a:lnTo>
                  <a:lnTo>
                    <a:pt x="754" y="220"/>
                  </a:lnTo>
                  <a:lnTo>
                    <a:pt x="754" y="220"/>
                  </a:lnTo>
                  <a:lnTo>
                    <a:pt x="738" y="212"/>
                  </a:lnTo>
                  <a:lnTo>
                    <a:pt x="720" y="204"/>
                  </a:lnTo>
                  <a:lnTo>
                    <a:pt x="702" y="200"/>
                  </a:lnTo>
                  <a:lnTo>
                    <a:pt x="684" y="200"/>
                  </a:lnTo>
                  <a:lnTo>
                    <a:pt x="684" y="200"/>
                  </a:lnTo>
                  <a:lnTo>
                    <a:pt x="662" y="202"/>
                  </a:lnTo>
                  <a:lnTo>
                    <a:pt x="644" y="206"/>
                  </a:lnTo>
                  <a:lnTo>
                    <a:pt x="624" y="212"/>
                  </a:lnTo>
                  <a:lnTo>
                    <a:pt x="608" y="222"/>
                  </a:lnTo>
                  <a:lnTo>
                    <a:pt x="592" y="234"/>
                  </a:lnTo>
                  <a:lnTo>
                    <a:pt x="578" y="248"/>
                  </a:lnTo>
                  <a:lnTo>
                    <a:pt x="566" y="264"/>
                  </a:lnTo>
                  <a:lnTo>
                    <a:pt x="558" y="282"/>
                  </a:lnTo>
                  <a:lnTo>
                    <a:pt x="558" y="282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0" y="264"/>
                  </a:lnTo>
                  <a:lnTo>
                    <a:pt x="542" y="248"/>
                  </a:lnTo>
                  <a:lnTo>
                    <a:pt x="532" y="234"/>
                  </a:lnTo>
                  <a:lnTo>
                    <a:pt x="520" y="220"/>
                  </a:lnTo>
                  <a:lnTo>
                    <a:pt x="506" y="212"/>
                  </a:lnTo>
                  <a:lnTo>
                    <a:pt x="492" y="204"/>
                  </a:lnTo>
                  <a:lnTo>
                    <a:pt x="476" y="200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42" y="200"/>
                  </a:lnTo>
                  <a:lnTo>
                    <a:pt x="428" y="202"/>
                  </a:lnTo>
                  <a:lnTo>
                    <a:pt x="402" y="208"/>
                  </a:lnTo>
                  <a:lnTo>
                    <a:pt x="382" y="216"/>
                  </a:lnTo>
                  <a:lnTo>
                    <a:pt x="366" y="224"/>
                  </a:lnTo>
                  <a:lnTo>
                    <a:pt x="366" y="100"/>
                  </a:lnTo>
                  <a:lnTo>
                    <a:pt x="288" y="100"/>
                  </a:lnTo>
                  <a:lnTo>
                    <a:pt x="288" y="276"/>
                  </a:lnTo>
                  <a:lnTo>
                    <a:pt x="288" y="276"/>
                  </a:lnTo>
                  <a:lnTo>
                    <a:pt x="278" y="258"/>
                  </a:lnTo>
                  <a:lnTo>
                    <a:pt x="266" y="242"/>
                  </a:lnTo>
                  <a:lnTo>
                    <a:pt x="252" y="228"/>
                  </a:lnTo>
                  <a:lnTo>
                    <a:pt x="236" y="218"/>
                  </a:lnTo>
                  <a:lnTo>
                    <a:pt x="218" y="210"/>
                  </a:lnTo>
                  <a:lnTo>
                    <a:pt x="200" y="204"/>
                  </a:lnTo>
                  <a:lnTo>
                    <a:pt x="182" y="200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50" y="198"/>
                  </a:lnTo>
                  <a:lnTo>
                    <a:pt x="138" y="200"/>
                  </a:lnTo>
                  <a:lnTo>
                    <a:pt x="126" y="204"/>
                  </a:lnTo>
                  <a:lnTo>
                    <a:pt x="114" y="208"/>
                  </a:lnTo>
                  <a:lnTo>
                    <a:pt x="104" y="214"/>
                  </a:lnTo>
                  <a:lnTo>
                    <a:pt x="94" y="220"/>
                  </a:lnTo>
                  <a:lnTo>
                    <a:pt x="84" y="228"/>
                  </a:lnTo>
                  <a:lnTo>
                    <a:pt x="74" y="238"/>
                  </a:lnTo>
                  <a:lnTo>
                    <a:pt x="74" y="204"/>
                  </a:lnTo>
                  <a:lnTo>
                    <a:pt x="0" y="204"/>
                  </a:lnTo>
                  <a:lnTo>
                    <a:pt x="0" y="602"/>
                  </a:lnTo>
                  <a:lnTo>
                    <a:pt x="74" y="602"/>
                  </a:lnTo>
                  <a:lnTo>
                    <a:pt x="74" y="466"/>
                  </a:lnTo>
                  <a:lnTo>
                    <a:pt x="74" y="466"/>
                  </a:lnTo>
                  <a:lnTo>
                    <a:pt x="94" y="480"/>
                  </a:lnTo>
                  <a:lnTo>
                    <a:pt x="116" y="492"/>
                  </a:lnTo>
                  <a:lnTo>
                    <a:pt x="138" y="498"/>
                  </a:lnTo>
                  <a:lnTo>
                    <a:pt x="162" y="500"/>
                  </a:lnTo>
                  <a:lnTo>
                    <a:pt x="162" y="500"/>
                  </a:lnTo>
                  <a:lnTo>
                    <a:pt x="184" y="498"/>
                  </a:lnTo>
                  <a:lnTo>
                    <a:pt x="204" y="494"/>
                  </a:lnTo>
                  <a:lnTo>
                    <a:pt x="222" y="488"/>
                  </a:lnTo>
                  <a:lnTo>
                    <a:pt x="238" y="478"/>
                  </a:lnTo>
                  <a:lnTo>
                    <a:pt x="254" y="468"/>
                  </a:lnTo>
                  <a:lnTo>
                    <a:pt x="268" y="454"/>
                  </a:lnTo>
                  <a:lnTo>
                    <a:pt x="278" y="438"/>
                  </a:lnTo>
                  <a:lnTo>
                    <a:pt x="288" y="420"/>
                  </a:lnTo>
                  <a:lnTo>
                    <a:pt x="288" y="492"/>
                  </a:lnTo>
                  <a:lnTo>
                    <a:pt x="366" y="492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6" y="320"/>
                  </a:lnTo>
                  <a:lnTo>
                    <a:pt x="368" y="308"/>
                  </a:lnTo>
                  <a:lnTo>
                    <a:pt x="368" y="308"/>
                  </a:lnTo>
                  <a:lnTo>
                    <a:pt x="372" y="302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92" y="282"/>
                  </a:lnTo>
                  <a:lnTo>
                    <a:pt x="402" y="278"/>
                  </a:lnTo>
                  <a:lnTo>
                    <a:pt x="414" y="272"/>
                  </a:lnTo>
                  <a:lnTo>
                    <a:pt x="426" y="270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52" y="270"/>
                  </a:lnTo>
                  <a:lnTo>
                    <a:pt x="462" y="272"/>
                  </a:lnTo>
                  <a:lnTo>
                    <a:pt x="468" y="278"/>
                  </a:lnTo>
                  <a:lnTo>
                    <a:pt x="474" y="284"/>
                  </a:lnTo>
                  <a:lnTo>
                    <a:pt x="480" y="294"/>
                  </a:lnTo>
                  <a:lnTo>
                    <a:pt x="482" y="306"/>
                  </a:lnTo>
                  <a:lnTo>
                    <a:pt x="484" y="322"/>
                  </a:lnTo>
                  <a:lnTo>
                    <a:pt x="484" y="340"/>
                  </a:lnTo>
                  <a:lnTo>
                    <a:pt x="484" y="492"/>
                  </a:lnTo>
                  <a:lnTo>
                    <a:pt x="562" y="492"/>
                  </a:lnTo>
                  <a:lnTo>
                    <a:pt x="562" y="428"/>
                  </a:lnTo>
                  <a:lnTo>
                    <a:pt x="562" y="428"/>
                  </a:lnTo>
                  <a:lnTo>
                    <a:pt x="564" y="430"/>
                  </a:lnTo>
                  <a:lnTo>
                    <a:pt x="564" y="430"/>
                  </a:lnTo>
                  <a:lnTo>
                    <a:pt x="574" y="444"/>
                  </a:lnTo>
                  <a:lnTo>
                    <a:pt x="584" y="460"/>
                  </a:lnTo>
                  <a:lnTo>
                    <a:pt x="598" y="472"/>
                  </a:lnTo>
                  <a:lnTo>
                    <a:pt x="614" y="482"/>
                  </a:lnTo>
                  <a:lnTo>
                    <a:pt x="630" y="490"/>
                  </a:lnTo>
                  <a:lnTo>
                    <a:pt x="646" y="496"/>
                  </a:lnTo>
                  <a:lnTo>
                    <a:pt x="664" y="500"/>
                  </a:lnTo>
                  <a:lnTo>
                    <a:pt x="684" y="500"/>
                  </a:lnTo>
                  <a:lnTo>
                    <a:pt x="684" y="500"/>
                  </a:lnTo>
                  <a:lnTo>
                    <a:pt x="700" y="500"/>
                  </a:lnTo>
                  <a:lnTo>
                    <a:pt x="716" y="498"/>
                  </a:lnTo>
                  <a:lnTo>
                    <a:pt x="732" y="492"/>
                  </a:lnTo>
                  <a:lnTo>
                    <a:pt x="748" y="488"/>
                  </a:lnTo>
                  <a:lnTo>
                    <a:pt x="762" y="480"/>
                  </a:lnTo>
                  <a:lnTo>
                    <a:pt x="776" y="472"/>
                  </a:lnTo>
                  <a:lnTo>
                    <a:pt x="788" y="462"/>
                  </a:lnTo>
                  <a:lnTo>
                    <a:pt x="800" y="452"/>
                  </a:lnTo>
                  <a:lnTo>
                    <a:pt x="800" y="452"/>
                  </a:lnTo>
                  <a:lnTo>
                    <a:pt x="812" y="468"/>
                  </a:lnTo>
                  <a:lnTo>
                    <a:pt x="822" y="476"/>
                  </a:lnTo>
                  <a:lnTo>
                    <a:pt x="832" y="484"/>
                  </a:lnTo>
                  <a:lnTo>
                    <a:pt x="848" y="490"/>
                  </a:lnTo>
                  <a:lnTo>
                    <a:pt x="864" y="496"/>
                  </a:lnTo>
                  <a:lnTo>
                    <a:pt x="884" y="500"/>
                  </a:lnTo>
                  <a:lnTo>
                    <a:pt x="906" y="502"/>
                  </a:lnTo>
                  <a:lnTo>
                    <a:pt x="914" y="502"/>
                  </a:lnTo>
                  <a:lnTo>
                    <a:pt x="914" y="432"/>
                  </a:lnTo>
                  <a:lnTo>
                    <a:pt x="906" y="4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74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75521" y="2722235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buNone/>
              <a:defRPr sz="1067" b="1" i="0" cap="all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14726" y="2722235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buNone/>
              <a:defRPr sz="1067" b="1" i="0" cap="all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53931" y="2722235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buNone/>
              <a:defRPr sz="1067" b="1" i="0" cap="all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988457" y="1151173"/>
            <a:ext cx="2201335" cy="1421084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>
                <a:solidFill>
                  <a:srgbClr val="5B1B7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227662" y="1151173"/>
            <a:ext cx="2201335" cy="1421084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>
                <a:solidFill>
                  <a:srgbClr val="5B1B7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49251" y="1151173"/>
            <a:ext cx="2201335" cy="1421084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775521" y="3083851"/>
            <a:ext cx="2201335" cy="192932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  <a:p>
            <a:pPr marL="0" marR="0" lvl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014726" y="3083851"/>
            <a:ext cx="2201335" cy="192932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  <a:p>
            <a:pPr marL="0" marR="0" lvl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253931" y="3083851"/>
            <a:ext cx="2201335" cy="192932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  <a:p>
            <a:pPr marL="0" marR="0" lvl="0" indent="0" algn="l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is dummy copy to show how a paragraph works when related to a picture, photo or icon.</a:t>
            </a:r>
          </a:p>
          <a:p>
            <a:pPr lvl="0"/>
            <a:endParaRPr lang="en-US"/>
          </a:p>
        </p:txBody>
      </p:sp>
      <p:sp>
        <p:nvSpPr>
          <p:cNvPr id="19" name="L-Shape 18"/>
          <p:cNvSpPr>
            <a:spLocks noChangeAspect="1"/>
          </p:cNvSpPr>
          <p:nvPr userDrawn="1"/>
        </p:nvSpPr>
        <p:spPr>
          <a:xfrm rot="5400000">
            <a:off x="1739575" y="2689797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L-Shape 21"/>
          <p:cNvSpPr>
            <a:spLocks noChangeAspect="1"/>
          </p:cNvSpPr>
          <p:nvPr userDrawn="1"/>
        </p:nvSpPr>
        <p:spPr>
          <a:xfrm rot="5400000">
            <a:off x="4979935" y="2689797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L-Shape 22"/>
          <p:cNvSpPr>
            <a:spLocks noChangeAspect="1"/>
          </p:cNvSpPr>
          <p:nvPr userDrawn="1"/>
        </p:nvSpPr>
        <p:spPr>
          <a:xfrm rot="5400000">
            <a:off x="8220295" y="2689797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9336" y="188640"/>
            <a:ext cx="57606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1149607" y="6021288"/>
            <a:ext cx="57606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775521" y="5072405"/>
            <a:ext cx="2201335" cy="66085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600"/>
              </a:spcBef>
              <a:buNone/>
              <a:defRPr sz="1067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-</a:t>
            </a:r>
          </a:p>
          <a:p>
            <a:pPr lvl="0"/>
            <a:r>
              <a:rPr lang="en-GB"/>
              <a:t>Key phrase to sum up</a:t>
            </a:r>
            <a:endParaRPr lang="en-US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014726" y="5072405"/>
            <a:ext cx="2201335" cy="66085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600"/>
              </a:spcBef>
              <a:buNone/>
              <a:defRPr sz="1067" baseline="0">
                <a:solidFill>
                  <a:srgbClr val="85878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-</a:t>
            </a:r>
          </a:p>
          <a:p>
            <a:pPr lvl="0"/>
            <a:r>
              <a:rPr lang="en-GB"/>
              <a:t>Key phrase to sum up</a:t>
            </a:r>
            <a:endParaRPr lang="en-US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53931" y="5072405"/>
            <a:ext cx="2201335" cy="66085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>
              <a:spcBef>
                <a:spcPts val="600"/>
              </a:spcBef>
              <a:buNone/>
              <a:defRPr sz="1067" baseline="0">
                <a:solidFill>
                  <a:srgbClr val="85878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-</a:t>
            </a:r>
          </a:p>
          <a:p>
            <a:pPr lvl="0"/>
            <a:r>
              <a:rPr lang="en-GB"/>
              <a:t>Key phrase to sum 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55293" y="5363499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 algn="r">
              <a:buNone/>
              <a:defRPr sz="1067" b="1" i="0" cap="all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5645817"/>
            <a:ext cx="2969140" cy="30346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r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33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Description of the picture, photo or icon</a:t>
            </a:r>
          </a:p>
        </p:txBody>
      </p:sp>
      <p:sp>
        <p:nvSpPr>
          <p:cNvPr id="6" name="L-Shape 5"/>
          <p:cNvSpPr>
            <a:spLocks/>
          </p:cNvSpPr>
          <p:nvPr userDrawn="1"/>
        </p:nvSpPr>
        <p:spPr>
          <a:xfrm rot="5400000" flipV="1">
            <a:off x="4367877" y="5337145"/>
            <a:ext cx="125867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534592" y="1129365"/>
            <a:ext cx="2969683" cy="4081387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333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348448" y="5363499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 algn="r">
              <a:buNone/>
              <a:defRPr sz="1067" b="1" i="0" cap="all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80645" y="5645817"/>
            <a:ext cx="2969140" cy="30346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r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33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Description of the picture, photo or icon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627745" y="1129365"/>
            <a:ext cx="2969683" cy="4081387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333" baseline="0">
                <a:solidFill>
                  <a:srgbClr val="5B1B7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8419026" y="5363499"/>
            <a:ext cx="2201335" cy="282312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 algn="r">
              <a:buNone/>
              <a:defRPr sz="1067" b="1" i="0" cap="all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/>
              <a:t>Sub header</a:t>
            </a:r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651221" y="5645817"/>
            <a:ext cx="2969140" cy="303465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marR="0" indent="0" algn="r" defTabSz="608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33" b="0" baseline="0">
                <a:solidFill>
                  <a:srgbClr val="414448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latin typeface="Averta"/>
                <a:cs typeface="Averta"/>
              </a:defRPr>
            </a:lvl2pPr>
            <a:lvl3pPr>
              <a:defRPr sz="1600">
                <a:latin typeface="Averta"/>
                <a:cs typeface="Averta"/>
              </a:defRPr>
            </a:lvl3pPr>
            <a:lvl4pPr>
              <a:defRPr sz="1600">
                <a:latin typeface="Averta"/>
                <a:cs typeface="Averta"/>
              </a:defRPr>
            </a:lvl4pPr>
            <a:lvl5pPr>
              <a:defRPr sz="1600">
                <a:latin typeface="Averta"/>
                <a:cs typeface="Averta"/>
              </a:defRPr>
            </a:lvl5pPr>
          </a:lstStyle>
          <a:p>
            <a:pPr lvl="0"/>
            <a:r>
              <a:rPr lang="en-US"/>
              <a:t>Description of the picture, photo or icon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698325" y="1129365"/>
            <a:ext cx="2969683" cy="4081387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333" baseline="0">
                <a:solidFill>
                  <a:srgbClr val="5B1B7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22" name="L-Shape 21"/>
          <p:cNvSpPr>
            <a:spLocks/>
          </p:cNvSpPr>
          <p:nvPr userDrawn="1"/>
        </p:nvSpPr>
        <p:spPr>
          <a:xfrm rot="5400000" flipV="1">
            <a:off x="7464220" y="5337147"/>
            <a:ext cx="125867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L-Shape 25"/>
          <p:cNvSpPr>
            <a:spLocks/>
          </p:cNvSpPr>
          <p:nvPr userDrawn="1"/>
        </p:nvSpPr>
        <p:spPr>
          <a:xfrm rot="5400000" flipV="1">
            <a:off x="10524561" y="5337147"/>
            <a:ext cx="125867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28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1344" y="116632"/>
            <a:ext cx="72008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93805" y="1454218"/>
            <a:ext cx="5094819" cy="4466967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algn="ctr">
              <a:defRPr sz="1467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" name="L-Shape 9"/>
          <p:cNvSpPr>
            <a:spLocks noChangeAspect="1"/>
          </p:cNvSpPr>
          <p:nvPr userDrawn="1"/>
        </p:nvSpPr>
        <p:spPr>
          <a:xfrm rot="5400000">
            <a:off x="6406866" y="1454159"/>
            <a:ext cx="125884" cy="12600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4646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6564528" y="1497765"/>
            <a:ext cx="4284000" cy="4423419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7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vert="horz" lIns="68564" tIns="34283" rIns="68564" bIns="34283"/>
          <a:lstStyle>
            <a:lvl1pPr marL="0" indent="0" algn="ctr">
              <a:buNone/>
              <a:defRPr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88688" y="0"/>
            <a:ext cx="2304256" cy="304814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image is layered with text over the top. 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To replace the image in the background, right click on the right hand side of the image and select “Send to back”.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Delete the existing Cat image and click on the icon in the centre to browse to the image you want to use. Click on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 OPEN.</a:t>
            </a:r>
          </a:p>
          <a:p>
            <a:pPr algn="l"/>
            <a:endParaRPr lang="en-GB" sz="1067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will automatically be placed in front of any objects.</a:t>
            </a:r>
            <a:r>
              <a:rPr lang="en-GB" sz="1067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Crop the picture as necessary, and then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right click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and select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send to back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from the dropdown.</a:t>
            </a:r>
          </a:p>
        </p:txBody>
      </p:sp>
    </p:spTree>
    <p:extLst>
      <p:ext uri="{BB962C8B-B14F-4D97-AF65-F5344CB8AC3E}">
        <p14:creationId xmlns:p14="http://schemas.microsoft.com/office/powerpoint/2010/main" val="2852158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hot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136560" y="5877272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90653" y="674592"/>
            <a:ext cx="10250487" cy="5706736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867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Add your picture / photo here</a:t>
            </a:r>
          </a:p>
        </p:txBody>
      </p:sp>
      <p:sp>
        <p:nvSpPr>
          <p:cNvPr id="7" name="L-Shape 6"/>
          <p:cNvSpPr>
            <a:spLocks noChangeAspect="1"/>
          </p:cNvSpPr>
          <p:nvPr userDrawn="1"/>
        </p:nvSpPr>
        <p:spPr>
          <a:xfrm rot="5400000">
            <a:off x="1159047" y="465007"/>
            <a:ext cx="362888" cy="363224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85878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91344" y="4462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88688" y="0"/>
            <a:ext cx="2304256" cy="304814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image is layered with text over the top. 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To replace the image in the background, right click on the right hand side of the image and select “Send to back”.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Delete the existing Cat image and click on the icon in the centre to browse to the image you want to use. Click on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 OPEN.</a:t>
            </a:r>
          </a:p>
          <a:p>
            <a:pPr algn="l"/>
            <a:endParaRPr lang="en-GB" sz="1067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will automatically be placed in front of any objects.</a:t>
            </a:r>
            <a:r>
              <a:rPr lang="en-GB" sz="1067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Crop the picture as necessary, and then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right click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and select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send to back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from the dropdown.</a:t>
            </a:r>
          </a:p>
        </p:txBody>
      </p:sp>
    </p:spTree>
    <p:extLst>
      <p:ext uri="{BB962C8B-B14F-4D97-AF65-F5344CB8AC3E}">
        <p14:creationId xmlns:p14="http://schemas.microsoft.com/office/powerpoint/2010/main" val="2761835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hot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/>
          <p:cNvSpPr/>
          <p:nvPr userDrawn="1"/>
        </p:nvSpPr>
        <p:spPr>
          <a:xfrm rot="5400000">
            <a:off x="1159047" y="465007"/>
            <a:ext cx="362888" cy="363224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85878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90650" y="674597"/>
            <a:ext cx="10250489" cy="5706731"/>
          </a:xfrm>
          <a:custGeom>
            <a:avLst/>
            <a:gdLst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7337 w 7907337"/>
              <a:gd name="connsiteY2" fmla="*/ 4448175 h 4448175"/>
              <a:gd name="connsiteX3" fmla="*/ 0 w 7907337"/>
              <a:gd name="connsiteY3" fmla="*/ 4448175 h 4448175"/>
              <a:gd name="connsiteX4" fmla="*/ 0 w 7907337"/>
              <a:gd name="connsiteY4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7337 w 7907337"/>
              <a:gd name="connsiteY2" fmla="*/ 4448175 h 4448175"/>
              <a:gd name="connsiteX3" fmla="*/ 6602412 w 7907337"/>
              <a:gd name="connsiteY3" fmla="*/ 4446078 h 4448175"/>
              <a:gd name="connsiteX4" fmla="*/ 0 w 7907337"/>
              <a:gd name="connsiteY4" fmla="*/ 4448175 h 4448175"/>
              <a:gd name="connsiteX5" fmla="*/ 0 w 7907337"/>
              <a:gd name="connsiteY5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907337 w 7907337"/>
              <a:gd name="connsiteY3" fmla="*/ 4448175 h 4448175"/>
              <a:gd name="connsiteX4" fmla="*/ 6602412 w 7907337"/>
              <a:gd name="connsiteY4" fmla="*/ 4446078 h 4448175"/>
              <a:gd name="connsiteX5" fmla="*/ 0 w 7907337"/>
              <a:gd name="connsiteY5" fmla="*/ 4448175 h 4448175"/>
              <a:gd name="connsiteX6" fmla="*/ 0 w 7907337"/>
              <a:gd name="connsiteY6" fmla="*/ 0 h 4448175"/>
              <a:gd name="connsiteX0" fmla="*/ 0 w 8000921"/>
              <a:gd name="connsiteY0" fmla="*/ 0 h 4448175"/>
              <a:gd name="connsiteX1" fmla="*/ 7907337 w 8000921"/>
              <a:gd name="connsiteY1" fmla="*/ 0 h 4448175"/>
              <a:gd name="connsiteX2" fmla="*/ 7906279 w 8000921"/>
              <a:gd name="connsiteY2" fmla="*/ 3167743 h 4448175"/>
              <a:gd name="connsiteX3" fmla="*/ 7897812 w 8000921"/>
              <a:gd name="connsiteY3" fmla="*/ 4115912 h 4448175"/>
              <a:gd name="connsiteX4" fmla="*/ 7907337 w 8000921"/>
              <a:gd name="connsiteY4" fmla="*/ 4448175 h 4448175"/>
              <a:gd name="connsiteX5" fmla="*/ 6602412 w 8000921"/>
              <a:gd name="connsiteY5" fmla="*/ 4446078 h 4448175"/>
              <a:gd name="connsiteX6" fmla="*/ 0 w 8000921"/>
              <a:gd name="connsiteY6" fmla="*/ 4448175 h 4448175"/>
              <a:gd name="connsiteX7" fmla="*/ 0 w 8000921"/>
              <a:gd name="connsiteY7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08154"/>
              <a:gd name="connsiteY0" fmla="*/ 0 h 4451939"/>
              <a:gd name="connsiteX1" fmla="*/ 7907337 w 7908154"/>
              <a:gd name="connsiteY1" fmla="*/ 0 h 4451939"/>
              <a:gd name="connsiteX2" fmla="*/ 7906279 w 7908154"/>
              <a:gd name="connsiteY2" fmla="*/ 3167743 h 4451939"/>
              <a:gd name="connsiteX3" fmla="*/ 7897812 w 7908154"/>
              <a:gd name="connsiteY3" fmla="*/ 4115912 h 4451939"/>
              <a:gd name="connsiteX4" fmla="*/ 7907337 w 7908154"/>
              <a:gd name="connsiteY4" fmla="*/ 4448175 h 4451939"/>
              <a:gd name="connsiteX5" fmla="*/ 7567612 w 7908154"/>
              <a:gd name="connsiteY5" fmla="*/ 4446078 h 4451939"/>
              <a:gd name="connsiteX6" fmla="*/ 6602412 w 7908154"/>
              <a:gd name="connsiteY6" fmla="*/ 4446078 h 4451939"/>
              <a:gd name="connsiteX7" fmla="*/ 0 w 7908154"/>
              <a:gd name="connsiteY7" fmla="*/ 4448175 h 4451939"/>
              <a:gd name="connsiteX8" fmla="*/ 0 w 7908154"/>
              <a:gd name="connsiteY8" fmla="*/ 0 h 4451939"/>
              <a:gd name="connsiteX0" fmla="*/ 0 w 7908154"/>
              <a:gd name="connsiteY0" fmla="*/ 0 h 4521159"/>
              <a:gd name="connsiteX1" fmla="*/ 7907337 w 7908154"/>
              <a:gd name="connsiteY1" fmla="*/ 0 h 4521159"/>
              <a:gd name="connsiteX2" fmla="*/ 7906279 w 7908154"/>
              <a:gd name="connsiteY2" fmla="*/ 3167743 h 4521159"/>
              <a:gd name="connsiteX3" fmla="*/ 7897812 w 7908154"/>
              <a:gd name="connsiteY3" fmla="*/ 4115912 h 4521159"/>
              <a:gd name="connsiteX4" fmla="*/ 7907337 w 7908154"/>
              <a:gd name="connsiteY4" fmla="*/ 4448175 h 4521159"/>
              <a:gd name="connsiteX5" fmla="*/ 7567612 w 7908154"/>
              <a:gd name="connsiteY5" fmla="*/ 4446078 h 4521159"/>
              <a:gd name="connsiteX6" fmla="*/ 6602412 w 7908154"/>
              <a:gd name="connsiteY6" fmla="*/ 4446078 h 4521159"/>
              <a:gd name="connsiteX7" fmla="*/ 0 w 7908154"/>
              <a:gd name="connsiteY7" fmla="*/ 4448175 h 4521159"/>
              <a:gd name="connsiteX8" fmla="*/ 0 w 7908154"/>
              <a:gd name="connsiteY8" fmla="*/ 0 h 4521159"/>
              <a:gd name="connsiteX0" fmla="*/ 0 w 7908154"/>
              <a:gd name="connsiteY0" fmla="*/ 0 h 4449738"/>
              <a:gd name="connsiteX1" fmla="*/ 7907337 w 7908154"/>
              <a:gd name="connsiteY1" fmla="*/ 0 h 4449738"/>
              <a:gd name="connsiteX2" fmla="*/ 7906279 w 7908154"/>
              <a:gd name="connsiteY2" fmla="*/ 3167743 h 4449738"/>
              <a:gd name="connsiteX3" fmla="*/ 7897812 w 7908154"/>
              <a:gd name="connsiteY3" fmla="*/ 4115912 h 4449738"/>
              <a:gd name="connsiteX4" fmla="*/ 7907337 w 7908154"/>
              <a:gd name="connsiteY4" fmla="*/ 4448175 h 4449738"/>
              <a:gd name="connsiteX5" fmla="*/ 7567612 w 7908154"/>
              <a:gd name="connsiteY5" fmla="*/ 4446078 h 4449738"/>
              <a:gd name="connsiteX6" fmla="*/ 6602412 w 7908154"/>
              <a:gd name="connsiteY6" fmla="*/ 4446078 h 4449738"/>
              <a:gd name="connsiteX7" fmla="*/ 0 w 7908154"/>
              <a:gd name="connsiteY7" fmla="*/ 4448175 h 4449738"/>
              <a:gd name="connsiteX8" fmla="*/ 0 w 7908154"/>
              <a:gd name="connsiteY8" fmla="*/ 0 h 4449738"/>
              <a:gd name="connsiteX0" fmla="*/ 0 w 8001548"/>
              <a:gd name="connsiteY0" fmla="*/ 0 h 4448187"/>
              <a:gd name="connsiteX1" fmla="*/ 7907337 w 8001548"/>
              <a:gd name="connsiteY1" fmla="*/ 0 h 4448187"/>
              <a:gd name="connsiteX2" fmla="*/ 7906279 w 8001548"/>
              <a:gd name="connsiteY2" fmla="*/ 3167743 h 4448187"/>
              <a:gd name="connsiteX3" fmla="*/ 7897812 w 8001548"/>
              <a:gd name="connsiteY3" fmla="*/ 4115912 h 4448187"/>
              <a:gd name="connsiteX4" fmla="*/ 7907337 w 8001548"/>
              <a:gd name="connsiteY4" fmla="*/ 4448175 h 4448187"/>
              <a:gd name="connsiteX5" fmla="*/ 6593945 w 8001548"/>
              <a:gd name="connsiteY5" fmla="*/ 4107446 h 4448187"/>
              <a:gd name="connsiteX6" fmla="*/ 6602412 w 8001548"/>
              <a:gd name="connsiteY6" fmla="*/ 4446078 h 4448187"/>
              <a:gd name="connsiteX7" fmla="*/ 0 w 8001548"/>
              <a:gd name="connsiteY7" fmla="*/ 4448175 h 4448187"/>
              <a:gd name="connsiteX8" fmla="*/ 0 w 8001548"/>
              <a:gd name="connsiteY8" fmla="*/ 0 h 4448187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897812 w 7907337"/>
              <a:gd name="connsiteY3" fmla="*/ 4115912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822670 w 7907337"/>
              <a:gd name="connsiteY4" fmla="*/ 436351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14857"/>
              <a:gd name="connsiteY0" fmla="*/ 0 h 4448175"/>
              <a:gd name="connsiteX1" fmla="*/ 7907337 w 7914857"/>
              <a:gd name="connsiteY1" fmla="*/ 0 h 4448175"/>
              <a:gd name="connsiteX2" fmla="*/ 7914746 w 7914857"/>
              <a:gd name="connsiteY2" fmla="*/ 2930700 h 4448175"/>
              <a:gd name="connsiteX3" fmla="*/ 7550679 w 7914857"/>
              <a:gd name="connsiteY3" fmla="*/ 3159277 h 4448175"/>
              <a:gd name="connsiteX4" fmla="*/ 7568670 w 7914857"/>
              <a:gd name="connsiteY4" fmla="*/ 4101077 h 4448175"/>
              <a:gd name="connsiteX5" fmla="*/ 6593945 w 7914857"/>
              <a:gd name="connsiteY5" fmla="*/ 4107446 h 4448175"/>
              <a:gd name="connsiteX6" fmla="*/ 6602412 w 7914857"/>
              <a:gd name="connsiteY6" fmla="*/ 4446078 h 4448175"/>
              <a:gd name="connsiteX7" fmla="*/ 0 w 7914857"/>
              <a:gd name="connsiteY7" fmla="*/ 4448175 h 4448175"/>
              <a:gd name="connsiteX8" fmla="*/ 0 w 7914857"/>
              <a:gd name="connsiteY8" fmla="*/ 0 h 4448175"/>
              <a:gd name="connsiteX0" fmla="*/ 0 w 7914857"/>
              <a:gd name="connsiteY0" fmla="*/ 0 h 4448175"/>
              <a:gd name="connsiteX1" fmla="*/ 7907337 w 7914857"/>
              <a:gd name="connsiteY1" fmla="*/ 0 h 4448175"/>
              <a:gd name="connsiteX2" fmla="*/ 7914746 w 7914857"/>
              <a:gd name="connsiteY2" fmla="*/ 3150810 h 4448175"/>
              <a:gd name="connsiteX3" fmla="*/ 7550679 w 7914857"/>
              <a:gd name="connsiteY3" fmla="*/ 3159277 h 4448175"/>
              <a:gd name="connsiteX4" fmla="*/ 7568670 w 7914857"/>
              <a:gd name="connsiteY4" fmla="*/ 4101077 h 4448175"/>
              <a:gd name="connsiteX5" fmla="*/ 6593945 w 7914857"/>
              <a:gd name="connsiteY5" fmla="*/ 4107446 h 4448175"/>
              <a:gd name="connsiteX6" fmla="*/ 6602412 w 7914857"/>
              <a:gd name="connsiteY6" fmla="*/ 4446078 h 4448175"/>
              <a:gd name="connsiteX7" fmla="*/ 0 w 7914857"/>
              <a:gd name="connsiteY7" fmla="*/ 4448175 h 4448175"/>
              <a:gd name="connsiteX8" fmla="*/ 0 w 7914857"/>
              <a:gd name="connsiteY8" fmla="*/ 0 h 4448175"/>
              <a:gd name="connsiteX0" fmla="*/ 0 w 7914842"/>
              <a:gd name="connsiteY0" fmla="*/ 0 h 4448175"/>
              <a:gd name="connsiteX1" fmla="*/ 7907337 w 7914842"/>
              <a:gd name="connsiteY1" fmla="*/ 0 h 4448175"/>
              <a:gd name="connsiteX2" fmla="*/ 7914746 w 7914842"/>
              <a:gd name="connsiteY2" fmla="*/ 3150810 h 4448175"/>
              <a:gd name="connsiteX3" fmla="*/ 7550679 w 7914842"/>
              <a:gd name="connsiteY3" fmla="*/ 3159277 h 4448175"/>
              <a:gd name="connsiteX4" fmla="*/ 7568670 w 7914842"/>
              <a:gd name="connsiteY4" fmla="*/ 4101077 h 4448175"/>
              <a:gd name="connsiteX5" fmla="*/ 6593945 w 7914842"/>
              <a:gd name="connsiteY5" fmla="*/ 4107446 h 4448175"/>
              <a:gd name="connsiteX6" fmla="*/ 6602412 w 7914842"/>
              <a:gd name="connsiteY6" fmla="*/ 4446078 h 4448175"/>
              <a:gd name="connsiteX7" fmla="*/ 0 w 7914842"/>
              <a:gd name="connsiteY7" fmla="*/ 4448175 h 4448175"/>
              <a:gd name="connsiteX8" fmla="*/ 0 w 7914842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89346 w 7907337"/>
              <a:gd name="connsiteY2" fmla="*/ 3447113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80 w 7907337"/>
              <a:gd name="connsiteY2" fmla="*/ 3176208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80 w 7907337"/>
              <a:gd name="connsiteY2" fmla="*/ 3176208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82574"/>
              <a:gd name="connsiteY0" fmla="*/ 0 h 4448175"/>
              <a:gd name="connsiteX1" fmla="*/ 7907337 w 7982574"/>
              <a:gd name="connsiteY1" fmla="*/ 0 h 4448175"/>
              <a:gd name="connsiteX2" fmla="*/ 7982480 w 7982574"/>
              <a:gd name="connsiteY2" fmla="*/ 2371957 h 4448175"/>
              <a:gd name="connsiteX3" fmla="*/ 7550679 w 7982574"/>
              <a:gd name="connsiteY3" fmla="*/ 3159277 h 4448175"/>
              <a:gd name="connsiteX4" fmla="*/ 7568670 w 7982574"/>
              <a:gd name="connsiteY4" fmla="*/ 4101077 h 4448175"/>
              <a:gd name="connsiteX5" fmla="*/ 6593945 w 7982574"/>
              <a:gd name="connsiteY5" fmla="*/ 4107446 h 4448175"/>
              <a:gd name="connsiteX6" fmla="*/ 6602412 w 7982574"/>
              <a:gd name="connsiteY6" fmla="*/ 4446078 h 4448175"/>
              <a:gd name="connsiteX7" fmla="*/ 0 w 7982574"/>
              <a:gd name="connsiteY7" fmla="*/ 4448175 h 4448175"/>
              <a:gd name="connsiteX8" fmla="*/ 0 w 7982574"/>
              <a:gd name="connsiteY8" fmla="*/ 0 h 4448175"/>
              <a:gd name="connsiteX0" fmla="*/ 0 w 7914858"/>
              <a:gd name="connsiteY0" fmla="*/ 0 h 4448175"/>
              <a:gd name="connsiteX1" fmla="*/ 7907337 w 7914858"/>
              <a:gd name="connsiteY1" fmla="*/ 0 h 4448175"/>
              <a:gd name="connsiteX2" fmla="*/ 7914747 w 7914858"/>
              <a:gd name="connsiteY2" fmla="*/ 3176207 h 4448175"/>
              <a:gd name="connsiteX3" fmla="*/ 7550679 w 7914858"/>
              <a:gd name="connsiteY3" fmla="*/ 3159277 h 4448175"/>
              <a:gd name="connsiteX4" fmla="*/ 7568670 w 7914858"/>
              <a:gd name="connsiteY4" fmla="*/ 4101077 h 4448175"/>
              <a:gd name="connsiteX5" fmla="*/ 6593945 w 7914858"/>
              <a:gd name="connsiteY5" fmla="*/ 4107446 h 4448175"/>
              <a:gd name="connsiteX6" fmla="*/ 6602412 w 7914858"/>
              <a:gd name="connsiteY6" fmla="*/ 4446078 h 4448175"/>
              <a:gd name="connsiteX7" fmla="*/ 0 w 7914858"/>
              <a:gd name="connsiteY7" fmla="*/ 4448175 h 4448175"/>
              <a:gd name="connsiteX8" fmla="*/ 0 w 7914858"/>
              <a:gd name="connsiteY8" fmla="*/ 0 h 4448175"/>
              <a:gd name="connsiteX0" fmla="*/ 0 w 7926869"/>
              <a:gd name="connsiteY0" fmla="*/ 0 h 4448175"/>
              <a:gd name="connsiteX1" fmla="*/ 7907337 w 7926869"/>
              <a:gd name="connsiteY1" fmla="*/ 0 h 4448175"/>
              <a:gd name="connsiteX2" fmla="*/ 7914747 w 7926869"/>
              <a:gd name="connsiteY2" fmla="*/ 3176207 h 4448175"/>
              <a:gd name="connsiteX3" fmla="*/ 7720012 w 7926869"/>
              <a:gd name="connsiteY3" fmla="*/ 3497909 h 4448175"/>
              <a:gd name="connsiteX4" fmla="*/ 7568670 w 7926869"/>
              <a:gd name="connsiteY4" fmla="*/ 4101077 h 4448175"/>
              <a:gd name="connsiteX5" fmla="*/ 6593945 w 7926869"/>
              <a:gd name="connsiteY5" fmla="*/ 4107446 h 4448175"/>
              <a:gd name="connsiteX6" fmla="*/ 6602412 w 7926869"/>
              <a:gd name="connsiteY6" fmla="*/ 4446078 h 4448175"/>
              <a:gd name="connsiteX7" fmla="*/ 0 w 7926869"/>
              <a:gd name="connsiteY7" fmla="*/ 4448175 h 4448175"/>
              <a:gd name="connsiteX8" fmla="*/ 0 w 7926869"/>
              <a:gd name="connsiteY8" fmla="*/ 0 h 4448175"/>
              <a:gd name="connsiteX0" fmla="*/ 0 w 7926869"/>
              <a:gd name="connsiteY0" fmla="*/ 0 h 4448175"/>
              <a:gd name="connsiteX1" fmla="*/ 7907337 w 7926869"/>
              <a:gd name="connsiteY1" fmla="*/ 0 h 4448175"/>
              <a:gd name="connsiteX2" fmla="*/ 7914747 w 7926869"/>
              <a:gd name="connsiteY2" fmla="*/ 3176207 h 4448175"/>
              <a:gd name="connsiteX3" fmla="*/ 7720012 w 7926869"/>
              <a:gd name="connsiteY3" fmla="*/ 3497909 h 4448175"/>
              <a:gd name="connsiteX4" fmla="*/ 7568670 w 7926869"/>
              <a:gd name="connsiteY4" fmla="*/ 4101077 h 4448175"/>
              <a:gd name="connsiteX5" fmla="*/ 6593945 w 7926869"/>
              <a:gd name="connsiteY5" fmla="*/ 4107446 h 4448175"/>
              <a:gd name="connsiteX6" fmla="*/ 6602412 w 7926869"/>
              <a:gd name="connsiteY6" fmla="*/ 4446078 h 4448175"/>
              <a:gd name="connsiteX7" fmla="*/ 0 w 7926869"/>
              <a:gd name="connsiteY7" fmla="*/ 4448175 h 4448175"/>
              <a:gd name="connsiteX8" fmla="*/ 0 w 7926869"/>
              <a:gd name="connsiteY8" fmla="*/ 0 h 4448175"/>
              <a:gd name="connsiteX0" fmla="*/ 0 w 7926869"/>
              <a:gd name="connsiteY0" fmla="*/ 0 h 4448175"/>
              <a:gd name="connsiteX1" fmla="*/ 7907337 w 7926869"/>
              <a:gd name="connsiteY1" fmla="*/ 0 h 4448175"/>
              <a:gd name="connsiteX2" fmla="*/ 7914747 w 7926869"/>
              <a:gd name="connsiteY2" fmla="*/ 3176207 h 4448175"/>
              <a:gd name="connsiteX3" fmla="*/ 7720012 w 7926869"/>
              <a:gd name="connsiteY3" fmla="*/ 3497909 h 4448175"/>
              <a:gd name="connsiteX4" fmla="*/ 7568670 w 7926869"/>
              <a:gd name="connsiteY4" fmla="*/ 4101077 h 4448175"/>
              <a:gd name="connsiteX5" fmla="*/ 6593945 w 7926869"/>
              <a:gd name="connsiteY5" fmla="*/ 4107446 h 4448175"/>
              <a:gd name="connsiteX6" fmla="*/ 6602412 w 7926869"/>
              <a:gd name="connsiteY6" fmla="*/ 4446078 h 4448175"/>
              <a:gd name="connsiteX7" fmla="*/ 0 w 7926869"/>
              <a:gd name="connsiteY7" fmla="*/ 4448175 h 4448175"/>
              <a:gd name="connsiteX8" fmla="*/ 0 w 7926869"/>
              <a:gd name="connsiteY8" fmla="*/ 0 h 4448175"/>
              <a:gd name="connsiteX0" fmla="*/ 0 w 7937977"/>
              <a:gd name="connsiteY0" fmla="*/ 0 h 4448175"/>
              <a:gd name="connsiteX1" fmla="*/ 7907337 w 7937977"/>
              <a:gd name="connsiteY1" fmla="*/ 0 h 4448175"/>
              <a:gd name="connsiteX2" fmla="*/ 7914747 w 7937977"/>
              <a:gd name="connsiteY2" fmla="*/ 3176207 h 4448175"/>
              <a:gd name="connsiteX3" fmla="*/ 7568670 w 7937977"/>
              <a:gd name="connsiteY3" fmla="*/ 4101077 h 4448175"/>
              <a:gd name="connsiteX4" fmla="*/ 6593945 w 7937977"/>
              <a:gd name="connsiteY4" fmla="*/ 4107446 h 4448175"/>
              <a:gd name="connsiteX5" fmla="*/ 6602412 w 7937977"/>
              <a:gd name="connsiteY5" fmla="*/ 4446078 h 4448175"/>
              <a:gd name="connsiteX6" fmla="*/ 0 w 7937977"/>
              <a:gd name="connsiteY6" fmla="*/ 4448175 h 4448175"/>
              <a:gd name="connsiteX7" fmla="*/ 0 w 7937977"/>
              <a:gd name="connsiteY7" fmla="*/ 0 h 4448175"/>
              <a:gd name="connsiteX0" fmla="*/ 0 w 7937977"/>
              <a:gd name="connsiteY0" fmla="*/ 0 h 4448175"/>
              <a:gd name="connsiteX1" fmla="*/ 7907337 w 7937977"/>
              <a:gd name="connsiteY1" fmla="*/ 0 h 4448175"/>
              <a:gd name="connsiteX2" fmla="*/ 7914747 w 7937977"/>
              <a:gd name="connsiteY2" fmla="*/ 3176207 h 4448175"/>
              <a:gd name="connsiteX3" fmla="*/ 7568670 w 7937977"/>
              <a:gd name="connsiteY3" fmla="*/ 4101077 h 4448175"/>
              <a:gd name="connsiteX4" fmla="*/ 6593945 w 7937977"/>
              <a:gd name="connsiteY4" fmla="*/ 4107446 h 4448175"/>
              <a:gd name="connsiteX5" fmla="*/ 6602412 w 7937977"/>
              <a:gd name="connsiteY5" fmla="*/ 4446078 h 4448175"/>
              <a:gd name="connsiteX6" fmla="*/ 0 w 7937977"/>
              <a:gd name="connsiteY6" fmla="*/ 4448175 h 4448175"/>
              <a:gd name="connsiteX7" fmla="*/ 0 w 7937977"/>
              <a:gd name="connsiteY7" fmla="*/ 0 h 4448175"/>
              <a:gd name="connsiteX0" fmla="*/ 0 w 7914764"/>
              <a:gd name="connsiteY0" fmla="*/ 0 h 4448175"/>
              <a:gd name="connsiteX1" fmla="*/ 7907337 w 7914764"/>
              <a:gd name="connsiteY1" fmla="*/ 0 h 4448175"/>
              <a:gd name="connsiteX2" fmla="*/ 7914747 w 7914764"/>
              <a:gd name="connsiteY2" fmla="*/ 3176207 h 4448175"/>
              <a:gd name="connsiteX3" fmla="*/ 7568670 w 7914764"/>
              <a:gd name="connsiteY3" fmla="*/ 4101077 h 4448175"/>
              <a:gd name="connsiteX4" fmla="*/ 6593945 w 7914764"/>
              <a:gd name="connsiteY4" fmla="*/ 4107446 h 4448175"/>
              <a:gd name="connsiteX5" fmla="*/ 6602412 w 7914764"/>
              <a:gd name="connsiteY5" fmla="*/ 4446078 h 4448175"/>
              <a:gd name="connsiteX6" fmla="*/ 0 w 7914764"/>
              <a:gd name="connsiteY6" fmla="*/ 4448175 h 4448175"/>
              <a:gd name="connsiteX7" fmla="*/ 0 w 7914764"/>
              <a:gd name="connsiteY7" fmla="*/ 0 h 4448175"/>
              <a:gd name="connsiteX0" fmla="*/ 0 w 7914764"/>
              <a:gd name="connsiteY0" fmla="*/ 0 h 4448175"/>
              <a:gd name="connsiteX1" fmla="*/ 7907337 w 7914764"/>
              <a:gd name="connsiteY1" fmla="*/ 0 h 4448175"/>
              <a:gd name="connsiteX2" fmla="*/ 7914747 w 7914764"/>
              <a:gd name="connsiteY2" fmla="*/ 3176207 h 4448175"/>
              <a:gd name="connsiteX3" fmla="*/ 7568670 w 7914764"/>
              <a:gd name="connsiteY3" fmla="*/ 4101077 h 4448175"/>
              <a:gd name="connsiteX4" fmla="*/ 6593945 w 7914764"/>
              <a:gd name="connsiteY4" fmla="*/ 4107446 h 4448175"/>
              <a:gd name="connsiteX5" fmla="*/ 6602412 w 7914764"/>
              <a:gd name="connsiteY5" fmla="*/ 4446078 h 4448175"/>
              <a:gd name="connsiteX6" fmla="*/ 0 w 7914764"/>
              <a:gd name="connsiteY6" fmla="*/ 4448175 h 4448175"/>
              <a:gd name="connsiteX7" fmla="*/ 0 w 7914764"/>
              <a:gd name="connsiteY7" fmla="*/ 0 h 4448175"/>
              <a:gd name="connsiteX0" fmla="*/ 0 w 7914747"/>
              <a:gd name="connsiteY0" fmla="*/ 0 h 4448175"/>
              <a:gd name="connsiteX1" fmla="*/ 7907337 w 7914747"/>
              <a:gd name="connsiteY1" fmla="*/ 0 h 4448175"/>
              <a:gd name="connsiteX2" fmla="*/ 7914747 w 7914747"/>
              <a:gd name="connsiteY2" fmla="*/ 3176207 h 4448175"/>
              <a:gd name="connsiteX3" fmla="*/ 7770813 w 7914747"/>
              <a:gd name="connsiteY3" fmla="*/ 3565636 h 4448175"/>
              <a:gd name="connsiteX4" fmla="*/ 7568670 w 7914747"/>
              <a:gd name="connsiteY4" fmla="*/ 4101077 h 4448175"/>
              <a:gd name="connsiteX5" fmla="*/ 6593945 w 7914747"/>
              <a:gd name="connsiteY5" fmla="*/ 4107446 h 4448175"/>
              <a:gd name="connsiteX6" fmla="*/ 6602412 w 7914747"/>
              <a:gd name="connsiteY6" fmla="*/ 4446078 h 4448175"/>
              <a:gd name="connsiteX7" fmla="*/ 0 w 7914747"/>
              <a:gd name="connsiteY7" fmla="*/ 4448175 h 4448175"/>
              <a:gd name="connsiteX8" fmla="*/ 0 w 7914747"/>
              <a:gd name="connsiteY8" fmla="*/ 0 h 4448175"/>
              <a:gd name="connsiteX0" fmla="*/ 0 w 7938679"/>
              <a:gd name="connsiteY0" fmla="*/ 0 h 4448175"/>
              <a:gd name="connsiteX1" fmla="*/ 7907337 w 7938679"/>
              <a:gd name="connsiteY1" fmla="*/ 0 h 4448175"/>
              <a:gd name="connsiteX2" fmla="*/ 7914747 w 7938679"/>
              <a:gd name="connsiteY2" fmla="*/ 3176207 h 4448175"/>
              <a:gd name="connsiteX3" fmla="*/ 7559146 w 7938679"/>
              <a:gd name="connsiteY3" fmla="*/ 3167744 h 4448175"/>
              <a:gd name="connsiteX4" fmla="*/ 7568670 w 7938679"/>
              <a:gd name="connsiteY4" fmla="*/ 4101077 h 4448175"/>
              <a:gd name="connsiteX5" fmla="*/ 6593945 w 7938679"/>
              <a:gd name="connsiteY5" fmla="*/ 4107446 h 4448175"/>
              <a:gd name="connsiteX6" fmla="*/ 6602412 w 7938679"/>
              <a:gd name="connsiteY6" fmla="*/ 4446078 h 4448175"/>
              <a:gd name="connsiteX7" fmla="*/ 0 w 7938679"/>
              <a:gd name="connsiteY7" fmla="*/ 4448175 h 4448175"/>
              <a:gd name="connsiteX8" fmla="*/ 0 w 7938679"/>
              <a:gd name="connsiteY8" fmla="*/ 0 h 4448175"/>
              <a:gd name="connsiteX0" fmla="*/ 0 w 7938679"/>
              <a:gd name="connsiteY0" fmla="*/ 0 h 4448175"/>
              <a:gd name="connsiteX1" fmla="*/ 7907337 w 7938679"/>
              <a:gd name="connsiteY1" fmla="*/ 0 h 4448175"/>
              <a:gd name="connsiteX2" fmla="*/ 7914747 w 7938679"/>
              <a:gd name="connsiteY2" fmla="*/ 3176207 h 4448175"/>
              <a:gd name="connsiteX3" fmla="*/ 7559146 w 7938679"/>
              <a:gd name="connsiteY3" fmla="*/ 3167744 h 4448175"/>
              <a:gd name="connsiteX4" fmla="*/ 7568670 w 7938679"/>
              <a:gd name="connsiteY4" fmla="*/ 4101077 h 4448175"/>
              <a:gd name="connsiteX5" fmla="*/ 6593945 w 7938679"/>
              <a:gd name="connsiteY5" fmla="*/ 4107446 h 4448175"/>
              <a:gd name="connsiteX6" fmla="*/ 6602412 w 7938679"/>
              <a:gd name="connsiteY6" fmla="*/ 4446078 h 4448175"/>
              <a:gd name="connsiteX7" fmla="*/ 0 w 7938679"/>
              <a:gd name="connsiteY7" fmla="*/ 4448175 h 4448175"/>
              <a:gd name="connsiteX8" fmla="*/ 0 w 7938679"/>
              <a:gd name="connsiteY8" fmla="*/ 0 h 4448175"/>
              <a:gd name="connsiteX0" fmla="*/ 0 w 7938679"/>
              <a:gd name="connsiteY0" fmla="*/ 0 h 4448175"/>
              <a:gd name="connsiteX1" fmla="*/ 7907337 w 7938679"/>
              <a:gd name="connsiteY1" fmla="*/ 0 h 4448175"/>
              <a:gd name="connsiteX2" fmla="*/ 7914747 w 7938679"/>
              <a:gd name="connsiteY2" fmla="*/ 3176207 h 4448175"/>
              <a:gd name="connsiteX3" fmla="*/ 7559146 w 7938679"/>
              <a:gd name="connsiteY3" fmla="*/ 3167744 h 4448175"/>
              <a:gd name="connsiteX4" fmla="*/ 7568670 w 7938679"/>
              <a:gd name="connsiteY4" fmla="*/ 4101077 h 4448175"/>
              <a:gd name="connsiteX5" fmla="*/ 6593945 w 7938679"/>
              <a:gd name="connsiteY5" fmla="*/ 4107446 h 4448175"/>
              <a:gd name="connsiteX6" fmla="*/ 6602412 w 7938679"/>
              <a:gd name="connsiteY6" fmla="*/ 4446078 h 4448175"/>
              <a:gd name="connsiteX7" fmla="*/ 0 w 7938679"/>
              <a:gd name="connsiteY7" fmla="*/ 4448175 h 4448175"/>
              <a:gd name="connsiteX8" fmla="*/ 0 w 7938679"/>
              <a:gd name="connsiteY8" fmla="*/ 0 h 4448175"/>
              <a:gd name="connsiteX0" fmla="*/ 0 w 7926236"/>
              <a:gd name="connsiteY0" fmla="*/ 0 h 4448175"/>
              <a:gd name="connsiteX1" fmla="*/ 7907337 w 7926236"/>
              <a:gd name="connsiteY1" fmla="*/ 0 h 4448175"/>
              <a:gd name="connsiteX2" fmla="*/ 7897813 w 7926236"/>
              <a:gd name="connsiteY2" fmla="*/ 3150807 h 4448175"/>
              <a:gd name="connsiteX3" fmla="*/ 7559146 w 7926236"/>
              <a:gd name="connsiteY3" fmla="*/ 3167744 h 4448175"/>
              <a:gd name="connsiteX4" fmla="*/ 7568670 w 7926236"/>
              <a:gd name="connsiteY4" fmla="*/ 4101077 h 4448175"/>
              <a:gd name="connsiteX5" fmla="*/ 6593945 w 7926236"/>
              <a:gd name="connsiteY5" fmla="*/ 4107446 h 4448175"/>
              <a:gd name="connsiteX6" fmla="*/ 6602412 w 7926236"/>
              <a:gd name="connsiteY6" fmla="*/ 4446078 h 4448175"/>
              <a:gd name="connsiteX7" fmla="*/ 0 w 7926236"/>
              <a:gd name="connsiteY7" fmla="*/ 4448175 h 4448175"/>
              <a:gd name="connsiteX8" fmla="*/ 0 w 7926236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59146 w 7907337"/>
              <a:gd name="connsiteY3" fmla="*/ 3167744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13968"/>
              <a:gd name="connsiteY0" fmla="*/ 0 h 4448175"/>
              <a:gd name="connsiteX1" fmla="*/ 7907337 w 7913968"/>
              <a:gd name="connsiteY1" fmla="*/ 0 h 4448175"/>
              <a:gd name="connsiteX2" fmla="*/ 7897813 w 7913968"/>
              <a:gd name="connsiteY2" fmla="*/ 3150807 h 4448175"/>
              <a:gd name="connsiteX3" fmla="*/ 7728479 w 7913968"/>
              <a:gd name="connsiteY3" fmla="*/ 3256644 h 4448175"/>
              <a:gd name="connsiteX4" fmla="*/ 7568670 w 7913968"/>
              <a:gd name="connsiteY4" fmla="*/ 4101077 h 4448175"/>
              <a:gd name="connsiteX5" fmla="*/ 6593945 w 7913968"/>
              <a:gd name="connsiteY5" fmla="*/ 4107446 h 4448175"/>
              <a:gd name="connsiteX6" fmla="*/ 6602412 w 7913968"/>
              <a:gd name="connsiteY6" fmla="*/ 4446078 h 4448175"/>
              <a:gd name="connsiteX7" fmla="*/ 0 w 7913968"/>
              <a:gd name="connsiteY7" fmla="*/ 4448175 h 4448175"/>
              <a:gd name="connsiteX8" fmla="*/ 0 w 7913968"/>
              <a:gd name="connsiteY8" fmla="*/ 0 h 4448175"/>
              <a:gd name="connsiteX0" fmla="*/ 0 w 7925925"/>
              <a:gd name="connsiteY0" fmla="*/ 0 h 4448175"/>
              <a:gd name="connsiteX1" fmla="*/ 7907337 w 7925925"/>
              <a:gd name="connsiteY1" fmla="*/ 0 h 4448175"/>
              <a:gd name="connsiteX2" fmla="*/ 7897813 w 7925925"/>
              <a:gd name="connsiteY2" fmla="*/ 3150807 h 4448175"/>
              <a:gd name="connsiteX3" fmla="*/ 7563379 w 7925925"/>
              <a:gd name="connsiteY3" fmla="*/ 3146577 h 4448175"/>
              <a:gd name="connsiteX4" fmla="*/ 7568670 w 7925925"/>
              <a:gd name="connsiteY4" fmla="*/ 4101077 h 4448175"/>
              <a:gd name="connsiteX5" fmla="*/ 6593945 w 7925925"/>
              <a:gd name="connsiteY5" fmla="*/ 4107446 h 4448175"/>
              <a:gd name="connsiteX6" fmla="*/ 6602412 w 7925925"/>
              <a:gd name="connsiteY6" fmla="*/ 4446078 h 4448175"/>
              <a:gd name="connsiteX7" fmla="*/ 0 w 7925925"/>
              <a:gd name="connsiteY7" fmla="*/ 4448175 h 4448175"/>
              <a:gd name="connsiteX8" fmla="*/ 0 w 7925925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50311"/>
              <a:gd name="connsiteX1" fmla="*/ 7907337 w 7907337"/>
              <a:gd name="connsiteY1" fmla="*/ 0 h 4450311"/>
              <a:gd name="connsiteX2" fmla="*/ 7897813 w 7907337"/>
              <a:gd name="connsiteY2" fmla="*/ 3150807 h 4450311"/>
              <a:gd name="connsiteX3" fmla="*/ 7563379 w 7907337"/>
              <a:gd name="connsiteY3" fmla="*/ 3146577 h 4450311"/>
              <a:gd name="connsiteX4" fmla="*/ 7568670 w 7907337"/>
              <a:gd name="connsiteY4" fmla="*/ 4101077 h 4450311"/>
              <a:gd name="connsiteX5" fmla="*/ 6593945 w 7907337"/>
              <a:gd name="connsiteY5" fmla="*/ 4107446 h 4450311"/>
              <a:gd name="connsiteX6" fmla="*/ 6708245 w 7907337"/>
              <a:gd name="connsiteY6" fmla="*/ 4450311 h 4450311"/>
              <a:gd name="connsiteX7" fmla="*/ 0 w 7907337"/>
              <a:gd name="connsiteY7" fmla="*/ 4448175 h 4450311"/>
              <a:gd name="connsiteX8" fmla="*/ 0 w 7907337"/>
              <a:gd name="connsiteY8" fmla="*/ 0 h 4450311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2046 w 7907337"/>
              <a:gd name="connsiteY2" fmla="*/ 3028040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46574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46574 h 4448175"/>
              <a:gd name="connsiteX3" fmla="*/ 7563379 w 7907337"/>
              <a:gd name="connsiteY3" fmla="*/ 3146577 h 4448175"/>
              <a:gd name="connsiteX4" fmla="*/ 7670270 w 7907337"/>
              <a:gd name="connsiteY4" fmla="*/ 4109543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46574 h 4448175"/>
              <a:gd name="connsiteX3" fmla="*/ 7563379 w 7907337"/>
              <a:gd name="connsiteY3" fmla="*/ 3146577 h 4448175"/>
              <a:gd name="connsiteX4" fmla="*/ 7560203 w 7907337"/>
              <a:gd name="connsiteY4" fmla="*/ 4105310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7337" h="4448175">
                <a:moveTo>
                  <a:pt x="0" y="0"/>
                </a:moveTo>
                <a:lnTo>
                  <a:pt x="7907337" y="0"/>
                </a:lnTo>
                <a:cubicBezTo>
                  <a:pt x="7906984" y="1055914"/>
                  <a:pt x="7900105" y="3138612"/>
                  <a:pt x="7897813" y="3146574"/>
                </a:cubicBezTo>
                <a:cubicBezTo>
                  <a:pt x="7895521" y="3154536"/>
                  <a:pt x="7553325" y="3149065"/>
                  <a:pt x="7563379" y="3146577"/>
                </a:cubicBezTo>
                <a:cubicBezTo>
                  <a:pt x="7564966" y="3148322"/>
                  <a:pt x="7560909" y="4093332"/>
                  <a:pt x="7560203" y="4105310"/>
                </a:cubicBezTo>
                <a:cubicBezTo>
                  <a:pt x="7559497" y="4117288"/>
                  <a:pt x="6907565" y="4108145"/>
                  <a:pt x="6593945" y="4107446"/>
                </a:cubicBezTo>
                <a:lnTo>
                  <a:pt x="6598178" y="4441845"/>
                </a:lnTo>
                <a:lnTo>
                  <a:pt x="0" y="444817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2133">
                <a:solidFill>
                  <a:srgbClr val="46464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Add you picture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136560" y="5877272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1344" y="4462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88688" y="0"/>
            <a:ext cx="2304256" cy="304814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image is layered with text over the top. 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To replace the image in the background, right click on the right hand side of the image and select “Send to back”.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Delete the existing Cat image and click on the icon in the centre to browse to the image you want to use. Click on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 OPEN.</a:t>
            </a:r>
          </a:p>
          <a:p>
            <a:pPr algn="l"/>
            <a:endParaRPr lang="en-GB" sz="1067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will automatically be placed in front of any objects.</a:t>
            </a:r>
            <a:r>
              <a:rPr lang="en-GB" sz="1067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Crop the picture as necessary, and then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right click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and select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send to back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from the dropdown.</a:t>
            </a:r>
          </a:p>
        </p:txBody>
      </p:sp>
    </p:spTree>
    <p:extLst>
      <p:ext uri="{BB962C8B-B14F-4D97-AF65-F5344CB8AC3E}">
        <p14:creationId xmlns:p14="http://schemas.microsoft.com/office/powerpoint/2010/main" val="4165198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-7959" y="2"/>
            <a:ext cx="12222540" cy="6869279"/>
          </a:xfrm>
          <a:custGeom>
            <a:avLst/>
            <a:gdLst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7337 w 7907337"/>
              <a:gd name="connsiteY2" fmla="*/ 4448175 h 4448175"/>
              <a:gd name="connsiteX3" fmla="*/ 0 w 7907337"/>
              <a:gd name="connsiteY3" fmla="*/ 4448175 h 4448175"/>
              <a:gd name="connsiteX4" fmla="*/ 0 w 7907337"/>
              <a:gd name="connsiteY4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7337 w 7907337"/>
              <a:gd name="connsiteY2" fmla="*/ 4448175 h 4448175"/>
              <a:gd name="connsiteX3" fmla="*/ 6602412 w 7907337"/>
              <a:gd name="connsiteY3" fmla="*/ 4446078 h 4448175"/>
              <a:gd name="connsiteX4" fmla="*/ 0 w 7907337"/>
              <a:gd name="connsiteY4" fmla="*/ 4448175 h 4448175"/>
              <a:gd name="connsiteX5" fmla="*/ 0 w 7907337"/>
              <a:gd name="connsiteY5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907337 w 7907337"/>
              <a:gd name="connsiteY3" fmla="*/ 4448175 h 4448175"/>
              <a:gd name="connsiteX4" fmla="*/ 6602412 w 7907337"/>
              <a:gd name="connsiteY4" fmla="*/ 4446078 h 4448175"/>
              <a:gd name="connsiteX5" fmla="*/ 0 w 7907337"/>
              <a:gd name="connsiteY5" fmla="*/ 4448175 h 4448175"/>
              <a:gd name="connsiteX6" fmla="*/ 0 w 7907337"/>
              <a:gd name="connsiteY6" fmla="*/ 0 h 4448175"/>
              <a:gd name="connsiteX0" fmla="*/ 0 w 8000921"/>
              <a:gd name="connsiteY0" fmla="*/ 0 h 4448175"/>
              <a:gd name="connsiteX1" fmla="*/ 7907337 w 8000921"/>
              <a:gd name="connsiteY1" fmla="*/ 0 h 4448175"/>
              <a:gd name="connsiteX2" fmla="*/ 7906279 w 8000921"/>
              <a:gd name="connsiteY2" fmla="*/ 3167743 h 4448175"/>
              <a:gd name="connsiteX3" fmla="*/ 7897812 w 8000921"/>
              <a:gd name="connsiteY3" fmla="*/ 4115912 h 4448175"/>
              <a:gd name="connsiteX4" fmla="*/ 7907337 w 8000921"/>
              <a:gd name="connsiteY4" fmla="*/ 4448175 h 4448175"/>
              <a:gd name="connsiteX5" fmla="*/ 6602412 w 8000921"/>
              <a:gd name="connsiteY5" fmla="*/ 4446078 h 4448175"/>
              <a:gd name="connsiteX6" fmla="*/ 0 w 8000921"/>
              <a:gd name="connsiteY6" fmla="*/ 4448175 h 4448175"/>
              <a:gd name="connsiteX7" fmla="*/ 0 w 8000921"/>
              <a:gd name="connsiteY7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29582"/>
              <a:gd name="connsiteY0" fmla="*/ 0 h 4448175"/>
              <a:gd name="connsiteX1" fmla="*/ 7907337 w 7929582"/>
              <a:gd name="connsiteY1" fmla="*/ 0 h 4448175"/>
              <a:gd name="connsiteX2" fmla="*/ 7906279 w 7929582"/>
              <a:gd name="connsiteY2" fmla="*/ 3167743 h 4448175"/>
              <a:gd name="connsiteX3" fmla="*/ 7897812 w 7929582"/>
              <a:gd name="connsiteY3" fmla="*/ 4115912 h 4448175"/>
              <a:gd name="connsiteX4" fmla="*/ 7907337 w 7929582"/>
              <a:gd name="connsiteY4" fmla="*/ 4448175 h 4448175"/>
              <a:gd name="connsiteX5" fmla="*/ 7567612 w 7929582"/>
              <a:gd name="connsiteY5" fmla="*/ 4446078 h 4448175"/>
              <a:gd name="connsiteX6" fmla="*/ 6602412 w 7929582"/>
              <a:gd name="connsiteY6" fmla="*/ 4446078 h 4448175"/>
              <a:gd name="connsiteX7" fmla="*/ 0 w 7929582"/>
              <a:gd name="connsiteY7" fmla="*/ 4448175 h 4448175"/>
              <a:gd name="connsiteX8" fmla="*/ 0 w 7929582"/>
              <a:gd name="connsiteY8" fmla="*/ 0 h 4448175"/>
              <a:gd name="connsiteX0" fmla="*/ 0 w 7908154"/>
              <a:gd name="connsiteY0" fmla="*/ 0 h 4451939"/>
              <a:gd name="connsiteX1" fmla="*/ 7907337 w 7908154"/>
              <a:gd name="connsiteY1" fmla="*/ 0 h 4451939"/>
              <a:gd name="connsiteX2" fmla="*/ 7906279 w 7908154"/>
              <a:gd name="connsiteY2" fmla="*/ 3167743 h 4451939"/>
              <a:gd name="connsiteX3" fmla="*/ 7897812 w 7908154"/>
              <a:gd name="connsiteY3" fmla="*/ 4115912 h 4451939"/>
              <a:gd name="connsiteX4" fmla="*/ 7907337 w 7908154"/>
              <a:gd name="connsiteY4" fmla="*/ 4448175 h 4451939"/>
              <a:gd name="connsiteX5" fmla="*/ 7567612 w 7908154"/>
              <a:gd name="connsiteY5" fmla="*/ 4446078 h 4451939"/>
              <a:gd name="connsiteX6" fmla="*/ 6602412 w 7908154"/>
              <a:gd name="connsiteY6" fmla="*/ 4446078 h 4451939"/>
              <a:gd name="connsiteX7" fmla="*/ 0 w 7908154"/>
              <a:gd name="connsiteY7" fmla="*/ 4448175 h 4451939"/>
              <a:gd name="connsiteX8" fmla="*/ 0 w 7908154"/>
              <a:gd name="connsiteY8" fmla="*/ 0 h 4451939"/>
              <a:gd name="connsiteX0" fmla="*/ 0 w 7908154"/>
              <a:gd name="connsiteY0" fmla="*/ 0 h 4521159"/>
              <a:gd name="connsiteX1" fmla="*/ 7907337 w 7908154"/>
              <a:gd name="connsiteY1" fmla="*/ 0 h 4521159"/>
              <a:gd name="connsiteX2" fmla="*/ 7906279 w 7908154"/>
              <a:gd name="connsiteY2" fmla="*/ 3167743 h 4521159"/>
              <a:gd name="connsiteX3" fmla="*/ 7897812 w 7908154"/>
              <a:gd name="connsiteY3" fmla="*/ 4115912 h 4521159"/>
              <a:gd name="connsiteX4" fmla="*/ 7907337 w 7908154"/>
              <a:gd name="connsiteY4" fmla="*/ 4448175 h 4521159"/>
              <a:gd name="connsiteX5" fmla="*/ 7567612 w 7908154"/>
              <a:gd name="connsiteY5" fmla="*/ 4446078 h 4521159"/>
              <a:gd name="connsiteX6" fmla="*/ 6602412 w 7908154"/>
              <a:gd name="connsiteY6" fmla="*/ 4446078 h 4521159"/>
              <a:gd name="connsiteX7" fmla="*/ 0 w 7908154"/>
              <a:gd name="connsiteY7" fmla="*/ 4448175 h 4521159"/>
              <a:gd name="connsiteX8" fmla="*/ 0 w 7908154"/>
              <a:gd name="connsiteY8" fmla="*/ 0 h 4521159"/>
              <a:gd name="connsiteX0" fmla="*/ 0 w 7908154"/>
              <a:gd name="connsiteY0" fmla="*/ 0 h 4449738"/>
              <a:gd name="connsiteX1" fmla="*/ 7907337 w 7908154"/>
              <a:gd name="connsiteY1" fmla="*/ 0 h 4449738"/>
              <a:gd name="connsiteX2" fmla="*/ 7906279 w 7908154"/>
              <a:gd name="connsiteY2" fmla="*/ 3167743 h 4449738"/>
              <a:gd name="connsiteX3" fmla="*/ 7897812 w 7908154"/>
              <a:gd name="connsiteY3" fmla="*/ 4115912 h 4449738"/>
              <a:gd name="connsiteX4" fmla="*/ 7907337 w 7908154"/>
              <a:gd name="connsiteY4" fmla="*/ 4448175 h 4449738"/>
              <a:gd name="connsiteX5" fmla="*/ 7567612 w 7908154"/>
              <a:gd name="connsiteY5" fmla="*/ 4446078 h 4449738"/>
              <a:gd name="connsiteX6" fmla="*/ 6602412 w 7908154"/>
              <a:gd name="connsiteY6" fmla="*/ 4446078 h 4449738"/>
              <a:gd name="connsiteX7" fmla="*/ 0 w 7908154"/>
              <a:gd name="connsiteY7" fmla="*/ 4448175 h 4449738"/>
              <a:gd name="connsiteX8" fmla="*/ 0 w 7908154"/>
              <a:gd name="connsiteY8" fmla="*/ 0 h 4449738"/>
              <a:gd name="connsiteX0" fmla="*/ 0 w 8001548"/>
              <a:gd name="connsiteY0" fmla="*/ 0 h 4448187"/>
              <a:gd name="connsiteX1" fmla="*/ 7907337 w 8001548"/>
              <a:gd name="connsiteY1" fmla="*/ 0 h 4448187"/>
              <a:gd name="connsiteX2" fmla="*/ 7906279 w 8001548"/>
              <a:gd name="connsiteY2" fmla="*/ 3167743 h 4448187"/>
              <a:gd name="connsiteX3" fmla="*/ 7897812 w 8001548"/>
              <a:gd name="connsiteY3" fmla="*/ 4115912 h 4448187"/>
              <a:gd name="connsiteX4" fmla="*/ 7907337 w 8001548"/>
              <a:gd name="connsiteY4" fmla="*/ 4448175 h 4448187"/>
              <a:gd name="connsiteX5" fmla="*/ 6593945 w 8001548"/>
              <a:gd name="connsiteY5" fmla="*/ 4107446 h 4448187"/>
              <a:gd name="connsiteX6" fmla="*/ 6602412 w 8001548"/>
              <a:gd name="connsiteY6" fmla="*/ 4446078 h 4448187"/>
              <a:gd name="connsiteX7" fmla="*/ 0 w 8001548"/>
              <a:gd name="connsiteY7" fmla="*/ 4448175 h 4448187"/>
              <a:gd name="connsiteX8" fmla="*/ 0 w 8001548"/>
              <a:gd name="connsiteY8" fmla="*/ 0 h 4448187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897812 w 7907337"/>
              <a:gd name="connsiteY3" fmla="*/ 4115912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34804 w 7907337"/>
              <a:gd name="connsiteY4" fmla="*/ 4109543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822670 w 7907337"/>
              <a:gd name="connsiteY4" fmla="*/ 436351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79 w 7907337"/>
              <a:gd name="connsiteY2" fmla="*/ 3167743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14857"/>
              <a:gd name="connsiteY0" fmla="*/ 0 h 4448175"/>
              <a:gd name="connsiteX1" fmla="*/ 7907337 w 7914857"/>
              <a:gd name="connsiteY1" fmla="*/ 0 h 4448175"/>
              <a:gd name="connsiteX2" fmla="*/ 7914746 w 7914857"/>
              <a:gd name="connsiteY2" fmla="*/ 2930700 h 4448175"/>
              <a:gd name="connsiteX3" fmla="*/ 7550679 w 7914857"/>
              <a:gd name="connsiteY3" fmla="*/ 3159277 h 4448175"/>
              <a:gd name="connsiteX4" fmla="*/ 7568670 w 7914857"/>
              <a:gd name="connsiteY4" fmla="*/ 4101077 h 4448175"/>
              <a:gd name="connsiteX5" fmla="*/ 6593945 w 7914857"/>
              <a:gd name="connsiteY5" fmla="*/ 4107446 h 4448175"/>
              <a:gd name="connsiteX6" fmla="*/ 6602412 w 7914857"/>
              <a:gd name="connsiteY6" fmla="*/ 4446078 h 4448175"/>
              <a:gd name="connsiteX7" fmla="*/ 0 w 7914857"/>
              <a:gd name="connsiteY7" fmla="*/ 4448175 h 4448175"/>
              <a:gd name="connsiteX8" fmla="*/ 0 w 7914857"/>
              <a:gd name="connsiteY8" fmla="*/ 0 h 4448175"/>
              <a:gd name="connsiteX0" fmla="*/ 0 w 7914857"/>
              <a:gd name="connsiteY0" fmla="*/ 0 h 4448175"/>
              <a:gd name="connsiteX1" fmla="*/ 7907337 w 7914857"/>
              <a:gd name="connsiteY1" fmla="*/ 0 h 4448175"/>
              <a:gd name="connsiteX2" fmla="*/ 7914746 w 7914857"/>
              <a:gd name="connsiteY2" fmla="*/ 3150810 h 4448175"/>
              <a:gd name="connsiteX3" fmla="*/ 7550679 w 7914857"/>
              <a:gd name="connsiteY3" fmla="*/ 3159277 h 4448175"/>
              <a:gd name="connsiteX4" fmla="*/ 7568670 w 7914857"/>
              <a:gd name="connsiteY4" fmla="*/ 4101077 h 4448175"/>
              <a:gd name="connsiteX5" fmla="*/ 6593945 w 7914857"/>
              <a:gd name="connsiteY5" fmla="*/ 4107446 h 4448175"/>
              <a:gd name="connsiteX6" fmla="*/ 6602412 w 7914857"/>
              <a:gd name="connsiteY6" fmla="*/ 4446078 h 4448175"/>
              <a:gd name="connsiteX7" fmla="*/ 0 w 7914857"/>
              <a:gd name="connsiteY7" fmla="*/ 4448175 h 4448175"/>
              <a:gd name="connsiteX8" fmla="*/ 0 w 7914857"/>
              <a:gd name="connsiteY8" fmla="*/ 0 h 4448175"/>
              <a:gd name="connsiteX0" fmla="*/ 0 w 7914842"/>
              <a:gd name="connsiteY0" fmla="*/ 0 h 4448175"/>
              <a:gd name="connsiteX1" fmla="*/ 7907337 w 7914842"/>
              <a:gd name="connsiteY1" fmla="*/ 0 h 4448175"/>
              <a:gd name="connsiteX2" fmla="*/ 7914746 w 7914842"/>
              <a:gd name="connsiteY2" fmla="*/ 3150810 h 4448175"/>
              <a:gd name="connsiteX3" fmla="*/ 7550679 w 7914842"/>
              <a:gd name="connsiteY3" fmla="*/ 3159277 h 4448175"/>
              <a:gd name="connsiteX4" fmla="*/ 7568670 w 7914842"/>
              <a:gd name="connsiteY4" fmla="*/ 4101077 h 4448175"/>
              <a:gd name="connsiteX5" fmla="*/ 6593945 w 7914842"/>
              <a:gd name="connsiteY5" fmla="*/ 4107446 h 4448175"/>
              <a:gd name="connsiteX6" fmla="*/ 6602412 w 7914842"/>
              <a:gd name="connsiteY6" fmla="*/ 4446078 h 4448175"/>
              <a:gd name="connsiteX7" fmla="*/ 0 w 7914842"/>
              <a:gd name="connsiteY7" fmla="*/ 4448175 h 4448175"/>
              <a:gd name="connsiteX8" fmla="*/ 0 w 7914842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89346 w 7907337"/>
              <a:gd name="connsiteY2" fmla="*/ 3447113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80 w 7907337"/>
              <a:gd name="connsiteY2" fmla="*/ 3176208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6280 w 7907337"/>
              <a:gd name="connsiteY2" fmla="*/ 3176208 h 4448175"/>
              <a:gd name="connsiteX3" fmla="*/ 7550679 w 7907337"/>
              <a:gd name="connsiteY3" fmla="*/ 31592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82574"/>
              <a:gd name="connsiteY0" fmla="*/ 0 h 4448175"/>
              <a:gd name="connsiteX1" fmla="*/ 7907337 w 7982574"/>
              <a:gd name="connsiteY1" fmla="*/ 0 h 4448175"/>
              <a:gd name="connsiteX2" fmla="*/ 7982480 w 7982574"/>
              <a:gd name="connsiteY2" fmla="*/ 2371957 h 4448175"/>
              <a:gd name="connsiteX3" fmla="*/ 7550679 w 7982574"/>
              <a:gd name="connsiteY3" fmla="*/ 3159277 h 4448175"/>
              <a:gd name="connsiteX4" fmla="*/ 7568670 w 7982574"/>
              <a:gd name="connsiteY4" fmla="*/ 4101077 h 4448175"/>
              <a:gd name="connsiteX5" fmla="*/ 6593945 w 7982574"/>
              <a:gd name="connsiteY5" fmla="*/ 4107446 h 4448175"/>
              <a:gd name="connsiteX6" fmla="*/ 6602412 w 7982574"/>
              <a:gd name="connsiteY6" fmla="*/ 4446078 h 4448175"/>
              <a:gd name="connsiteX7" fmla="*/ 0 w 7982574"/>
              <a:gd name="connsiteY7" fmla="*/ 4448175 h 4448175"/>
              <a:gd name="connsiteX8" fmla="*/ 0 w 7982574"/>
              <a:gd name="connsiteY8" fmla="*/ 0 h 4448175"/>
              <a:gd name="connsiteX0" fmla="*/ 0 w 7914858"/>
              <a:gd name="connsiteY0" fmla="*/ 0 h 4448175"/>
              <a:gd name="connsiteX1" fmla="*/ 7907337 w 7914858"/>
              <a:gd name="connsiteY1" fmla="*/ 0 h 4448175"/>
              <a:gd name="connsiteX2" fmla="*/ 7914747 w 7914858"/>
              <a:gd name="connsiteY2" fmla="*/ 3176207 h 4448175"/>
              <a:gd name="connsiteX3" fmla="*/ 7550679 w 7914858"/>
              <a:gd name="connsiteY3" fmla="*/ 3159277 h 4448175"/>
              <a:gd name="connsiteX4" fmla="*/ 7568670 w 7914858"/>
              <a:gd name="connsiteY4" fmla="*/ 4101077 h 4448175"/>
              <a:gd name="connsiteX5" fmla="*/ 6593945 w 7914858"/>
              <a:gd name="connsiteY5" fmla="*/ 4107446 h 4448175"/>
              <a:gd name="connsiteX6" fmla="*/ 6602412 w 7914858"/>
              <a:gd name="connsiteY6" fmla="*/ 4446078 h 4448175"/>
              <a:gd name="connsiteX7" fmla="*/ 0 w 7914858"/>
              <a:gd name="connsiteY7" fmla="*/ 4448175 h 4448175"/>
              <a:gd name="connsiteX8" fmla="*/ 0 w 7914858"/>
              <a:gd name="connsiteY8" fmla="*/ 0 h 4448175"/>
              <a:gd name="connsiteX0" fmla="*/ 0 w 7926869"/>
              <a:gd name="connsiteY0" fmla="*/ 0 h 4448175"/>
              <a:gd name="connsiteX1" fmla="*/ 7907337 w 7926869"/>
              <a:gd name="connsiteY1" fmla="*/ 0 h 4448175"/>
              <a:gd name="connsiteX2" fmla="*/ 7914747 w 7926869"/>
              <a:gd name="connsiteY2" fmla="*/ 3176207 h 4448175"/>
              <a:gd name="connsiteX3" fmla="*/ 7720012 w 7926869"/>
              <a:gd name="connsiteY3" fmla="*/ 3497909 h 4448175"/>
              <a:gd name="connsiteX4" fmla="*/ 7568670 w 7926869"/>
              <a:gd name="connsiteY4" fmla="*/ 4101077 h 4448175"/>
              <a:gd name="connsiteX5" fmla="*/ 6593945 w 7926869"/>
              <a:gd name="connsiteY5" fmla="*/ 4107446 h 4448175"/>
              <a:gd name="connsiteX6" fmla="*/ 6602412 w 7926869"/>
              <a:gd name="connsiteY6" fmla="*/ 4446078 h 4448175"/>
              <a:gd name="connsiteX7" fmla="*/ 0 w 7926869"/>
              <a:gd name="connsiteY7" fmla="*/ 4448175 h 4448175"/>
              <a:gd name="connsiteX8" fmla="*/ 0 w 7926869"/>
              <a:gd name="connsiteY8" fmla="*/ 0 h 4448175"/>
              <a:gd name="connsiteX0" fmla="*/ 0 w 7926869"/>
              <a:gd name="connsiteY0" fmla="*/ 0 h 4448175"/>
              <a:gd name="connsiteX1" fmla="*/ 7907337 w 7926869"/>
              <a:gd name="connsiteY1" fmla="*/ 0 h 4448175"/>
              <a:gd name="connsiteX2" fmla="*/ 7914747 w 7926869"/>
              <a:gd name="connsiteY2" fmla="*/ 3176207 h 4448175"/>
              <a:gd name="connsiteX3" fmla="*/ 7720012 w 7926869"/>
              <a:gd name="connsiteY3" fmla="*/ 3497909 h 4448175"/>
              <a:gd name="connsiteX4" fmla="*/ 7568670 w 7926869"/>
              <a:gd name="connsiteY4" fmla="*/ 4101077 h 4448175"/>
              <a:gd name="connsiteX5" fmla="*/ 6593945 w 7926869"/>
              <a:gd name="connsiteY5" fmla="*/ 4107446 h 4448175"/>
              <a:gd name="connsiteX6" fmla="*/ 6602412 w 7926869"/>
              <a:gd name="connsiteY6" fmla="*/ 4446078 h 4448175"/>
              <a:gd name="connsiteX7" fmla="*/ 0 w 7926869"/>
              <a:gd name="connsiteY7" fmla="*/ 4448175 h 4448175"/>
              <a:gd name="connsiteX8" fmla="*/ 0 w 7926869"/>
              <a:gd name="connsiteY8" fmla="*/ 0 h 4448175"/>
              <a:gd name="connsiteX0" fmla="*/ 0 w 7926869"/>
              <a:gd name="connsiteY0" fmla="*/ 0 h 4448175"/>
              <a:gd name="connsiteX1" fmla="*/ 7907337 w 7926869"/>
              <a:gd name="connsiteY1" fmla="*/ 0 h 4448175"/>
              <a:gd name="connsiteX2" fmla="*/ 7914747 w 7926869"/>
              <a:gd name="connsiteY2" fmla="*/ 3176207 h 4448175"/>
              <a:gd name="connsiteX3" fmla="*/ 7720012 w 7926869"/>
              <a:gd name="connsiteY3" fmla="*/ 3497909 h 4448175"/>
              <a:gd name="connsiteX4" fmla="*/ 7568670 w 7926869"/>
              <a:gd name="connsiteY4" fmla="*/ 4101077 h 4448175"/>
              <a:gd name="connsiteX5" fmla="*/ 6593945 w 7926869"/>
              <a:gd name="connsiteY5" fmla="*/ 4107446 h 4448175"/>
              <a:gd name="connsiteX6" fmla="*/ 6602412 w 7926869"/>
              <a:gd name="connsiteY6" fmla="*/ 4446078 h 4448175"/>
              <a:gd name="connsiteX7" fmla="*/ 0 w 7926869"/>
              <a:gd name="connsiteY7" fmla="*/ 4448175 h 4448175"/>
              <a:gd name="connsiteX8" fmla="*/ 0 w 7926869"/>
              <a:gd name="connsiteY8" fmla="*/ 0 h 4448175"/>
              <a:gd name="connsiteX0" fmla="*/ 0 w 7937977"/>
              <a:gd name="connsiteY0" fmla="*/ 0 h 4448175"/>
              <a:gd name="connsiteX1" fmla="*/ 7907337 w 7937977"/>
              <a:gd name="connsiteY1" fmla="*/ 0 h 4448175"/>
              <a:gd name="connsiteX2" fmla="*/ 7914747 w 7937977"/>
              <a:gd name="connsiteY2" fmla="*/ 3176207 h 4448175"/>
              <a:gd name="connsiteX3" fmla="*/ 7568670 w 7937977"/>
              <a:gd name="connsiteY3" fmla="*/ 4101077 h 4448175"/>
              <a:gd name="connsiteX4" fmla="*/ 6593945 w 7937977"/>
              <a:gd name="connsiteY4" fmla="*/ 4107446 h 4448175"/>
              <a:gd name="connsiteX5" fmla="*/ 6602412 w 7937977"/>
              <a:gd name="connsiteY5" fmla="*/ 4446078 h 4448175"/>
              <a:gd name="connsiteX6" fmla="*/ 0 w 7937977"/>
              <a:gd name="connsiteY6" fmla="*/ 4448175 h 4448175"/>
              <a:gd name="connsiteX7" fmla="*/ 0 w 7937977"/>
              <a:gd name="connsiteY7" fmla="*/ 0 h 4448175"/>
              <a:gd name="connsiteX0" fmla="*/ 0 w 7937977"/>
              <a:gd name="connsiteY0" fmla="*/ 0 h 4448175"/>
              <a:gd name="connsiteX1" fmla="*/ 7907337 w 7937977"/>
              <a:gd name="connsiteY1" fmla="*/ 0 h 4448175"/>
              <a:gd name="connsiteX2" fmla="*/ 7914747 w 7937977"/>
              <a:gd name="connsiteY2" fmla="*/ 3176207 h 4448175"/>
              <a:gd name="connsiteX3" fmla="*/ 7568670 w 7937977"/>
              <a:gd name="connsiteY3" fmla="*/ 4101077 h 4448175"/>
              <a:gd name="connsiteX4" fmla="*/ 6593945 w 7937977"/>
              <a:gd name="connsiteY4" fmla="*/ 4107446 h 4448175"/>
              <a:gd name="connsiteX5" fmla="*/ 6602412 w 7937977"/>
              <a:gd name="connsiteY5" fmla="*/ 4446078 h 4448175"/>
              <a:gd name="connsiteX6" fmla="*/ 0 w 7937977"/>
              <a:gd name="connsiteY6" fmla="*/ 4448175 h 4448175"/>
              <a:gd name="connsiteX7" fmla="*/ 0 w 7937977"/>
              <a:gd name="connsiteY7" fmla="*/ 0 h 4448175"/>
              <a:gd name="connsiteX0" fmla="*/ 0 w 7914764"/>
              <a:gd name="connsiteY0" fmla="*/ 0 h 4448175"/>
              <a:gd name="connsiteX1" fmla="*/ 7907337 w 7914764"/>
              <a:gd name="connsiteY1" fmla="*/ 0 h 4448175"/>
              <a:gd name="connsiteX2" fmla="*/ 7914747 w 7914764"/>
              <a:gd name="connsiteY2" fmla="*/ 3176207 h 4448175"/>
              <a:gd name="connsiteX3" fmla="*/ 7568670 w 7914764"/>
              <a:gd name="connsiteY3" fmla="*/ 4101077 h 4448175"/>
              <a:gd name="connsiteX4" fmla="*/ 6593945 w 7914764"/>
              <a:gd name="connsiteY4" fmla="*/ 4107446 h 4448175"/>
              <a:gd name="connsiteX5" fmla="*/ 6602412 w 7914764"/>
              <a:gd name="connsiteY5" fmla="*/ 4446078 h 4448175"/>
              <a:gd name="connsiteX6" fmla="*/ 0 w 7914764"/>
              <a:gd name="connsiteY6" fmla="*/ 4448175 h 4448175"/>
              <a:gd name="connsiteX7" fmla="*/ 0 w 7914764"/>
              <a:gd name="connsiteY7" fmla="*/ 0 h 4448175"/>
              <a:gd name="connsiteX0" fmla="*/ 0 w 7914764"/>
              <a:gd name="connsiteY0" fmla="*/ 0 h 4448175"/>
              <a:gd name="connsiteX1" fmla="*/ 7907337 w 7914764"/>
              <a:gd name="connsiteY1" fmla="*/ 0 h 4448175"/>
              <a:gd name="connsiteX2" fmla="*/ 7914747 w 7914764"/>
              <a:gd name="connsiteY2" fmla="*/ 3176207 h 4448175"/>
              <a:gd name="connsiteX3" fmla="*/ 7568670 w 7914764"/>
              <a:gd name="connsiteY3" fmla="*/ 4101077 h 4448175"/>
              <a:gd name="connsiteX4" fmla="*/ 6593945 w 7914764"/>
              <a:gd name="connsiteY4" fmla="*/ 4107446 h 4448175"/>
              <a:gd name="connsiteX5" fmla="*/ 6602412 w 7914764"/>
              <a:gd name="connsiteY5" fmla="*/ 4446078 h 4448175"/>
              <a:gd name="connsiteX6" fmla="*/ 0 w 7914764"/>
              <a:gd name="connsiteY6" fmla="*/ 4448175 h 4448175"/>
              <a:gd name="connsiteX7" fmla="*/ 0 w 7914764"/>
              <a:gd name="connsiteY7" fmla="*/ 0 h 4448175"/>
              <a:gd name="connsiteX0" fmla="*/ 0 w 7914747"/>
              <a:gd name="connsiteY0" fmla="*/ 0 h 4448175"/>
              <a:gd name="connsiteX1" fmla="*/ 7907337 w 7914747"/>
              <a:gd name="connsiteY1" fmla="*/ 0 h 4448175"/>
              <a:gd name="connsiteX2" fmla="*/ 7914747 w 7914747"/>
              <a:gd name="connsiteY2" fmla="*/ 3176207 h 4448175"/>
              <a:gd name="connsiteX3" fmla="*/ 7770813 w 7914747"/>
              <a:gd name="connsiteY3" fmla="*/ 3565636 h 4448175"/>
              <a:gd name="connsiteX4" fmla="*/ 7568670 w 7914747"/>
              <a:gd name="connsiteY4" fmla="*/ 4101077 h 4448175"/>
              <a:gd name="connsiteX5" fmla="*/ 6593945 w 7914747"/>
              <a:gd name="connsiteY5" fmla="*/ 4107446 h 4448175"/>
              <a:gd name="connsiteX6" fmla="*/ 6602412 w 7914747"/>
              <a:gd name="connsiteY6" fmla="*/ 4446078 h 4448175"/>
              <a:gd name="connsiteX7" fmla="*/ 0 w 7914747"/>
              <a:gd name="connsiteY7" fmla="*/ 4448175 h 4448175"/>
              <a:gd name="connsiteX8" fmla="*/ 0 w 7914747"/>
              <a:gd name="connsiteY8" fmla="*/ 0 h 4448175"/>
              <a:gd name="connsiteX0" fmla="*/ 0 w 7938679"/>
              <a:gd name="connsiteY0" fmla="*/ 0 h 4448175"/>
              <a:gd name="connsiteX1" fmla="*/ 7907337 w 7938679"/>
              <a:gd name="connsiteY1" fmla="*/ 0 h 4448175"/>
              <a:gd name="connsiteX2" fmla="*/ 7914747 w 7938679"/>
              <a:gd name="connsiteY2" fmla="*/ 3176207 h 4448175"/>
              <a:gd name="connsiteX3" fmla="*/ 7559146 w 7938679"/>
              <a:gd name="connsiteY3" fmla="*/ 3167744 h 4448175"/>
              <a:gd name="connsiteX4" fmla="*/ 7568670 w 7938679"/>
              <a:gd name="connsiteY4" fmla="*/ 4101077 h 4448175"/>
              <a:gd name="connsiteX5" fmla="*/ 6593945 w 7938679"/>
              <a:gd name="connsiteY5" fmla="*/ 4107446 h 4448175"/>
              <a:gd name="connsiteX6" fmla="*/ 6602412 w 7938679"/>
              <a:gd name="connsiteY6" fmla="*/ 4446078 h 4448175"/>
              <a:gd name="connsiteX7" fmla="*/ 0 w 7938679"/>
              <a:gd name="connsiteY7" fmla="*/ 4448175 h 4448175"/>
              <a:gd name="connsiteX8" fmla="*/ 0 w 7938679"/>
              <a:gd name="connsiteY8" fmla="*/ 0 h 4448175"/>
              <a:gd name="connsiteX0" fmla="*/ 0 w 7938679"/>
              <a:gd name="connsiteY0" fmla="*/ 0 h 4448175"/>
              <a:gd name="connsiteX1" fmla="*/ 7907337 w 7938679"/>
              <a:gd name="connsiteY1" fmla="*/ 0 h 4448175"/>
              <a:gd name="connsiteX2" fmla="*/ 7914747 w 7938679"/>
              <a:gd name="connsiteY2" fmla="*/ 3176207 h 4448175"/>
              <a:gd name="connsiteX3" fmla="*/ 7559146 w 7938679"/>
              <a:gd name="connsiteY3" fmla="*/ 3167744 h 4448175"/>
              <a:gd name="connsiteX4" fmla="*/ 7568670 w 7938679"/>
              <a:gd name="connsiteY4" fmla="*/ 4101077 h 4448175"/>
              <a:gd name="connsiteX5" fmla="*/ 6593945 w 7938679"/>
              <a:gd name="connsiteY5" fmla="*/ 4107446 h 4448175"/>
              <a:gd name="connsiteX6" fmla="*/ 6602412 w 7938679"/>
              <a:gd name="connsiteY6" fmla="*/ 4446078 h 4448175"/>
              <a:gd name="connsiteX7" fmla="*/ 0 w 7938679"/>
              <a:gd name="connsiteY7" fmla="*/ 4448175 h 4448175"/>
              <a:gd name="connsiteX8" fmla="*/ 0 w 7938679"/>
              <a:gd name="connsiteY8" fmla="*/ 0 h 4448175"/>
              <a:gd name="connsiteX0" fmla="*/ 0 w 7938679"/>
              <a:gd name="connsiteY0" fmla="*/ 0 h 4448175"/>
              <a:gd name="connsiteX1" fmla="*/ 7907337 w 7938679"/>
              <a:gd name="connsiteY1" fmla="*/ 0 h 4448175"/>
              <a:gd name="connsiteX2" fmla="*/ 7914747 w 7938679"/>
              <a:gd name="connsiteY2" fmla="*/ 3176207 h 4448175"/>
              <a:gd name="connsiteX3" fmla="*/ 7559146 w 7938679"/>
              <a:gd name="connsiteY3" fmla="*/ 3167744 h 4448175"/>
              <a:gd name="connsiteX4" fmla="*/ 7568670 w 7938679"/>
              <a:gd name="connsiteY4" fmla="*/ 4101077 h 4448175"/>
              <a:gd name="connsiteX5" fmla="*/ 6593945 w 7938679"/>
              <a:gd name="connsiteY5" fmla="*/ 4107446 h 4448175"/>
              <a:gd name="connsiteX6" fmla="*/ 6602412 w 7938679"/>
              <a:gd name="connsiteY6" fmla="*/ 4446078 h 4448175"/>
              <a:gd name="connsiteX7" fmla="*/ 0 w 7938679"/>
              <a:gd name="connsiteY7" fmla="*/ 4448175 h 4448175"/>
              <a:gd name="connsiteX8" fmla="*/ 0 w 7938679"/>
              <a:gd name="connsiteY8" fmla="*/ 0 h 4448175"/>
              <a:gd name="connsiteX0" fmla="*/ 0 w 7926236"/>
              <a:gd name="connsiteY0" fmla="*/ 0 h 4448175"/>
              <a:gd name="connsiteX1" fmla="*/ 7907337 w 7926236"/>
              <a:gd name="connsiteY1" fmla="*/ 0 h 4448175"/>
              <a:gd name="connsiteX2" fmla="*/ 7897813 w 7926236"/>
              <a:gd name="connsiteY2" fmla="*/ 3150807 h 4448175"/>
              <a:gd name="connsiteX3" fmla="*/ 7559146 w 7926236"/>
              <a:gd name="connsiteY3" fmla="*/ 3167744 h 4448175"/>
              <a:gd name="connsiteX4" fmla="*/ 7568670 w 7926236"/>
              <a:gd name="connsiteY4" fmla="*/ 4101077 h 4448175"/>
              <a:gd name="connsiteX5" fmla="*/ 6593945 w 7926236"/>
              <a:gd name="connsiteY5" fmla="*/ 4107446 h 4448175"/>
              <a:gd name="connsiteX6" fmla="*/ 6602412 w 7926236"/>
              <a:gd name="connsiteY6" fmla="*/ 4446078 h 4448175"/>
              <a:gd name="connsiteX7" fmla="*/ 0 w 7926236"/>
              <a:gd name="connsiteY7" fmla="*/ 4448175 h 4448175"/>
              <a:gd name="connsiteX8" fmla="*/ 0 w 7926236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59146 w 7907337"/>
              <a:gd name="connsiteY3" fmla="*/ 3167744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13968"/>
              <a:gd name="connsiteY0" fmla="*/ 0 h 4448175"/>
              <a:gd name="connsiteX1" fmla="*/ 7907337 w 7913968"/>
              <a:gd name="connsiteY1" fmla="*/ 0 h 4448175"/>
              <a:gd name="connsiteX2" fmla="*/ 7897813 w 7913968"/>
              <a:gd name="connsiteY2" fmla="*/ 3150807 h 4448175"/>
              <a:gd name="connsiteX3" fmla="*/ 7728479 w 7913968"/>
              <a:gd name="connsiteY3" fmla="*/ 3256644 h 4448175"/>
              <a:gd name="connsiteX4" fmla="*/ 7568670 w 7913968"/>
              <a:gd name="connsiteY4" fmla="*/ 4101077 h 4448175"/>
              <a:gd name="connsiteX5" fmla="*/ 6593945 w 7913968"/>
              <a:gd name="connsiteY5" fmla="*/ 4107446 h 4448175"/>
              <a:gd name="connsiteX6" fmla="*/ 6602412 w 7913968"/>
              <a:gd name="connsiteY6" fmla="*/ 4446078 h 4448175"/>
              <a:gd name="connsiteX7" fmla="*/ 0 w 7913968"/>
              <a:gd name="connsiteY7" fmla="*/ 4448175 h 4448175"/>
              <a:gd name="connsiteX8" fmla="*/ 0 w 7913968"/>
              <a:gd name="connsiteY8" fmla="*/ 0 h 4448175"/>
              <a:gd name="connsiteX0" fmla="*/ 0 w 7925925"/>
              <a:gd name="connsiteY0" fmla="*/ 0 h 4448175"/>
              <a:gd name="connsiteX1" fmla="*/ 7907337 w 7925925"/>
              <a:gd name="connsiteY1" fmla="*/ 0 h 4448175"/>
              <a:gd name="connsiteX2" fmla="*/ 7897813 w 7925925"/>
              <a:gd name="connsiteY2" fmla="*/ 3150807 h 4448175"/>
              <a:gd name="connsiteX3" fmla="*/ 7563379 w 7925925"/>
              <a:gd name="connsiteY3" fmla="*/ 3146577 h 4448175"/>
              <a:gd name="connsiteX4" fmla="*/ 7568670 w 7925925"/>
              <a:gd name="connsiteY4" fmla="*/ 4101077 h 4448175"/>
              <a:gd name="connsiteX5" fmla="*/ 6593945 w 7925925"/>
              <a:gd name="connsiteY5" fmla="*/ 4107446 h 4448175"/>
              <a:gd name="connsiteX6" fmla="*/ 6602412 w 7925925"/>
              <a:gd name="connsiteY6" fmla="*/ 4446078 h 4448175"/>
              <a:gd name="connsiteX7" fmla="*/ 0 w 7925925"/>
              <a:gd name="connsiteY7" fmla="*/ 4448175 h 4448175"/>
              <a:gd name="connsiteX8" fmla="*/ 0 w 7925925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602412 w 7907337"/>
              <a:gd name="connsiteY6" fmla="*/ 4446078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50311"/>
              <a:gd name="connsiteX1" fmla="*/ 7907337 w 7907337"/>
              <a:gd name="connsiteY1" fmla="*/ 0 h 4450311"/>
              <a:gd name="connsiteX2" fmla="*/ 7897813 w 7907337"/>
              <a:gd name="connsiteY2" fmla="*/ 3150807 h 4450311"/>
              <a:gd name="connsiteX3" fmla="*/ 7563379 w 7907337"/>
              <a:gd name="connsiteY3" fmla="*/ 3146577 h 4450311"/>
              <a:gd name="connsiteX4" fmla="*/ 7568670 w 7907337"/>
              <a:gd name="connsiteY4" fmla="*/ 4101077 h 4450311"/>
              <a:gd name="connsiteX5" fmla="*/ 6593945 w 7907337"/>
              <a:gd name="connsiteY5" fmla="*/ 4107446 h 4450311"/>
              <a:gd name="connsiteX6" fmla="*/ 6708245 w 7907337"/>
              <a:gd name="connsiteY6" fmla="*/ 4450311 h 4450311"/>
              <a:gd name="connsiteX7" fmla="*/ 0 w 7907337"/>
              <a:gd name="connsiteY7" fmla="*/ 4448175 h 4450311"/>
              <a:gd name="connsiteX8" fmla="*/ 0 w 7907337"/>
              <a:gd name="connsiteY8" fmla="*/ 0 h 4450311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50807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902046 w 7907337"/>
              <a:gd name="connsiteY2" fmla="*/ 3028040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46574 h 4448175"/>
              <a:gd name="connsiteX3" fmla="*/ 7563379 w 7907337"/>
              <a:gd name="connsiteY3" fmla="*/ 3146577 h 4448175"/>
              <a:gd name="connsiteX4" fmla="*/ 7568670 w 7907337"/>
              <a:gd name="connsiteY4" fmla="*/ 4101077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46574 h 4448175"/>
              <a:gd name="connsiteX3" fmla="*/ 7563379 w 7907337"/>
              <a:gd name="connsiteY3" fmla="*/ 3146577 h 4448175"/>
              <a:gd name="connsiteX4" fmla="*/ 7670270 w 7907337"/>
              <a:gd name="connsiteY4" fmla="*/ 4109543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  <a:gd name="connsiteX0" fmla="*/ 0 w 7907337"/>
              <a:gd name="connsiteY0" fmla="*/ 0 h 4448175"/>
              <a:gd name="connsiteX1" fmla="*/ 7907337 w 7907337"/>
              <a:gd name="connsiteY1" fmla="*/ 0 h 4448175"/>
              <a:gd name="connsiteX2" fmla="*/ 7897813 w 7907337"/>
              <a:gd name="connsiteY2" fmla="*/ 3146574 h 4448175"/>
              <a:gd name="connsiteX3" fmla="*/ 7563379 w 7907337"/>
              <a:gd name="connsiteY3" fmla="*/ 3146577 h 4448175"/>
              <a:gd name="connsiteX4" fmla="*/ 7560203 w 7907337"/>
              <a:gd name="connsiteY4" fmla="*/ 4105310 h 4448175"/>
              <a:gd name="connsiteX5" fmla="*/ 6593945 w 7907337"/>
              <a:gd name="connsiteY5" fmla="*/ 4107446 h 4448175"/>
              <a:gd name="connsiteX6" fmla="*/ 6598178 w 7907337"/>
              <a:gd name="connsiteY6" fmla="*/ 4441845 h 4448175"/>
              <a:gd name="connsiteX7" fmla="*/ 0 w 7907337"/>
              <a:gd name="connsiteY7" fmla="*/ 4448175 h 4448175"/>
              <a:gd name="connsiteX8" fmla="*/ 0 w 7907337"/>
              <a:gd name="connsiteY8" fmla="*/ 0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7337" h="4448175">
                <a:moveTo>
                  <a:pt x="0" y="0"/>
                </a:moveTo>
                <a:lnTo>
                  <a:pt x="7907337" y="0"/>
                </a:lnTo>
                <a:cubicBezTo>
                  <a:pt x="7906984" y="1055914"/>
                  <a:pt x="7900105" y="3138612"/>
                  <a:pt x="7897813" y="3146574"/>
                </a:cubicBezTo>
                <a:cubicBezTo>
                  <a:pt x="7895521" y="3154536"/>
                  <a:pt x="7553325" y="3149065"/>
                  <a:pt x="7563379" y="3146577"/>
                </a:cubicBezTo>
                <a:cubicBezTo>
                  <a:pt x="7564966" y="3148322"/>
                  <a:pt x="7560909" y="4093332"/>
                  <a:pt x="7560203" y="4105310"/>
                </a:cubicBezTo>
                <a:cubicBezTo>
                  <a:pt x="7559497" y="4117288"/>
                  <a:pt x="6907565" y="4108145"/>
                  <a:pt x="6593945" y="4107446"/>
                </a:cubicBezTo>
                <a:lnTo>
                  <a:pt x="6598178" y="4441845"/>
                </a:lnTo>
                <a:lnTo>
                  <a:pt x="0" y="444817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2133">
                <a:solidFill>
                  <a:srgbClr val="46464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Add you picture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288688" y="0"/>
            <a:ext cx="2304256" cy="304814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image is layered with text over the top. 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To replace the image in the background, right click on the right hand side of the image and select “Send to back”.</a:t>
            </a:r>
          </a:p>
          <a:p>
            <a:pPr algn="l"/>
            <a:endParaRPr lang="en-GB" sz="1067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Delete the existing Cat image and click on the icon in the centre to browse to the image you want to use. Click on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 OPEN.</a:t>
            </a:r>
          </a:p>
          <a:p>
            <a:pPr algn="l"/>
            <a:endParaRPr lang="en-GB" sz="1067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This will automatically be placed in front of any objects.</a:t>
            </a:r>
            <a:r>
              <a:rPr lang="en-GB" sz="1067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Crop the picture as necessary, and then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right click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and select </a:t>
            </a:r>
            <a:r>
              <a:rPr lang="en-GB" sz="1067" b="1" dirty="0">
                <a:latin typeface="Calibri" charset="0"/>
                <a:ea typeface="Calibri" charset="0"/>
                <a:cs typeface="Calibri" charset="0"/>
              </a:rPr>
              <a:t>send to back </a:t>
            </a:r>
            <a:r>
              <a:rPr lang="en-GB" sz="1067" dirty="0">
                <a:latin typeface="Calibri" charset="0"/>
                <a:ea typeface="Calibri" charset="0"/>
                <a:cs typeface="Calibri" charset="0"/>
              </a:rPr>
              <a:t>from the dropdown.</a:t>
            </a:r>
          </a:p>
        </p:txBody>
      </p:sp>
    </p:spTree>
    <p:extLst>
      <p:ext uri="{BB962C8B-B14F-4D97-AF65-F5344CB8AC3E}">
        <p14:creationId xmlns:p14="http://schemas.microsoft.com/office/powerpoint/2010/main" val="2958760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 userDrawn="1"/>
        </p:nvSpPr>
        <p:spPr>
          <a:xfrm rot="16200000">
            <a:off x="10598260" y="5447673"/>
            <a:ext cx="362888" cy="363224"/>
          </a:xfrm>
          <a:prstGeom prst="corner">
            <a:avLst>
              <a:gd name="adj1" fmla="val 26665"/>
              <a:gd name="adj2" fmla="val 2636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85878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L-Shape 4"/>
          <p:cNvSpPr/>
          <p:nvPr userDrawn="1"/>
        </p:nvSpPr>
        <p:spPr>
          <a:xfrm rot="5400000">
            <a:off x="1159047" y="465007"/>
            <a:ext cx="362888" cy="363224"/>
          </a:xfrm>
          <a:prstGeom prst="corner">
            <a:avLst>
              <a:gd name="adj1" fmla="val 26665"/>
              <a:gd name="adj2" fmla="val 2636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85878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1264357" y="564628"/>
            <a:ext cx="9596263" cy="5140856"/>
          </a:xfrm>
          <a:prstGeom prst="rect">
            <a:avLst/>
          </a:prstGeom>
        </p:spPr>
        <p:txBody>
          <a:bodyPr vert="horz" lIns="68564" tIns="34283" rIns="68564" bIns="34283" anchor="ctr" anchorCtr="0"/>
          <a:lstStyle>
            <a:lvl1pPr marL="0" indent="0" algn="ctr">
              <a:buNone/>
              <a:defRPr sz="1867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Video to be placed in between frames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 5"/>
          <p:cNvSpPr>
            <a:spLocks noEditPoints="1"/>
          </p:cNvSpPr>
          <p:nvPr userDrawn="1"/>
        </p:nvSpPr>
        <p:spPr bwMode="auto">
          <a:xfrm>
            <a:off x="302885" y="6259263"/>
            <a:ext cx="493560" cy="325080"/>
          </a:xfrm>
          <a:custGeom>
            <a:avLst/>
            <a:gdLst>
              <a:gd name="T0" fmla="*/ 846 w 914"/>
              <a:gd name="T1" fmla="*/ 52 h 602"/>
              <a:gd name="T2" fmla="*/ 858 w 914"/>
              <a:gd name="T3" fmla="*/ 70 h 602"/>
              <a:gd name="T4" fmla="*/ 850 w 914"/>
              <a:gd name="T5" fmla="*/ 126 h 602"/>
              <a:gd name="T6" fmla="*/ 814 w 914"/>
              <a:gd name="T7" fmla="*/ 180 h 602"/>
              <a:gd name="T8" fmla="*/ 830 w 914"/>
              <a:gd name="T9" fmla="*/ 64 h 602"/>
              <a:gd name="T10" fmla="*/ 680 w 914"/>
              <a:gd name="T11" fmla="*/ 430 h 602"/>
              <a:gd name="T12" fmla="*/ 626 w 914"/>
              <a:gd name="T13" fmla="*/ 386 h 602"/>
              <a:gd name="T14" fmla="*/ 626 w 914"/>
              <a:gd name="T15" fmla="*/ 318 h 602"/>
              <a:gd name="T16" fmla="*/ 678 w 914"/>
              <a:gd name="T17" fmla="*/ 270 h 602"/>
              <a:gd name="T18" fmla="*/ 734 w 914"/>
              <a:gd name="T19" fmla="*/ 280 h 602"/>
              <a:gd name="T20" fmla="*/ 770 w 914"/>
              <a:gd name="T21" fmla="*/ 350 h 602"/>
              <a:gd name="T22" fmla="*/ 746 w 914"/>
              <a:gd name="T23" fmla="*/ 410 h 602"/>
              <a:gd name="T24" fmla="*/ 148 w 914"/>
              <a:gd name="T25" fmla="*/ 432 h 602"/>
              <a:gd name="T26" fmla="*/ 96 w 914"/>
              <a:gd name="T27" fmla="*/ 408 h 602"/>
              <a:gd name="T28" fmla="*/ 74 w 914"/>
              <a:gd name="T29" fmla="*/ 350 h 602"/>
              <a:gd name="T30" fmla="*/ 106 w 914"/>
              <a:gd name="T31" fmla="*/ 282 h 602"/>
              <a:gd name="T32" fmla="*/ 164 w 914"/>
              <a:gd name="T33" fmla="*/ 270 h 602"/>
              <a:gd name="T34" fmla="*/ 218 w 914"/>
              <a:gd name="T35" fmla="*/ 322 h 602"/>
              <a:gd name="T36" fmla="*/ 218 w 914"/>
              <a:gd name="T37" fmla="*/ 384 h 602"/>
              <a:gd name="T38" fmla="*/ 164 w 914"/>
              <a:gd name="T39" fmla="*/ 430 h 602"/>
              <a:gd name="T40" fmla="*/ 880 w 914"/>
              <a:gd name="T41" fmla="*/ 428 h 602"/>
              <a:gd name="T42" fmla="*/ 850 w 914"/>
              <a:gd name="T43" fmla="*/ 378 h 602"/>
              <a:gd name="T44" fmla="*/ 876 w 914"/>
              <a:gd name="T45" fmla="*/ 258 h 602"/>
              <a:gd name="T46" fmla="*/ 900 w 914"/>
              <a:gd name="T47" fmla="*/ 158 h 602"/>
              <a:gd name="T48" fmla="*/ 894 w 914"/>
              <a:gd name="T49" fmla="*/ 46 h 602"/>
              <a:gd name="T50" fmla="*/ 862 w 914"/>
              <a:gd name="T51" fmla="*/ 6 h 602"/>
              <a:gd name="T52" fmla="*/ 820 w 914"/>
              <a:gd name="T53" fmla="*/ 6 h 602"/>
              <a:gd name="T54" fmla="*/ 788 w 914"/>
              <a:gd name="T55" fmla="*/ 34 h 602"/>
              <a:gd name="T56" fmla="*/ 756 w 914"/>
              <a:gd name="T57" fmla="*/ 132 h 602"/>
              <a:gd name="T58" fmla="*/ 754 w 914"/>
              <a:gd name="T59" fmla="*/ 220 h 602"/>
              <a:gd name="T60" fmla="*/ 684 w 914"/>
              <a:gd name="T61" fmla="*/ 200 h 602"/>
              <a:gd name="T62" fmla="*/ 592 w 914"/>
              <a:gd name="T63" fmla="*/ 234 h 602"/>
              <a:gd name="T64" fmla="*/ 556 w 914"/>
              <a:gd name="T65" fmla="*/ 284 h 602"/>
              <a:gd name="T66" fmla="*/ 542 w 914"/>
              <a:gd name="T67" fmla="*/ 248 h 602"/>
              <a:gd name="T68" fmla="*/ 476 w 914"/>
              <a:gd name="T69" fmla="*/ 200 h 602"/>
              <a:gd name="T70" fmla="*/ 428 w 914"/>
              <a:gd name="T71" fmla="*/ 202 h 602"/>
              <a:gd name="T72" fmla="*/ 288 w 914"/>
              <a:gd name="T73" fmla="*/ 100 h 602"/>
              <a:gd name="T74" fmla="*/ 252 w 914"/>
              <a:gd name="T75" fmla="*/ 228 h 602"/>
              <a:gd name="T76" fmla="*/ 162 w 914"/>
              <a:gd name="T77" fmla="*/ 198 h 602"/>
              <a:gd name="T78" fmla="*/ 114 w 914"/>
              <a:gd name="T79" fmla="*/ 208 h 602"/>
              <a:gd name="T80" fmla="*/ 74 w 914"/>
              <a:gd name="T81" fmla="*/ 204 h 602"/>
              <a:gd name="T82" fmla="*/ 74 w 914"/>
              <a:gd name="T83" fmla="*/ 466 h 602"/>
              <a:gd name="T84" fmla="*/ 162 w 914"/>
              <a:gd name="T85" fmla="*/ 500 h 602"/>
              <a:gd name="T86" fmla="*/ 254 w 914"/>
              <a:gd name="T87" fmla="*/ 468 h 602"/>
              <a:gd name="T88" fmla="*/ 366 w 914"/>
              <a:gd name="T89" fmla="*/ 492 h 602"/>
              <a:gd name="T90" fmla="*/ 368 w 914"/>
              <a:gd name="T91" fmla="*/ 308 h 602"/>
              <a:gd name="T92" fmla="*/ 402 w 914"/>
              <a:gd name="T93" fmla="*/ 278 h 602"/>
              <a:gd name="T94" fmla="*/ 452 w 914"/>
              <a:gd name="T95" fmla="*/ 270 h 602"/>
              <a:gd name="T96" fmla="*/ 482 w 914"/>
              <a:gd name="T97" fmla="*/ 306 h 602"/>
              <a:gd name="T98" fmla="*/ 562 w 914"/>
              <a:gd name="T99" fmla="*/ 428 h 602"/>
              <a:gd name="T100" fmla="*/ 584 w 914"/>
              <a:gd name="T101" fmla="*/ 460 h 602"/>
              <a:gd name="T102" fmla="*/ 664 w 914"/>
              <a:gd name="T103" fmla="*/ 500 h 602"/>
              <a:gd name="T104" fmla="*/ 732 w 914"/>
              <a:gd name="T105" fmla="*/ 492 h 602"/>
              <a:gd name="T106" fmla="*/ 800 w 914"/>
              <a:gd name="T107" fmla="*/ 452 h 602"/>
              <a:gd name="T108" fmla="*/ 848 w 914"/>
              <a:gd name="T109" fmla="*/ 490 h 602"/>
              <a:gd name="T110" fmla="*/ 914 w 914"/>
              <a:gd name="T111" fmla="*/ 43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4" h="602">
                <a:moveTo>
                  <a:pt x="838" y="54"/>
                </a:moveTo>
                <a:lnTo>
                  <a:pt x="838" y="54"/>
                </a:lnTo>
                <a:lnTo>
                  <a:pt x="842" y="54"/>
                </a:lnTo>
                <a:lnTo>
                  <a:pt x="846" y="52"/>
                </a:lnTo>
                <a:lnTo>
                  <a:pt x="846" y="52"/>
                </a:lnTo>
                <a:lnTo>
                  <a:pt x="850" y="54"/>
                </a:lnTo>
                <a:lnTo>
                  <a:pt x="852" y="54"/>
                </a:lnTo>
                <a:lnTo>
                  <a:pt x="852" y="54"/>
                </a:lnTo>
                <a:lnTo>
                  <a:pt x="856" y="60"/>
                </a:lnTo>
                <a:lnTo>
                  <a:pt x="858" y="70"/>
                </a:lnTo>
                <a:lnTo>
                  <a:pt x="858" y="80"/>
                </a:lnTo>
                <a:lnTo>
                  <a:pt x="858" y="92"/>
                </a:lnTo>
                <a:lnTo>
                  <a:pt x="854" y="108"/>
                </a:lnTo>
                <a:lnTo>
                  <a:pt x="850" y="126"/>
                </a:lnTo>
                <a:lnTo>
                  <a:pt x="850" y="126"/>
                </a:lnTo>
                <a:lnTo>
                  <a:pt x="832" y="186"/>
                </a:lnTo>
                <a:lnTo>
                  <a:pt x="818" y="228"/>
                </a:lnTo>
                <a:lnTo>
                  <a:pt x="818" y="228"/>
                </a:lnTo>
                <a:lnTo>
                  <a:pt x="816" y="206"/>
                </a:lnTo>
                <a:lnTo>
                  <a:pt x="814" y="180"/>
                </a:lnTo>
                <a:lnTo>
                  <a:pt x="814" y="152"/>
                </a:lnTo>
                <a:lnTo>
                  <a:pt x="816" y="126"/>
                </a:lnTo>
                <a:lnTo>
                  <a:pt x="820" y="100"/>
                </a:lnTo>
                <a:lnTo>
                  <a:pt x="824" y="80"/>
                </a:lnTo>
                <a:lnTo>
                  <a:pt x="830" y="64"/>
                </a:lnTo>
                <a:lnTo>
                  <a:pt x="834" y="58"/>
                </a:lnTo>
                <a:lnTo>
                  <a:pt x="838" y="54"/>
                </a:lnTo>
                <a:close/>
                <a:moveTo>
                  <a:pt x="694" y="432"/>
                </a:moveTo>
                <a:lnTo>
                  <a:pt x="694" y="432"/>
                </a:lnTo>
                <a:lnTo>
                  <a:pt x="680" y="430"/>
                </a:lnTo>
                <a:lnTo>
                  <a:pt x="666" y="426"/>
                </a:lnTo>
                <a:lnTo>
                  <a:pt x="654" y="420"/>
                </a:lnTo>
                <a:lnTo>
                  <a:pt x="642" y="410"/>
                </a:lnTo>
                <a:lnTo>
                  <a:pt x="634" y="400"/>
                </a:lnTo>
                <a:lnTo>
                  <a:pt x="626" y="386"/>
                </a:lnTo>
                <a:lnTo>
                  <a:pt x="622" y="370"/>
                </a:lnTo>
                <a:lnTo>
                  <a:pt x="620" y="350"/>
                </a:lnTo>
                <a:lnTo>
                  <a:pt x="620" y="350"/>
                </a:lnTo>
                <a:lnTo>
                  <a:pt x="622" y="332"/>
                </a:lnTo>
                <a:lnTo>
                  <a:pt x="626" y="318"/>
                </a:lnTo>
                <a:lnTo>
                  <a:pt x="632" y="304"/>
                </a:lnTo>
                <a:lnTo>
                  <a:pt x="640" y="292"/>
                </a:lnTo>
                <a:lnTo>
                  <a:pt x="652" y="282"/>
                </a:lnTo>
                <a:lnTo>
                  <a:pt x="664" y="274"/>
                </a:lnTo>
                <a:lnTo>
                  <a:pt x="678" y="270"/>
                </a:lnTo>
                <a:lnTo>
                  <a:pt x="694" y="268"/>
                </a:lnTo>
                <a:lnTo>
                  <a:pt x="694" y="268"/>
                </a:lnTo>
                <a:lnTo>
                  <a:pt x="708" y="270"/>
                </a:lnTo>
                <a:lnTo>
                  <a:pt x="722" y="274"/>
                </a:lnTo>
                <a:lnTo>
                  <a:pt x="734" y="280"/>
                </a:lnTo>
                <a:lnTo>
                  <a:pt x="746" y="290"/>
                </a:lnTo>
                <a:lnTo>
                  <a:pt x="754" y="302"/>
                </a:lnTo>
                <a:lnTo>
                  <a:pt x="762" y="316"/>
                </a:lnTo>
                <a:lnTo>
                  <a:pt x="768" y="332"/>
                </a:lnTo>
                <a:lnTo>
                  <a:pt x="770" y="350"/>
                </a:lnTo>
                <a:lnTo>
                  <a:pt x="770" y="350"/>
                </a:lnTo>
                <a:lnTo>
                  <a:pt x="768" y="368"/>
                </a:lnTo>
                <a:lnTo>
                  <a:pt x="762" y="386"/>
                </a:lnTo>
                <a:lnTo>
                  <a:pt x="754" y="400"/>
                </a:lnTo>
                <a:lnTo>
                  <a:pt x="746" y="410"/>
                </a:lnTo>
                <a:lnTo>
                  <a:pt x="734" y="420"/>
                </a:lnTo>
                <a:lnTo>
                  <a:pt x="722" y="426"/>
                </a:lnTo>
                <a:lnTo>
                  <a:pt x="708" y="430"/>
                </a:lnTo>
                <a:lnTo>
                  <a:pt x="694" y="432"/>
                </a:lnTo>
                <a:close/>
                <a:moveTo>
                  <a:pt x="148" y="432"/>
                </a:moveTo>
                <a:lnTo>
                  <a:pt x="148" y="432"/>
                </a:lnTo>
                <a:lnTo>
                  <a:pt x="132" y="430"/>
                </a:lnTo>
                <a:lnTo>
                  <a:pt x="118" y="424"/>
                </a:lnTo>
                <a:lnTo>
                  <a:pt x="106" y="418"/>
                </a:lnTo>
                <a:lnTo>
                  <a:pt x="96" y="408"/>
                </a:lnTo>
                <a:lnTo>
                  <a:pt x="86" y="396"/>
                </a:lnTo>
                <a:lnTo>
                  <a:pt x="80" y="382"/>
                </a:lnTo>
                <a:lnTo>
                  <a:pt x="74" y="366"/>
                </a:lnTo>
                <a:lnTo>
                  <a:pt x="74" y="350"/>
                </a:lnTo>
                <a:lnTo>
                  <a:pt x="74" y="350"/>
                </a:lnTo>
                <a:lnTo>
                  <a:pt x="74" y="334"/>
                </a:lnTo>
                <a:lnTo>
                  <a:pt x="78" y="318"/>
                </a:lnTo>
                <a:lnTo>
                  <a:pt x="86" y="304"/>
                </a:lnTo>
                <a:lnTo>
                  <a:pt x="94" y="292"/>
                </a:lnTo>
                <a:lnTo>
                  <a:pt x="106" y="282"/>
                </a:lnTo>
                <a:lnTo>
                  <a:pt x="118" y="274"/>
                </a:lnTo>
                <a:lnTo>
                  <a:pt x="132" y="270"/>
                </a:lnTo>
                <a:lnTo>
                  <a:pt x="148" y="268"/>
                </a:lnTo>
                <a:lnTo>
                  <a:pt x="148" y="268"/>
                </a:lnTo>
                <a:lnTo>
                  <a:pt x="164" y="270"/>
                </a:lnTo>
                <a:lnTo>
                  <a:pt x="180" y="276"/>
                </a:lnTo>
                <a:lnTo>
                  <a:pt x="192" y="284"/>
                </a:lnTo>
                <a:lnTo>
                  <a:pt x="204" y="294"/>
                </a:lnTo>
                <a:lnTo>
                  <a:pt x="212" y="308"/>
                </a:lnTo>
                <a:lnTo>
                  <a:pt x="218" y="322"/>
                </a:lnTo>
                <a:lnTo>
                  <a:pt x="222" y="336"/>
                </a:lnTo>
                <a:lnTo>
                  <a:pt x="222" y="350"/>
                </a:lnTo>
                <a:lnTo>
                  <a:pt x="222" y="350"/>
                </a:lnTo>
                <a:lnTo>
                  <a:pt x="222" y="368"/>
                </a:lnTo>
                <a:lnTo>
                  <a:pt x="218" y="384"/>
                </a:lnTo>
                <a:lnTo>
                  <a:pt x="210" y="398"/>
                </a:lnTo>
                <a:lnTo>
                  <a:pt x="202" y="408"/>
                </a:lnTo>
                <a:lnTo>
                  <a:pt x="190" y="418"/>
                </a:lnTo>
                <a:lnTo>
                  <a:pt x="178" y="426"/>
                </a:lnTo>
                <a:lnTo>
                  <a:pt x="164" y="430"/>
                </a:lnTo>
                <a:lnTo>
                  <a:pt x="148" y="432"/>
                </a:lnTo>
                <a:close/>
                <a:moveTo>
                  <a:pt x="906" y="432"/>
                </a:moveTo>
                <a:lnTo>
                  <a:pt x="906" y="432"/>
                </a:lnTo>
                <a:lnTo>
                  <a:pt x="892" y="430"/>
                </a:lnTo>
                <a:lnTo>
                  <a:pt x="880" y="428"/>
                </a:lnTo>
                <a:lnTo>
                  <a:pt x="870" y="422"/>
                </a:lnTo>
                <a:lnTo>
                  <a:pt x="862" y="414"/>
                </a:lnTo>
                <a:lnTo>
                  <a:pt x="856" y="404"/>
                </a:lnTo>
                <a:lnTo>
                  <a:pt x="852" y="392"/>
                </a:lnTo>
                <a:lnTo>
                  <a:pt x="850" y="378"/>
                </a:lnTo>
                <a:lnTo>
                  <a:pt x="850" y="362"/>
                </a:lnTo>
                <a:lnTo>
                  <a:pt x="850" y="362"/>
                </a:lnTo>
                <a:lnTo>
                  <a:pt x="852" y="346"/>
                </a:lnTo>
                <a:lnTo>
                  <a:pt x="856" y="326"/>
                </a:lnTo>
                <a:lnTo>
                  <a:pt x="876" y="258"/>
                </a:lnTo>
                <a:lnTo>
                  <a:pt x="876" y="258"/>
                </a:lnTo>
                <a:lnTo>
                  <a:pt x="888" y="212"/>
                </a:lnTo>
                <a:lnTo>
                  <a:pt x="888" y="212"/>
                </a:lnTo>
                <a:lnTo>
                  <a:pt x="896" y="184"/>
                </a:lnTo>
                <a:lnTo>
                  <a:pt x="900" y="158"/>
                </a:lnTo>
                <a:lnTo>
                  <a:pt x="904" y="132"/>
                </a:lnTo>
                <a:lnTo>
                  <a:pt x="904" y="108"/>
                </a:lnTo>
                <a:lnTo>
                  <a:pt x="904" y="84"/>
                </a:lnTo>
                <a:lnTo>
                  <a:pt x="900" y="64"/>
                </a:lnTo>
                <a:lnTo>
                  <a:pt x="894" y="46"/>
                </a:lnTo>
                <a:lnTo>
                  <a:pt x="886" y="30"/>
                </a:lnTo>
                <a:lnTo>
                  <a:pt x="886" y="30"/>
                </a:lnTo>
                <a:lnTo>
                  <a:pt x="880" y="20"/>
                </a:lnTo>
                <a:lnTo>
                  <a:pt x="872" y="10"/>
                </a:lnTo>
                <a:lnTo>
                  <a:pt x="862" y="6"/>
                </a:lnTo>
                <a:lnTo>
                  <a:pt x="852" y="2"/>
                </a:lnTo>
                <a:lnTo>
                  <a:pt x="852" y="2"/>
                </a:lnTo>
                <a:lnTo>
                  <a:pt x="842" y="0"/>
                </a:lnTo>
                <a:lnTo>
                  <a:pt x="832" y="2"/>
                </a:lnTo>
                <a:lnTo>
                  <a:pt x="820" y="6"/>
                </a:lnTo>
                <a:lnTo>
                  <a:pt x="810" y="12"/>
                </a:lnTo>
                <a:lnTo>
                  <a:pt x="810" y="12"/>
                </a:lnTo>
                <a:lnTo>
                  <a:pt x="802" y="18"/>
                </a:lnTo>
                <a:lnTo>
                  <a:pt x="796" y="24"/>
                </a:lnTo>
                <a:lnTo>
                  <a:pt x="788" y="34"/>
                </a:lnTo>
                <a:lnTo>
                  <a:pt x="780" y="48"/>
                </a:lnTo>
                <a:lnTo>
                  <a:pt x="772" y="64"/>
                </a:lnTo>
                <a:lnTo>
                  <a:pt x="766" y="82"/>
                </a:lnTo>
                <a:lnTo>
                  <a:pt x="760" y="106"/>
                </a:lnTo>
                <a:lnTo>
                  <a:pt x="756" y="132"/>
                </a:lnTo>
                <a:lnTo>
                  <a:pt x="756" y="132"/>
                </a:lnTo>
                <a:lnTo>
                  <a:pt x="754" y="170"/>
                </a:lnTo>
                <a:lnTo>
                  <a:pt x="752" y="196"/>
                </a:lnTo>
                <a:lnTo>
                  <a:pt x="754" y="220"/>
                </a:lnTo>
                <a:lnTo>
                  <a:pt x="754" y="220"/>
                </a:lnTo>
                <a:lnTo>
                  <a:pt x="738" y="212"/>
                </a:lnTo>
                <a:lnTo>
                  <a:pt x="720" y="204"/>
                </a:lnTo>
                <a:lnTo>
                  <a:pt x="702" y="200"/>
                </a:lnTo>
                <a:lnTo>
                  <a:pt x="684" y="200"/>
                </a:lnTo>
                <a:lnTo>
                  <a:pt x="684" y="200"/>
                </a:lnTo>
                <a:lnTo>
                  <a:pt x="662" y="202"/>
                </a:lnTo>
                <a:lnTo>
                  <a:pt x="644" y="206"/>
                </a:lnTo>
                <a:lnTo>
                  <a:pt x="624" y="212"/>
                </a:lnTo>
                <a:lnTo>
                  <a:pt x="608" y="222"/>
                </a:lnTo>
                <a:lnTo>
                  <a:pt x="592" y="234"/>
                </a:lnTo>
                <a:lnTo>
                  <a:pt x="578" y="248"/>
                </a:lnTo>
                <a:lnTo>
                  <a:pt x="566" y="264"/>
                </a:lnTo>
                <a:lnTo>
                  <a:pt x="558" y="282"/>
                </a:lnTo>
                <a:lnTo>
                  <a:pt x="558" y="282"/>
                </a:lnTo>
                <a:lnTo>
                  <a:pt x="556" y="284"/>
                </a:lnTo>
                <a:lnTo>
                  <a:pt x="556" y="284"/>
                </a:lnTo>
                <a:lnTo>
                  <a:pt x="556" y="284"/>
                </a:lnTo>
                <a:lnTo>
                  <a:pt x="556" y="284"/>
                </a:lnTo>
                <a:lnTo>
                  <a:pt x="550" y="264"/>
                </a:lnTo>
                <a:lnTo>
                  <a:pt x="542" y="248"/>
                </a:lnTo>
                <a:lnTo>
                  <a:pt x="532" y="234"/>
                </a:lnTo>
                <a:lnTo>
                  <a:pt x="520" y="220"/>
                </a:lnTo>
                <a:lnTo>
                  <a:pt x="506" y="212"/>
                </a:lnTo>
                <a:lnTo>
                  <a:pt x="492" y="204"/>
                </a:lnTo>
                <a:lnTo>
                  <a:pt x="476" y="200"/>
                </a:lnTo>
                <a:lnTo>
                  <a:pt x="458" y="198"/>
                </a:lnTo>
                <a:lnTo>
                  <a:pt x="458" y="198"/>
                </a:lnTo>
                <a:lnTo>
                  <a:pt x="458" y="198"/>
                </a:lnTo>
                <a:lnTo>
                  <a:pt x="442" y="200"/>
                </a:lnTo>
                <a:lnTo>
                  <a:pt x="428" y="202"/>
                </a:lnTo>
                <a:lnTo>
                  <a:pt x="402" y="208"/>
                </a:lnTo>
                <a:lnTo>
                  <a:pt x="382" y="216"/>
                </a:lnTo>
                <a:lnTo>
                  <a:pt x="366" y="224"/>
                </a:lnTo>
                <a:lnTo>
                  <a:pt x="366" y="100"/>
                </a:lnTo>
                <a:lnTo>
                  <a:pt x="288" y="100"/>
                </a:lnTo>
                <a:lnTo>
                  <a:pt x="288" y="276"/>
                </a:lnTo>
                <a:lnTo>
                  <a:pt x="288" y="276"/>
                </a:lnTo>
                <a:lnTo>
                  <a:pt x="278" y="258"/>
                </a:lnTo>
                <a:lnTo>
                  <a:pt x="266" y="242"/>
                </a:lnTo>
                <a:lnTo>
                  <a:pt x="252" y="228"/>
                </a:lnTo>
                <a:lnTo>
                  <a:pt x="236" y="218"/>
                </a:lnTo>
                <a:lnTo>
                  <a:pt x="218" y="210"/>
                </a:lnTo>
                <a:lnTo>
                  <a:pt x="200" y="204"/>
                </a:lnTo>
                <a:lnTo>
                  <a:pt x="182" y="200"/>
                </a:lnTo>
                <a:lnTo>
                  <a:pt x="162" y="198"/>
                </a:lnTo>
                <a:lnTo>
                  <a:pt x="162" y="198"/>
                </a:lnTo>
                <a:lnTo>
                  <a:pt x="150" y="198"/>
                </a:lnTo>
                <a:lnTo>
                  <a:pt x="138" y="200"/>
                </a:lnTo>
                <a:lnTo>
                  <a:pt x="126" y="204"/>
                </a:lnTo>
                <a:lnTo>
                  <a:pt x="114" y="208"/>
                </a:lnTo>
                <a:lnTo>
                  <a:pt x="104" y="214"/>
                </a:lnTo>
                <a:lnTo>
                  <a:pt x="94" y="220"/>
                </a:lnTo>
                <a:lnTo>
                  <a:pt x="84" y="228"/>
                </a:lnTo>
                <a:lnTo>
                  <a:pt x="74" y="238"/>
                </a:lnTo>
                <a:lnTo>
                  <a:pt x="74" y="204"/>
                </a:lnTo>
                <a:lnTo>
                  <a:pt x="0" y="204"/>
                </a:lnTo>
                <a:lnTo>
                  <a:pt x="0" y="602"/>
                </a:lnTo>
                <a:lnTo>
                  <a:pt x="74" y="602"/>
                </a:lnTo>
                <a:lnTo>
                  <a:pt x="74" y="466"/>
                </a:lnTo>
                <a:lnTo>
                  <a:pt x="74" y="466"/>
                </a:lnTo>
                <a:lnTo>
                  <a:pt x="94" y="480"/>
                </a:lnTo>
                <a:lnTo>
                  <a:pt x="116" y="492"/>
                </a:lnTo>
                <a:lnTo>
                  <a:pt x="138" y="498"/>
                </a:lnTo>
                <a:lnTo>
                  <a:pt x="162" y="500"/>
                </a:lnTo>
                <a:lnTo>
                  <a:pt x="162" y="500"/>
                </a:lnTo>
                <a:lnTo>
                  <a:pt x="184" y="498"/>
                </a:lnTo>
                <a:lnTo>
                  <a:pt x="204" y="494"/>
                </a:lnTo>
                <a:lnTo>
                  <a:pt x="222" y="488"/>
                </a:lnTo>
                <a:lnTo>
                  <a:pt x="238" y="478"/>
                </a:lnTo>
                <a:lnTo>
                  <a:pt x="254" y="468"/>
                </a:lnTo>
                <a:lnTo>
                  <a:pt x="268" y="454"/>
                </a:lnTo>
                <a:lnTo>
                  <a:pt x="278" y="438"/>
                </a:lnTo>
                <a:lnTo>
                  <a:pt x="288" y="420"/>
                </a:lnTo>
                <a:lnTo>
                  <a:pt x="288" y="492"/>
                </a:lnTo>
                <a:lnTo>
                  <a:pt x="366" y="492"/>
                </a:lnTo>
                <a:lnTo>
                  <a:pt x="366" y="330"/>
                </a:lnTo>
                <a:lnTo>
                  <a:pt x="366" y="330"/>
                </a:lnTo>
                <a:lnTo>
                  <a:pt x="366" y="320"/>
                </a:lnTo>
                <a:lnTo>
                  <a:pt x="368" y="308"/>
                </a:lnTo>
                <a:lnTo>
                  <a:pt x="368" y="308"/>
                </a:lnTo>
                <a:lnTo>
                  <a:pt x="372" y="302"/>
                </a:lnTo>
                <a:lnTo>
                  <a:pt x="376" y="296"/>
                </a:lnTo>
                <a:lnTo>
                  <a:pt x="384" y="288"/>
                </a:lnTo>
                <a:lnTo>
                  <a:pt x="392" y="282"/>
                </a:lnTo>
                <a:lnTo>
                  <a:pt x="402" y="278"/>
                </a:lnTo>
                <a:lnTo>
                  <a:pt x="414" y="272"/>
                </a:lnTo>
                <a:lnTo>
                  <a:pt x="426" y="270"/>
                </a:lnTo>
                <a:lnTo>
                  <a:pt x="440" y="268"/>
                </a:lnTo>
                <a:lnTo>
                  <a:pt x="440" y="268"/>
                </a:lnTo>
                <a:lnTo>
                  <a:pt x="452" y="270"/>
                </a:lnTo>
                <a:lnTo>
                  <a:pt x="462" y="272"/>
                </a:lnTo>
                <a:lnTo>
                  <a:pt x="468" y="278"/>
                </a:lnTo>
                <a:lnTo>
                  <a:pt x="474" y="284"/>
                </a:lnTo>
                <a:lnTo>
                  <a:pt x="480" y="294"/>
                </a:lnTo>
                <a:lnTo>
                  <a:pt x="482" y="306"/>
                </a:lnTo>
                <a:lnTo>
                  <a:pt x="484" y="322"/>
                </a:lnTo>
                <a:lnTo>
                  <a:pt x="484" y="340"/>
                </a:lnTo>
                <a:lnTo>
                  <a:pt x="484" y="492"/>
                </a:lnTo>
                <a:lnTo>
                  <a:pt x="562" y="492"/>
                </a:lnTo>
                <a:lnTo>
                  <a:pt x="562" y="428"/>
                </a:lnTo>
                <a:lnTo>
                  <a:pt x="562" y="428"/>
                </a:lnTo>
                <a:lnTo>
                  <a:pt x="564" y="430"/>
                </a:lnTo>
                <a:lnTo>
                  <a:pt x="564" y="430"/>
                </a:lnTo>
                <a:lnTo>
                  <a:pt x="574" y="444"/>
                </a:lnTo>
                <a:lnTo>
                  <a:pt x="584" y="460"/>
                </a:lnTo>
                <a:lnTo>
                  <a:pt x="598" y="472"/>
                </a:lnTo>
                <a:lnTo>
                  <a:pt x="614" y="482"/>
                </a:lnTo>
                <a:lnTo>
                  <a:pt x="630" y="490"/>
                </a:lnTo>
                <a:lnTo>
                  <a:pt x="646" y="496"/>
                </a:lnTo>
                <a:lnTo>
                  <a:pt x="664" y="500"/>
                </a:lnTo>
                <a:lnTo>
                  <a:pt x="684" y="500"/>
                </a:lnTo>
                <a:lnTo>
                  <a:pt x="684" y="500"/>
                </a:lnTo>
                <a:lnTo>
                  <a:pt x="700" y="500"/>
                </a:lnTo>
                <a:lnTo>
                  <a:pt x="716" y="498"/>
                </a:lnTo>
                <a:lnTo>
                  <a:pt x="732" y="492"/>
                </a:lnTo>
                <a:lnTo>
                  <a:pt x="748" y="488"/>
                </a:lnTo>
                <a:lnTo>
                  <a:pt x="762" y="480"/>
                </a:lnTo>
                <a:lnTo>
                  <a:pt x="776" y="472"/>
                </a:lnTo>
                <a:lnTo>
                  <a:pt x="788" y="462"/>
                </a:lnTo>
                <a:lnTo>
                  <a:pt x="800" y="452"/>
                </a:lnTo>
                <a:lnTo>
                  <a:pt x="800" y="452"/>
                </a:lnTo>
                <a:lnTo>
                  <a:pt x="812" y="468"/>
                </a:lnTo>
                <a:lnTo>
                  <a:pt x="822" y="476"/>
                </a:lnTo>
                <a:lnTo>
                  <a:pt x="832" y="484"/>
                </a:lnTo>
                <a:lnTo>
                  <a:pt x="848" y="490"/>
                </a:lnTo>
                <a:lnTo>
                  <a:pt x="864" y="496"/>
                </a:lnTo>
                <a:lnTo>
                  <a:pt x="884" y="500"/>
                </a:lnTo>
                <a:lnTo>
                  <a:pt x="906" y="502"/>
                </a:lnTo>
                <a:lnTo>
                  <a:pt x="914" y="502"/>
                </a:lnTo>
                <a:lnTo>
                  <a:pt x="914" y="432"/>
                </a:lnTo>
                <a:lnTo>
                  <a:pt x="906" y="4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Freeform 6"/>
          <p:cNvSpPr>
            <a:spLocks/>
          </p:cNvSpPr>
          <p:nvPr userDrawn="1"/>
        </p:nvSpPr>
        <p:spPr bwMode="auto">
          <a:xfrm>
            <a:off x="742445" y="6287343"/>
            <a:ext cx="23760" cy="95040"/>
          </a:xfrm>
          <a:custGeom>
            <a:avLst/>
            <a:gdLst>
              <a:gd name="T0" fmla="*/ 24 w 44"/>
              <a:gd name="T1" fmla="*/ 2 h 176"/>
              <a:gd name="T2" fmla="*/ 24 w 44"/>
              <a:gd name="T3" fmla="*/ 2 h 176"/>
              <a:gd name="T4" fmla="*/ 28 w 44"/>
              <a:gd name="T5" fmla="*/ 2 h 176"/>
              <a:gd name="T6" fmla="*/ 32 w 44"/>
              <a:gd name="T7" fmla="*/ 0 h 176"/>
              <a:gd name="T8" fmla="*/ 32 w 44"/>
              <a:gd name="T9" fmla="*/ 0 h 176"/>
              <a:gd name="T10" fmla="*/ 36 w 44"/>
              <a:gd name="T11" fmla="*/ 2 h 176"/>
              <a:gd name="T12" fmla="*/ 38 w 44"/>
              <a:gd name="T13" fmla="*/ 2 h 176"/>
              <a:gd name="T14" fmla="*/ 38 w 44"/>
              <a:gd name="T15" fmla="*/ 2 h 176"/>
              <a:gd name="T16" fmla="*/ 42 w 44"/>
              <a:gd name="T17" fmla="*/ 8 h 176"/>
              <a:gd name="T18" fmla="*/ 44 w 44"/>
              <a:gd name="T19" fmla="*/ 18 h 176"/>
              <a:gd name="T20" fmla="*/ 44 w 44"/>
              <a:gd name="T21" fmla="*/ 28 h 176"/>
              <a:gd name="T22" fmla="*/ 44 w 44"/>
              <a:gd name="T23" fmla="*/ 40 h 176"/>
              <a:gd name="T24" fmla="*/ 40 w 44"/>
              <a:gd name="T25" fmla="*/ 56 h 176"/>
              <a:gd name="T26" fmla="*/ 36 w 44"/>
              <a:gd name="T27" fmla="*/ 74 h 176"/>
              <a:gd name="T28" fmla="*/ 36 w 44"/>
              <a:gd name="T29" fmla="*/ 74 h 176"/>
              <a:gd name="T30" fmla="*/ 18 w 44"/>
              <a:gd name="T31" fmla="*/ 134 h 176"/>
              <a:gd name="T32" fmla="*/ 4 w 44"/>
              <a:gd name="T33" fmla="*/ 176 h 176"/>
              <a:gd name="T34" fmla="*/ 4 w 44"/>
              <a:gd name="T35" fmla="*/ 176 h 176"/>
              <a:gd name="T36" fmla="*/ 2 w 44"/>
              <a:gd name="T37" fmla="*/ 154 h 176"/>
              <a:gd name="T38" fmla="*/ 0 w 44"/>
              <a:gd name="T39" fmla="*/ 128 h 176"/>
              <a:gd name="T40" fmla="*/ 0 w 44"/>
              <a:gd name="T41" fmla="*/ 100 h 176"/>
              <a:gd name="T42" fmla="*/ 2 w 44"/>
              <a:gd name="T43" fmla="*/ 74 h 176"/>
              <a:gd name="T44" fmla="*/ 6 w 44"/>
              <a:gd name="T45" fmla="*/ 48 h 176"/>
              <a:gd name="T46" fmla="*/ 10 w 44"/>
              <a:gd name="T47" fmla="*/ 28 h 176"/>
              <a:gd name="T48" fmla="*/ 16 w 44"/>
              <a:gd name="T49" fmla="*/ 12 h 176"/>
              <a:gd name="T50" fmla="*/ 20 w 44"/>
              <a:gd name="T51" fmla="*/ 6 h 176"/>
              <a:gd name="T52" fmla="*/ 24 w 44"/>
              <a:gd name="T53" fmla="*/ 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" h="176">
                <a:moveTo>
                  <a:pt x="24" y="2"/>
                </a:moveTo>
                <a:lnTo>
                  <a:pt x="24" y="2"/>
                </a:lnTo>
                <a:lnTo>
                  <a:pt x="28" y="2"/>
                </a:lnTo>
                <a:lnTo>
                  <a:pt x="32" y="0"/>
                </a:lnTo>
                <a:lnTo>
                  <a:pt x="32" y="0"/>
                </a:lnTo>
                <a:lnTo>
                  <a:pt x="36" y="2"/>
                </a:lnTo>
                <a:lnTo>
                  <a:pt x="38" y="2"/>
                </a:lnTo>
                <a:lnTo>
                  <a:pt x="38" y="2"/>
                </a:lnTo>
                <a:lnTo>
                  <a:pt x="42" y="8"/>
                </a:lnTo>
                <a:lnTo>
                  <a:pt x="44" y="18"/>
                </a:lnTo>
                <a:lnTo>
                  <a:pt x="44" y="28"/>
                </a:lnTo>
                <a:lnTo>
                  <a:pt x="44" y="40"/>
                </a:lnTo>
                <a:lnTo>
                  <a:pt x="40" y="56"/>
                </a:lnTo>
                <a:lnTo>
                  <a:pt x="36" y="74"/>
                </a:lnTo>
                <a:lnTo>
                  <a:pt x="36" y="74"/>
                </a:lnTo>
                <a:lnTo>
                  <a:pt x="18" y="134"/>
                </a:lnTo>
                <a:lnTo>
                  <a:pt x="4" y="176"/>
                </a:lnTo>
                <a:lnTo>
                  <a:pt x="4" y="176"/>
                </a:lnTo>
                <a:lnTo>
                  <a:pt x="2" y="154"/>
                </a:lnTo>
                <a:lnTo>
                  <a:pt x="0" y="128"/>
                </a:lnTo>
                <a:lnTo>
                  <a:pt x="0" y="100"/>
                </a:lnTo>
                <a:lnTo>
                  <a:pt x="2" y="74"/>
                </a:lnTo>
                <a:lnTo>
                  <a:pt x="6" y="48"/>
                </a:lnTo>
                <a:lnTo>
                  <a:pt x="10" y="28"/>
                </a:lnTo>
                <a:lnTo>
                  <a:pt x="16" y="12"/>
                </a:lnTo>
                <a:lnTo>
                  <a:pt x="20" y="6"/>
                </a:lnTo>
                <a:lnTo>
                  <a:pt x="2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Freeform 7"/>
          <p:cNvSpPr>
            <a:spLocks/>
          </p:cNvSpPr>
          <p:nvPr userDrawn="1"/>
        </p:nvSpPr>
        <p:spPr bwMode="auto">
          <a:xfrm>
            <a:off x="637685" y="6403983"/>
            <a:ext cx="81000" cy="88560"/>
          </a:xfrm>
          <a:custGeom>
            <a:avLst/>
            <a:gdLst>
              <a:gd name="T0" fmla="*/ 74 w 150"/>
              <a:gd name="T1" fmla="*/ 164 h 164"/>
              <a:gd name="T2" fmla="*/ 74 w 150"/>
              <a:gd name="T3" fmla="*/ 164 h 164"/>
              <a:gd name="T4" fmla="*/ 60 w 150"/>
              <a:gd name="T5" fmla="*/ 162 h 164"/>
              <a:gd name="T6" fmla="*/ 46 w 150"/>
              <a:gd name="T7" fmla="*/ 158 h 164"/>
              <a:gd name="T8" fmla="*/ 34 w 150"/>
              <a:gd name="T9" fmla="*/ 152 h 164"/>
              <a:gd name="T10" fmla="*/ 22 w 150"/>
              <a:gd name="T11" fmla="*/ 142 h 164"/>
              <a:gd name="T12" fmla="*/ 14 w 150"/>
              <a:gd name="T13" fmla="*/ 132 h 164"/>
              <a:gd name="T14" fmla="*/ 6 w 150"/>
              <a:gd name="T15" fmla="*/ 118 h 164"/>
              <a:gd name="T16" fmla="*/ 2 w 150"/>
              <a:gd name="T17" fmla="*/ 102 h 164"/>
              <a:gd name="T18" fmla="*/ 0 w 150"/>
              <a:gd name="T19" fmla="*/ 82 h 164"/>
              <a:gd name="T20" fmla="*/ 0 w 150"/>
              <a:gd name="T21" fmla="*/ 82 h 164"/>
              <a:gd name="T22" fmla="*/ 2 w 150"/>
              <a:gd name="T23" fmla="*/ 64 h 164"/>
              <a:gd name="T24" fmla="*/ 6 w 150"/>
              <a:gd name="T25" fmla="*/ 50 h 164"/>
              <a:gd name="T26" fmla="*/ 12 w 150"/>
              <a:gd name="T27" fmla="*/ 36 h 164"/>
              <a:gd name="T28" fmla="*/ 20 w 150"/>
              <a:gd name="T29" fmla="*/ 24 h 164"/>
              <a:gd name="T30" fmla="*/ 32 w 150"/>
              <a:gd name="T31" fmla="*/ 14 h 164"/>
              <a:gd name="T32" fmla="*/ 44 w 150"/>
              <a:gd name="T33" fmla="*/ 6 h 164"/>
              <a:gd name="T34" fmla="*/ 58 w 150"/>
              <a:gd name="T35" fmla="*/ 2 h 164"/>
              <a:gd name="T36" fmla="*/ 74 w 150"/>
              <a:gd name="T37" fmla="*/ 0 h 164"/>
              <a:gd name="T38" fmla="*/ 74 w 150"/>
              <a:gd name="T39" fmla="*/ 0 h 164"/>
              <a:gd name="T40" fmla="*/ 88 w 150"/>
              <a:gd name="T41" fmla="*/ 2 h 164"/>
              <a:gd name="T42" fmla="*/ 102 w 150"/>
              <a:gd name="T43" fmla="*/ 6 h 164"/>
              <a:gd name="T44" fmla="*/ 114 w 150"/>
              <a:gd name="T45" fmla="*/ 12 h 164"/>
              <a:gd name="T46" fmla="*/ 126 w 150"/>
              <a:gd name="T47" fmla="*/ 22 h 164"/>
              <a:gd name="T48" fmla="*/ 134 w 150"/>
              <a:gd name="T49" fmla="*/ 34 h 164"/>
              <a:gd name="T50" fmla="*/ 142 w 150"/>
              <a:gd name="T51" fmla="*/ 48 h 164"/>
              <a:gd name="T52" fmla="*/ 148 w 150"/>
              <a:gd name="T53" fmla="*/ 64 h 164"/>
              <a:gd name="T54" fmla="*/ 150 w 150"/>
              <a:gd name="T55" fmla="*/ 82 h 164"/>
              <a:gd name="T56" fmla="*/ 150 w 150"/>
              <a:gd name="T57" fmla="*/ 82 h 164"/>
              <a:gd name="T58" fmla="*/ 148 w 150"/>
              <a:gd name="T59" fmla="*/ 100 h 164"/>
              <a:gd name="T60" fmla="*/ 142 w 150"/>
              <a:gd name="T61" fmla="*/ 118 h 164"/>
              <a:gd name="T62" fmla="*/ 134 w 150"/>
              <a:gd name="T63" fmla="*/ 132 h 164"/>
              <a:gd name="T64" fmla="*/ 126 w 150"/>
              <a:gd name="T65" fmla="*/ 142 h 164"/>
              <a:gd name="T66" fmla="*/ 114 w 150"/>
              <a:gd name="T67" fmla="*/ 152 h 164"/>
              <a:gd name="T68" fmla="*/ 102 w 150"/>
              <a:gd name="T69" fmla="*/ 158 h 164"/>
              <a:gd name="T70" fmla="*/ 88 w 150"/>
              <a:gd name="T71" fmla="*/ 162 h 164"/>
              <a:gd name="T72" fmla="*/ 74 w 150"/>
              <a:gd name="T73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0" h="164">
                <a:moveTo>
                  <a:pt x="74" y="164"/>
                </a:moveTo>
                <a:lnTo>
                  <a:pt x="74" y="164"/>
                </a:lnTo>
                <a:lnTo>
                  <a:pt x="60" y="162"/>
                </a:lnTo>
                <a:lnTo>
                  <a:pt x="46" y="158"/>
                </a:lnTo>
                <a:lnTo>
                  <a:pt x="34" y="152"/>
                </a:lnTo>
                <a:lnTo>
                  <a:pt x="22" y="142"/>
                </a:lnTo>
                <a:lnTo>
                  <a:pt x="14" y="132"/>
                </a:lnTo>
                <a:lnTo>
                  <a:pt x="6" y="118"/>
                </a:lnTo>
                <a:lnTo>
                  <a:pt x="2" y="102"/>
                </a:lnTo>
                <a:lnTo>
                  <a:pt x="0" y="82"/>
                </a:lnTo>
                <a:lnTo>
                  <a:pt x="0" y="82"/>
                </a:lnTo>
                <a:lnTo>
                  <a:pt x="2" y="64"/>
                </a:lnTo>
                <a:lnTo>
                  <a:pt x="6" y="50"/>
                </a:lnTo>
                <a:lnTo>
                  <a:pt x="12" y="36"/>
                </a:lnTo>
                <a:lnTo>
                  <a:pt x="20" y="24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4" y="0"/>
                </a:lnTo>
                <a:lnTo>
                  <a:pt x="74" y="0"/>
                </a:lnTo>
                <a:lnTo>
                  <a:pt x="88" y="2"/>
                </a:lnTo>
                <a:lnTo>
                  <a:pt x="102" y="6"/>
                </a:lnTo>
                <a:lnTo>
                  <a:pt x="114" y="12"/>
                </a:lnTo>
                <a:lnTo>
                  <a:pt x="126" y="22"/>
                </a:lnTo>
                <a:lnTo>
                  <a:pt x="134" y="34"/>
                </a:lnTo>
                <a:lnTo>
                  <a:pt x="142" y="48"/>
                </a:lnTo>
                <a:lnTo>
                  <a:pt x="148" y="64"/>
                </a:lnTo>
                <a:lnTo>
                  <a:pt x="150" y="82"/>
                </a:lnTo>
                <a:lnTo>
                  <a:pt x="150" y="82"/>
                </a:lnTo>
                <a:lnTo>
                  <a:pt x="148" y="100"/>
                </a:lnTo>
                <a:lnTo>
                  <a:pt x="142" y="118"/>
                </a:lnTo>
                <a:lnTo>
                  <a:pt x="134" y="132"/>
                </a:lnTo>
                <a:lnTo>
                  <a:pt x="126" y="142"/>
                </a:lnTo>
                <a:lnTo>
                  <a:pt x="114" y="152"/>
                </a:lnTo>
                <a:lnTo>
                  <a:pt x="102" y="158"/>
                </a:lnTo>
                <a:lnTo>
                  <a:pt x="88" y="162"/>
                </a:lnTo>
                <a:lnTo>
                  <a:pt x="74" y="1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Freeform 8"/>
          <p:cNvSpPr>
            <a:spLocks/>
          </p:cNvSpPr>
          <p:nvPr userDrawn="1"/>
        </p:nvSpPr>
        <p:spPr bwMode="auto">
          <a:xfrm>
            <a:off x="342845" y="6403983"/>
            <a:ext cx="79920" cy="88560"/>
          </a:xfrm>
          <a:custGeom>
            <a:avLst/>
            <a:gdLst>
              <a:gd name="T0" fmla="*/ 74 w 148"/>
              <a:gd name="T1" fmla="*/ 164 h 164"/>
              <a:gd name="T2" fmla="*/ 74 w 148"/>
              <a:gd name="T3" fmla="*/ 164 h 164"/>
              <a:gd name="T4" fmla="*/ 58 w 148"/>
              <a:gd name="T5" fmla="*/ 162 h 164"/>
              <a:gd name="T6" fmla="*/ 44 w 148"/>
              <a:gd name="T7" fmla="*/ 156 h 164"/>
              <a:gd name="T8" fmla="*/ 32 w 148"/>
              <a:gd name="T9" fmla="*/ 150 h 164"/>
              <a:gd name="T10" fmla="*/ 22 w 148"/>
              <a:gd name="T11" fmla="*/ 140 h 164"/>
              <a:gd name="T12" fmla="*/ 12 w 148"/>
              <a:gd name="T13" fmla="*/ 128 h 164"/>
              <a:gd name="T14" fmla="*/ 6 w 148"/>
              <a:gd name="T15" fmla="*/ 114 h 164"/>
              <a:gd name="T16" fmla="*/ 0 w 148"/>
              <a:gd name="T17" fmla="*/ 98 h 164"/>
              <a:gd name="T18" fmla="*/ 0 w 148"/>
              <a:gd name="T19" fmla="*/ 82 h 164"/>
              <a:gd name="T20" fmla="*/ 0 w 148"/>
              <a:gd name="T21" fmla="*/ 82 h 164"/>
              <a:gd name="T22" fmla="*/ 0 w 148"/>
              <a:gd name="T23" fmla="*/ 66 h 164"/>
              <a:gd name="T24" fmla="*/ 4 w 148"/>
              <a:gd name="T25" fmla="*/ 50 h 164"/>
              <a:gd name="T26" fmla="*/ 12 w 148"/>
              <a:gd name="T27" fmla="*/ 36 h 164"/>
              <a:gd name="T28" fmla="*/ 20 w 148"/>
              <a:gd name="T29" fmla="*/ 24 h 164"/>
              <a:gd name="T30" fmla="*/ 32 w 148"/>
              <a:gd name="T31" fmla="*/ 14 h 164"/>
              <a:gd name="T32" fmla="*/ 44 w 148"/>
              <a:gd name="T33" fmla="*/ 6 h 164"/>
              <a:gd name="T34" fmla="*/ 58 w 148"/>
              <a:gd name="T35" fmla="*/ 2 h 164"/>
              <a:gd name="T36" fmla="*/ 74 w 148"/>
              <a:gd name="T37" fmla="*/ 0 h 164"/>
              <a:gd name="T38" fmla="*/ 74 w 148"/>
              <a:gd name="T39" fmla="*/ 0 h 164"/>
              <a:gd name="T40" fmla="*/ 90 w 148"/>
              <a:gd name="T41" fmla="*/ 2 h 164"/>
              <a:gd name="T42" fmla="*/ 106 w 148"/>
              <a:gd name="T43" fmla="*/ 8 h 164"/>
              <a:gd name="T44" fmla="*/ 118 w 148"/>
              <a:gd name="T45" fmla="*/ 16 h 164"/>
              <a:gd name="T46" fmla="*/ 130 w 148"/>
              <a:gd name="T47" fmla="*/ 26 h 164"/>
              <a:gd name="T48" fmla="*/ 138 w 148"/>
              <a:gd name="T49" fmla="*/ 40 h 164"/>
              <a:gd name="T50" fmla="*/ 144 w 148"/>
              <a:gd name="T51" fmla="*/ 54 h 164"/>
              <a:gd name="T52" fmla="*/ 148 w 148"/>
              <a:gd name="T53" fmla="*/ 68 h 164"/>
              <a:gd name="T54" fmla="*/ 148 w 148"/>
              <a:gd name="T55" fmla="*/ 82 h 164"/>
              <a:gd name="T56" fmla="*/ 148 w 148"/>
              <a:gd name="T57" fmla="*/ 82 h 164"/>
              <a:gd name="T58" fmla="*/ 148 w 148"/>
              <a:gd name="T59" fmla="*/ 100 h 164"/>
              <a:gd name="T60" fmla="*/ 144 w 148"/>
              <a:gd name="T61" fmla="*/ 116 h 164"/>
              <a:gd name="T62" fmla="*/ 136 w 148"/>
              <a:gd name="T63" fmla="*/ 130 h 164"/>
              <a:gd name="T64" fmla="*/ 128 w 148"/>
              <a:gd name="T65" fmla="*/ 140 h 164"/>
              <a:gd name="T66" fmla="*/ 116 w 148"/>
              <a:gd name="T67" fmla="*/ 150 h 164"/>
              <a:gd name="T68" fmla="*/ 104 w 148"/>
              <a:gd name="T69" fmla="*/ 158 h 164"/>
              <a:gd name="T70" fmla="*/ 90 w 148"/>
              <a:gd name="T71" fmla="*/ 162 h 164"/>
              <a:gd name="T72" fmla="*/ 74 w 148"/>
              <a:gd name="T73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64">
                <a:moveTo>
                  <a:pt x="74" y="164"/>
                </a:moveTo>
                <a:lnTo>
                  <a:pt x="74" y="164"/>
                </a:lnTo>
                <a:lnTo>
                  <a:pt x="58" y="162"/>
                </a:lnTo>
                <a:lnTo>
                  <a:pt x="44" y="156"/>
                </a:lnTo>
                <a:lnTo>
                  <a:pt x="32" y="150"/>
                </a:lnTo>
                <a:lnTo>
                  <a:pt x="22" y="140"/>
                </a:lnTo>
                <a:lnTo>
                  <a:pt x="12" y="128"/>
                </a:lnTo>
                <a:lnTo>
                  <a:pt x="6" y="114"/>
                </a:lnTo>
                <a:lnTo>
                  <a:pt x="0" y="98"/>
                </a:lnTo>
                <a:lnTo>
                  <a:pt x="0" y="82"/>
                </a:lnTo>
                <a:lnTo>
                  <a:pt x="0" y="82"/>
                </a:lnTo>
                <a:lnTo>
                  <a:pt x="0" y="66"/>
                </a:lnTo>
                <a:lnTo>
                  <a:pt x="4" y="50"/>
                </a:lnTo>
                <a:lnTo>
                  <a:pt x="12" y="36"/>
                </a:lnTo>
                <a:lnTo>
                  <a:pt x="20" y="24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4" y="0"/>
                </a:lnTo>
                <a:lnTo>
                  <a:pt x="74" y="0"/>
                </a:lnTo>
                <a:lnTo>
                  <a:pt x="90" y="2"/>
                </a:lnTo>
                <a:lnTo>
                  <a:pt x="106" y="8"/>
                </a:lnTo>
                <a:lnTo>
                  <a:pt x="118" y="16"/>
                </a:lnTo>
                <a:lnTo>
                  <a:pt x="130" y="26"/>
                </a:lnTo>
                <a:lnTo>
                  <a:pt x="138" y="40"/>
                </a:lnTo>
                <a:lnTo>
                  <a:pt x="144" y="54"/>
                </a:lnTo>
                <a:lnTo>
                  <a:pt x="148" y="68"/>
                </a:lnTo>
                <a:lnTo>
                  <a:pt x="148" y="82"/>
                </a:lnTo>
                <a:lnTo>
                  <a:pt x="148" y="82"/>
                </a:lnTo>
                <a:lnTo>
                  <a:pt x="148" y="100"/>
                </a:lnTo>
                <a:lnTo>
                  <a:pt x="144" y="116"/>
                </a:lnTo>
                <a:lnTo>
                  <a:pt x="136" y="130"/>
                </a:lnTo>
                <a:lnTo>
                  <a:pt x="128" y="140"/>
                </a:lnTo>
                <a:lnTo>
                  <a:pt x="116" y="150"/>
                </a:lnTo>
                <a:lnTo>
                  <a:pt x="104" y="158"/>
                </a:lnTo>
                <a:lnTo>
                  <a:pt x="90" y="162"/>
                </a:lnTo>
                <a:lnTo>
                  <a:pt x="74" y="1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Freeform 9"/>
          <p:cNvSpPr>
            <a:spLocks/>
          </p:cNvSpPr>
          <p:nvPr userDrawn="1"/>
        </p:nvSpPr>
        <p:spPr bwMode="auto">
          <a:xfrm>
            <a:off x="302885" y="6259263"/>
            <a:ext cx="493560" cy="325080"/>
          </a:xfrm>
          <a:custGeom>
            <a:avLst/>
            <a:gdLst>
              <a:gd name="T0" fmla="*/ 892 w 914"/>
              <a:gd name="T1" fmla="*/ 430 h 602"/>
              <a:gd name="T2" fmla="*/ 862 w 914"/>
              <a:gd name="T3" fmla="*/ 414 h 602"/>
              <a:gd name="T4" fmla="*/ 850 w 914"/>
              <a:gd name="T5" fmla="*/ 378 h 602"/>
              <a:gd name="T6" fmla="*/ 852 w 914"/>
              <a:gd name="T7" fmla="*/ 346 h 602"/>
              <a:gd name="T8" fmla="*/ 876 w 914"/>
              <a:gd name="T9" fmla="*/ 258 h 602"/>
              <a:gd name="T10" fmla="*/ 896 w 914"/>
              <a:gd name="T11" fmla="*/ 184 h 602"/>
              <a:gd name="T12" fmla="*/ 904 w 914"/>
              <a:gd name="T13" fmla="*/ 108 h 602"/>
              <a:gd name="T14" fmla="*/ 894 w 914"/>
              <a:gd name="T15" fmla="*/ 46 h 602"/>
              <a:gd name="T16" fmla="*/ 880 w 914"/>
              <a:gd name="T17" fmla="*/ 20 h 602"/>
              <a:gd name="T18" fmla="*/ 852 w 914"/>
              <a:gd name="T19" fmla="*/ 2 h 602"/>
              <a:gd name="T20" fmla="*/ 832 w 914"/>
              <a:gd name="T21" fmla="*/ 2 h 602"/>
              <a:gd name="T22" fmla="*/ 810 w 914"/>
              <a:gd name="T23" fmla="*/ 12 h 602"/>
              <a:gd name="T24" fmla="*/ 788 w 914"/>
              <a:gd name="T25" fmla="*/ 34 h 602"/>
              <a:gd name="T26" fmla="*/ 766 w 914"/>
              <a:gd name="T27" fmla="*/ 82 h 602"/>
              <a:gd name="T28" fmla="*/ 756 w 914"/>
              <a:gd name="T29" fmla="*/ 132 h 602"/>
              <a:gd name="T30" fmla="*/ 754 w 914"/>
              <a:gd name="T31" fmla="*/ 220 h 602"/>
              <a:gd name="T32" fmla="*/ 720 w 914"/>
              <a:gd name="T33" fmla="*/ 204 h 602"/>
              <a:gd name="T34" fmla="*/ 684 w 914"/>
              <a:gd name="T35" fmla="*/ 200 h 602"/>
              <a:gd name="T36" fmla="*/ 624 w 914"/>
              <a:gd name="T37" fmla="*/ 212 h 602"/>
              <a:gd name="T38" fmla="*/ 578 w 914"/>
              <a:gd name="T39" fmla="*/ 248 h 602"/>
              <a:gd name="T40" fmla="*/ 558 w 914"/>
              <a:gd name="T41" fmla="*/ 282 h 602"/>
              <a:gd name="T42" fmla="*/ 556 w 914"/>
              <a:gd name="T43" fmla="*/ 284 h 602"/>
              <a:gd name="T44" fmla="*/ 542 w 914"/>
              <a:gd name="T45" fmla="*/ 248 h 602"/>
              <a:gd name="T46" fmla="*/ 506 w 914"/>
              <a:gd name="T47" fmla="*/ 212 h 602"/>
              <a:gd name="T48" fmla="*/ 458 w 914"/>
              <a:gd name="T49" fmla="*/ 198 h 602"/>
              <a:gd name="T50" fmla="*/ 442 w 914"/>
              <a:gd name="T51" fmla="*/ 200 h 602"/>
              <a:gd name="T52" fmla="*/ 382 w 914"/>
              <a:gd name="T53" fmla="*/ 216 h 602"/>
              <a:gd name="T54" fmla="*/ 288 w 914"/>
              <a:gd name="T55" fmla="*/ 100 h 602"/>
              <a:gd name="T56" fmla="*/ 278 w 914"/>
              <a:gd name="T57" fmla="*/ 258 h 602"/>
              <a:gd name="T58" fmla="*/ 236 w 914"/>
              <a:gd name="T59" fmla="*/ 218 h 602"/>
              <a:gd name="T60" fmla="*/ 182 w 914"/>
              <a:gd name="T61" fmla="*/ 200 h 602"/>
              <a:gd name="T62" fmla="*/ 150 w 914"/>
              <a:gd name="T63" fmla="*/ 198 h 602"/>
              <a:gd name="T64" fmla="*/ 114 w 914"/>
              <a:gd name="T65" fmla="*/ 208 h 602"/>
              <a:gd name="T66" fmla="*/ 84 w 914"/>
              <a:gd name="T67" fmla="*/ 228 h 602"/>
              <a:gd name="T68" fmla="*/ 0 w 914"/>
              <a:gd name="T69" fmla="*/ 204 h 602"/>
              <a:gd name="T70" fmla="*/ 74 w 914"/>
              <a:gd name="T71" fmla="*/ 466 h 602"/>
              <a:gd name="T72" fmla="*/ 116 w 914"/>
              <a:gd name="T73" fmla="*/ 492 h 602"/>
              <a:gd name="T74" fmla="*/ 162 w 914"/>
              <a:gd name="T75" fmla="*/ 500 h 602"/>
              <a:gd name="T76" fmla="*/ 222 w 914"/>
              <a:gd name="T77" fmla="*/ 488 h 602"/>
              <a:gd name="T78" fmla="*/ 268 w 914"/>
              <a:gd name="T79" fmla="*/ 454 h 602"/>
              <a:gd name="T80" fmla="*/ 288 w 914"/>
              <a:gd name="T81" fmla="*/ 492 h 602"/>
              <a:gd name="T82" fmla="*/ 366 w 914"/>
              <a:gd name="T83" fmla="*/ 330 h 602"/>
              <a:gd name="T84" fmla="*/ 368 w 914"/>
              <a:gd name="T85" fmla="*/ 308 h 602"/>
              <a:gd name="T86" fmla="*/ 384 w 914"/>
              <a:gd name="T87" fmla="*/ 288 h 602"/>
              <a:gd name="T88" fmla="*/ 414 w 914"/>
              <a:gd name="T89" fmla="*/ 272 h 602"/>
              <a:gd name="T90" fmla="*/ 440 w 914"/>
              <a:gd name="T91" fmla="*/ 268 h 602"/>
              <a:gd name="T92" fmla="*/ 468 w 914"/>
              <a:gd name="T93" fmla="*/ 278 h 602"/>
              <a:gd name="T94" fmla="*/ 482 w 914"/>
              <a:gd name="T95" fmla="*/ 306 h 602"/>
              <a:gd name="T96" fmla="*/ 484 w 914"/>
              <a:gd name="T97" fmla="*/ 492 h 602"/>
              <a:gd name="T98" fmla="*/ 562 w 914"/>
              <a:gd name="T99" fmla="*/ 428 h 602"/>
              <a:gd name="T100" fmla="*/ 574 w 914"/>
              <a:gd name="T101" fmla="*/ 444 h 602"/>
              <a:gd name="T102" fmla="*/ 614 w 914"/>
              <a:gd name="T103" fmla="*/ 482 h 602"/>
              <a:gd name="T104" fmla="*/ 664 w 914"/>
              <a:gd name="T105" fmla="*/ 500 h 602"/>
              <a:gd name="T106" fmla="*/ 700 w 914"/>
              <a:gd name="T107" fmla="*/ 500 h 602"/>
              <a:gd name="T108" fmla="*/ 748 w 914"/>
              <a:gd name="T109" fmla="*/ 488 h 602"/>
              <a:gd name="T110" fmla="*/ 788 w 914"/>
              <a:gd name="T111" fmla="*/ 462 h 602"/>
              <a:gd name="T112" fmla="*/ 812 w 914"/>
              <a:gd name="T113" fmla="*/ 468 h 602"/>
              <a:gd name="T114" fmla="*/ 848 w 914"/>
              <a:gd name="T115" fmla="*/ 490 h 602"/>
              <a:gd name="T116" fmla="*/ 906 w 914"/>
              <a:gd name="T117" fmla="*/ 502 h 602"/>
              <a:gd name="T118" fmla="*/ 906 w 914"/>
              <a:gd name="T119" fmla="*/ 43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4" h="602">
                <a:moveTo>
                  <a:pt x="906" y="432"/>
                </a:moveTo>
                <a:lnTo>
                  <a:pt x="906" y="432"/>
                </a:lnTo>
                <a:lnTo>
                  <a:pt x="892" y="430"/>
                </a:lnTo>
                <a:lnTo>
                  <a:pt x="880" y="428"/>
                </a:lnTo>
                <a:lnTo>
                  <a:pt x="870" y="422"/>
                </a:lnTo>
                <a:lnTo>
                  <a:pt x="862" y="414"/>
                </a:lnTo>
                <a:lnTo>
                  <a:pt x="856" y="404"/>
                </a:lnTo>
                <a:lnTo>
                  <a:pt x="852" y="392"/>
                </a:lnTo>
                <a:lnTo>
                  <a:pt x="850" y="378"/>
                </a:lnTo>
                <a:lnTo>
                  <a:pt x="850" y="362"/>
                </a:lnTo>
                <a:lnTo>
                  <a:pt x="850" y="362"/>
                </a:lnTo>
                <a:lnTo>
                  <a:pt x="852" y="346"/>
                </a:lnTo>
                <a:lnTo>
                  <a:pt x="856" y="326"/>
                </a:lnTo>
                <a:lnTo>
                  <a:pt x="876" y="258"/>
                </a:lnTo>
                <a:lnTo>
                  <a:pt x="876" y="258"/>
                </a:lnTo>
                <a:lnTo>
                  <a:pt x="888" y="212"/>
                </a:lnTo>
                <a:lnTo>
                  <a:pt x="888" y="212"/>
                </a:lnTo>
                <a:lnTo>
                  <a:pt x="896" y="184"/>
                </a:lnTo>
                <a:lnTo>
                  <a:pt x="900" y="158"/>
                </a:lnTo>
                <a:lnTo>
                  <a:pt x="904" y="132"/>
                </a:lnTo>
                <a:lnTo>
                  <a:pt x="904" y="108"/>
                </a:lnTo>
                <a:lnTo>
                  <a:pt x="904" y="84"/>
                </a:lnTo>
                <a:lnTo>
                  <a:pt x="900" y="64"/>
                </a:lnTo>
                <a:lnTo>
                  <a:pt x="894" y="46"/>
                </a:lnTo>
                <a:lnTo>
                  <a:pt x="886" y="30"/>
                </a:lnTo>
                <a:lnTo>
                  <a:pt x="886" y="30"/>
                </a:lnTo>
                <a:lnTo>
                  <a:pt x="880" y="20"/>
                </a:lnTo>
                <a:lnTo>
                  <a:pt x="872" y="10"/>
                </a:lnTo>
                <a:lnTo>
                  <a:pt x="862" y="6"/>
                </a:lnTo>
                <a:lnTo>
                  <a:pt x="852" y="2"/>
                </a:lnTo>
                <a:lnTo>
                  <a:pt x="852" y="2"/>
                </a:lnTo>
                <a:lnTo>
                  <a:pt x="842" y="0"/>
                </a:lnTo>
                <a:lnTo>
                  <a:pt x="832" y="2"/>
                </a:lnTo>
                <a:lnTo>
                  <a:pt x="820" y="6"/>
                </a:lnTo>
                <a:lnTo>
                  <a:pt x="810" y="12"/>
                </a:lnTo>
                <a:lnTo>
                  <a:pt x="810" y="12"/>
                </a:lnTo>
                <a:lnTo>
                  <a:pt x="802" y="18"/>
                </a:lnTo>
                <a:lnTo>
                  <a:pt x="796" y="24"/>
                </a:lnTo>
                <a:lnTo>
                  <a:pt x="788" y="34"/>
                </a:lnTo>
                <a:lnTo>
                  <a:pt x="780" y="48"/>
                </a:lnTo>
                <a:lnTo>
                  <a:pt x="772" y="64"/>
                </a:lnTo>
                <a:lnTo>
                  <a:pt x="766" y="82"/>
                </a:lnTo>
                <a:lnTo>
                  <a:pt x="760" y="106"/>
                </a:lnTo>
                <a:lnTo>
                  <a:pt x="756" y="132"/>
                </a:lnTo>
                <a:lnTo>
                  <a:pt x="756" y="132"/>
                </a:lnTo>
                <a:lnTo>
                  <a:pt x="754" y="170"/>
                </a:lnTo>
                <a:lnTo>
                  <a:pt x="752" y="196"/>
                </a:lnTo>
                <a:lnTo>
                  <a:pt x="754" y="220"/>
                </a:lnTo>
                <a:lnTo>
                  <a:pt x="754" y="220"/>
                </a:lnTo>
                <a:lnTo>
                  <a:pt x="738" y="212"/>
                </a:lnTo>
                <a:lnTo>
                  <a:pt x="720" y="204"/>
                </a:lnTo>
                <a:lnTo>
                  <a:pt x="702" y="200"/>
                </a:lnTo>
                <a:lnTo>
                  <a:pt x="684" y="200"/>
                </a:lnTo>
                <a:lnTo>
                  <a:pt x="684" y="200"/>
                </a:lnTo>
                <a:lnTo>
                  <a:pt x="662" y="202"/>
                </a:lnTo>
                <a:lnTo>
                  <a:pt x="644" y="206"/>
                </a:lnTo>
                <a:lnTo>
                  <a:pt x="624" y="212"/>
                </a:lnTo>
                <a:lnTo>
                  <a:pt x="608" y="222"/>
                </a:lnTo>
                <a:lnTo>
                  <a:pt x="592" y="234"/>
                </a:lnTo>
                <a:lnTo>
                  <a:pt x="578" y="248"/>
                </a:lnTo>
                <a:lnTo>
                  <a:pt x="566" y="264"/>
                </a:lnTo>
                <a:lnTo>
                  <a:pt x="558" y="282"/>
                </a:lnTo>
                <a:lnTo>
                  <a:pt x="558" y="282"/>
                </a:lnTo>
                <a:lnTo>
                  <a:pt x="556" y="284"/>
                </a:lnTo>
                <a:lnTo>
                  <a:pt x="556" y="284"/>
                </a:lnTo>
                <a:lnTo>
                  <a:pt x="556" y="284"/>
                </a:lnTo>
                <a:lnTo>
                  <a:pt x="556" y="284"/>
                </a:lnTo>
                <a:lnTo>
                  <a:pt x="550" y="264"/>
                </a:lnTo>
                <a:lnTo>
                  <a:pt x="542" y="248"/>
                </a:lnTo>
                <a:lnTo>
                  <a:pt x="532" y="234"/>
                </a:lnTo>
                <a:lnTo>
                  <a:pt x="520" y="220"/>
                </a:lnTo>
                <a:lnTo>
                  <a:pt x="506" y="212"/>
                </a:lnTo>
                <a:lnTo>
                  <a:pt x="492" y="204"/>
                </a:lnTo>
                <a:lnTo>
                  <a:pt x="476" y="200"/>
                </a:lnTo>
                <a:lnTo>
                  <a:pt x="458" y="198"/>
                </a:lnTo>
                <a:lnTo>
                  <a:pt x="458" y="198"/>
                </a:lnTo>
                <a:lnTo>
                  <a:pt x="458" y="198"/>
                </a:lnTo>
                <a:lnTo>
                  <a:pt x="442" y="200"/>
                </a:lnTo>
                <a:lnTo>
                  <a:pt x="428" y="202"/>
                </a:lnTo>
                <a:lnTo>
                  <a:pt x="402" y="208"/>
                </a:lnTo>
                <a:lnTo>
                  <a:pt x="382" y="216"/>
                </a:lnTo>
                <a:lnTo>
                  <a:pt x="366" y="224"/>
                </a:lnTo>
                <a:lnTo>
                  <a:pt x="366" y="100"/>
                </a:lnTo>
                <a:lnTo>
                  <a:pt x="288" y="100"/>
                </a:lnTo>
                <a:lnTo>
                  <a:pt x="288" y="276"/>
                </a:lnTo>
                <a:lnTo>
                  <a:pt x="288" y="276"/>
                </a:lnTo>
                <a:lnTo>
                  <a:pt x="278" y="258"/>
                </a:lnTo>
                <a:lnTo>
                  <a:pt x="266" y="242"/>
                </a:lnTo>
                <a:lnTo>
                  <a:pt x="252" y="228"/>
                </a:lnTo>
                <a:lnTo>
                  <a:pt x="236" y="218"/>
                </a:lnTo>
                <a:lnTo>
                  <a:pt x="218" y="210"/>
                </a:lnTo>
                <a:lnTo>
                  <a:pt x="200" y="204"/>
                </a:lnTo>
                <a:lnTo>
                  <a:pt x="182" y="200"/>
                </a:lnTo>
                <a:lnTo>
                  <a:pt x="162" y="198"/>
                </a:lnTo>
                <a:lnTo>
                  <a:pt x="162" y="198"/>
                </a:lnTo>
                <a:lnTo>
                  <a:pt x="150" y="198"/>
                </a:lnTo>
                <a:lnTo>
                  <a:pt x="138" y="200"/>
                </a:lnTo>
                <a:lnTo>
                  <a:pt x="126" y="204"/>
                </a:lnTo>
                <a:lnTo>
                  <a:pt x="114" y="208"/>
                </a:lnTo>
                <a:lnTo>
                  <a:pt x="104" y="214"/>
                </a:lnTo>
                <a:lnTo>
                  <a:pt x="94" y="220"/>
                </a:lnTo>
                <a:lnTo>
                  <a:pt x="84" y="228"/>
                </a:lnTo>
                <a:lnTo>
                  <a:pt x="74" y="238"/>
                </a:lnTo>
                <a:lnTo>
                  <a:pt x="74" y="204"/>
                </a:lnTo>
                <a:lnTo>
                  <a:pt x="0" y="204"/>
                </a:lnTo>
                <a:lnTo>
                  <a:pt x="0" y="602"/>
                </a:lnTo>
                <a:lnTo>
                  <a:pt x="74" y="602"/>
                </a:lnTo>
                <a:lnTo>
                  <a:pt x="74" y="466"/>
                </a:lnTo>
                <a:lnTo>
                  <a:pt x="74" y="466"/>
                </a:lnTo>
                <a:lnTo>
                  <a:pt x="94" y="480"/>
                </a:lnTo>
                <a:lnTo>
                  <a:pt x="116" y="492"/>
                </a:lnTo>
                <a:lnTo>
                  <a:pt x="138" y="498"/>
                </a:lnTo>
                <a:lnTo>
                  <a:pt x="162" y="500"/>
                </a:lnTo>
                <a:lnTo>
                  <a:pt x="162" y="500"/>
                </a:lnTo>
                <a:lnTo>
                  <a:pt x="184" y="498"/>
                </a:lnTo>
                <a:lnTo>
                  <a:pt x="204" y="494"/>
                </a:lnTo>
                <a:lnTo>
                  <a:pt x="222" y="488"/>
                </a:lnTo>
                <a:lnTo>
                  <a:pt x="238" y="478"/>
                </a:lnTo>
                <a:lnTo>
                  <a:pt x="254" y="468"/>
                </a:lnTo>
                <a:lnTo>
                  <a:pt x="268" y="454"/>
                </a:lnTo>
                <a:lnTo>
                  <a:pt x="278" y="438"/>
                </a:lnTo>
                <a:lnTo>
                  <a:pt x="288" y="420"/>
                </a:lnTo>
                <a:lnTo>
                  <a:pt x="288" y="492"/>
                </a:lnTo>
                <a:lnTo>
                  <a:pt x="366" y="492"/>
                </a:lnTo>
                <a:lnTo>
                  <a:pt x="366" y="330"/>
                </a:lnTo>
                <a:lnTo>
                  <a:pt x="366" y="330"/>
                </a:lnTo>
                <a:lnTo>
                  <a:pt x="366" y="320"/>
                </a:lnTo>
                <a:lnTo>
                  <a:pt x="368" y="308"/>
                </a:lnTo>
                <a:lnTo>
                  <a:pt x="368" y="308"/>
                </a:lnTo>
                <a:lnTo>
                  <a:pt x="372" y="302"/>
                </a:lnTo>
                <a:lnTo>
                  <a:pt x="376" y="296"/>
                </a:lnTo>
                <a:lnTo>
                  <a:pt x="384" y="288"/>
                </a:lnTo>
                <a:lnTo>
                  <a:pt x="392" y="282"/>
                </a:lnTo>
                <a:lnTo>
                  <a:pt x="402" y="278"/>
                </a:lnTo>
                <a:lnTo>
                  <a:pt x="414" y="272"/>
                </a:lnTo>
                <a:lnTo>
                  <a:pt x="426" y="270"/>
                </a:lnTo>
                <a:lnTo>
                  <a:pt x="440" y="268"/>
                </a:lnTo>
                <a:lnTo>
                  <a:pt x="440" y="268"/>
                </a:lnTo>
                <a:lnTo>
                  <a:pt x="452" y="270"/>
                </a:lnTo>
                <a:lnTo>
                  <a:pt x="462" y="272"/>
                </a:lnTo>
                <a:lnTo>
                  <a:pt x="468" y="278"/>
                </a:lnTo>
                <a:lnTo>
                  <a:pt x="474" y="284"/>
                </a:lnTo>
                <a:lnTo>
                  <a:pt x="480" y="294"/>
                </a:lnTo>
                <a:lnTo>
                  <a:pt x="482" y="306"/>
                </a:lnTo>
                <a:lnTo>
                  <a:pt x="484" y="322"/>
                </a:lnTo>
                <a:lnTo>
                  <a:pt x="484" y="340"/>
                </a:lnTo>
                <a:lnTo>
                  <a:pt x="484" y="492"/>
                </a:lnTo>
                <a:lnTo>
                  <a:pt x="562" y="492"/>
                </a:lnTo>
                <a:lnTo>
                  <a:pt x="562" y="428"/>
                </a:lnTo>
                <a:lnTo>
                  <a:pt x="562" y="428"/>
                </a:lnTo>
                <a:lnTo>
                  <a:pt x="564" y="430"/>
                </a:lnTo>
                <a:lnTo>
                  <a:pt x="564" y="430"/>
                </a:lnTo>
                <a:lnTo>
                  <a:pt x="574" y="444"/>
                </a:lnTo>
                <a:lnTo>
                  <a:pt x="584" y="460"/>
                </a:lnTo>
                <a:lnTo>
                  <a:pt x="598" y="472"/>
                </a:lnTo>
                <a:lnTo>
                  <a:pt x="614" y="482"/>
                </a:lnTo>
                <a:lnTo>
                  <a:pt x="630" y="490"/>
                </a:lnTo>
                <a:lnTo>
                  <a:pt x="646" y="496"/>
                </a:lnTo>
                <a:lnTo>
                  <a:pt x="664" y="500"/>
                </a:lnTo>
                <a:lnTo>
                  <a:pt x="684" y="500"/>
                </a:lnTo>
                <a:lnTo>
                  <a:pt x="684" y="500"/>
                </a:lnTo>
                <a:lnTo>
                  <a:pt x="700" y="500"/>
                </a:lnTo>
                <a:lnTo>
                  <a:pt x="716" y="498"/>
                </a:lnTo>
                <a:lnTo>
                  <a:pt x="732" y="492"/>
                </a:lnTo>
                <a:lnTo>
                  <a:pt x="748" y="488"/>
                </a:lnTo>
                <a:lnTo>
                  <a:pt x="762" y="480"/>
                </a:lnTo>
                <a:lnTo>
                  <a:pt x="776" y="472"/>
                </a:lnTo>
                <a:lnTo>
                  <a:pt x="788" y="462"/>
                </a:lnTo>
                <a:lnTo>
                  <a:pt x="800" y="452"/>
                </a:lnTo>
                <a:lnTo>
                  <a:pt x="800" y="452"/>
                </a:lnTo>
                <a:lnTo>
                  <a:pt x="812" y="468"/>
                </a:lnTo>
                <a:lnTo>
                  <a:pt x="822" y="476"/>
                </a:lnTo>
                <a:lnTo>
                  <a:pt x="832" y="484"/>
                </a:lnTo>
                <a:lnTo>
                  <a:pt x="848" y="490"/>
                </a:lnTo>
                <a:lnTo>
                  <a:pt x="864" y="496"/>
                </a:lnTo>
                <a:lnTo>
                  <a:pt x="884" y="500"/>
                </a:lnTo>
                <a:lnTo>
                  <a:pt x="906" y="502"/>
                </a:lnTo>
                <a:lnTo>
                  <a:pt x="914" y="502"/>
                </a:lnTo>
                <a:lnTo>
                  <a:pt x="914" y="432"/>
                </a:lnTo>
                <a:lnTo>
                  <a:pt x="906" y="4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83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55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497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418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4210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2433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1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4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9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tags" Target="../tags/tag10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tags" Target="../tags/tag16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tags" Target="../tags/tag1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tags" Target="../tags/tag17.xml"/><Relationship Id="rId30" Type="http://schemas.openxmlformats.org/officeDocument/2006/relationships/image" Target="../media/image10.sv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theme" Target="../theme/theme7.xml"/><Relationship Id="rId5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image" Target="../media/image15.png"/><Relationship Id="rId20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tags" Target="../tags/tag24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tags" Target="../tags/tag23.xml"/><Relationship Id="rId30" Type="http://schemas.openxmlformats.org/officeDocument/2006/relationships/image" Target="../media/image2.sv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29.xml"/><Relationship Id="rId34" Type="http://schemas.openxmlformats.org/officeDocument/2006/relationships/image" Target="../media/image4.svg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29" Type="http://schemas.openxmlformats.org/officeDocument/2006/relationships/tags" Target="../tags/tag29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tags" Target="../tags/tag30.xml"/><Relationship Id="rId8" Type="http://schemas.openxmlformats.org/officeDocument/2006/relationships/slideLayout" Target="../slideLayouts/slideLayout2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834711-70C2-3541-9A80-99B46C2C1D3C}"/>
              </a:ext>
            </a:extLst>
          </p:cNvPr>
          <p:cNvCxnSpPr>
            <a:cxnSpLocks/>
          </p:cNvCxnSpPr>
          <p:nvPr userDrawn="1"/>
        </p:nvCxnSpPr>
        <p:spPr>
          <a:xfrm>
            <a:off x="1595891" y="6222872"/>
            <a:ext cx="0" cy="537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7562" y="6390000"/>
            <a:ext cx="6930038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902EA6D-BE67-354D-80E5-D1A6680CEAD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51512" y="6390000"/>
            <a:ext cx="1560688" cy="2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96" r:id="rId23"/>
    <p:sldLayoutId id="2147483925" r:id="rId24"/>
    <p:sldLayoutId id="214748406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259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116EA-E7E8-C04B-8A15-B0A287B0CBD1}"/>
              </a:ext>
            </a:extLst>
          </p:cNvPr>
          <p:cNvCxnSpPr>
            <a:cxnSpLocks/>
          </p:cNvCxnSpPr>
          <p:nvPr userDrawn="1"/>
        </p:nvCxnSpPr>
        <p:spPr>
          <a:xfrm>
            <a:off x="1595891" y="6222872"/>
            <a:ext cx="0" cy="537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CF85209F-D517-4543-A9F1-C2A85411D25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51512" y="6390000"/>
            <a:ext cx="1560688" cy="2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22765" y="368661"/>
            <a:ext cx="7293416" cy="1268435"/>
          </a:xfrm>
          <a:prstGeom prst="rect">
            <a:avLst/>
          </a:prstGeom>
        </p:spPr>
        <p:txBody>
          <a:bodyPr vert="horz" lIns="216000" tIns="162000" rIns="68580" bIns="3429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74202" y="6304236"/>
            <a:ext cx="328215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33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</p:sldLayoutIdLst>
  <p:hf hdr="0" ftr="0" dt="0"/>
  <p:txStyles>
    <p:titleStyle>
      <a:lvl1pPr algn="l" defTabSz="608878" rtl="0" eaLnBrk="1" latinLnBrk="0" hangingPunct="1">
        <a:lnSpc>
          <a:spcPts val="7066"/>
        </a:lnSpc>
        <a:spcBef>
          <a:spcPct val="0"/>
        </a:spcBef>
        <a:buNone/>
        <a:defRPr sz="6667" b="1" kern="1200">
          <a:solidFill>
            <a:schemeClr val="bg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608878" rtl="0" eaLnBrk="1" latinLnBrk="0" hangingPunct="1">
        <a:spcBef>
          <a:spcPts val="1476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InterFace" charset="0"/>
          <a:ea typeface="InterFace" charset="0"/>
          <a:cs typeface="InterFace" charset="0"/>
        </a:defRPr>
      </a:lvl1pPr>
      <a:lvl2pPr marL="13494" indent="0" algn="l" defTabSz="608878" rtl="0" eaLnBrk="1" latinLnBrk="0" hangingPunct="1">
        <a:lnSpc>
          <a:spcPct val="110000"/>
        </a:lnSpc>
        <a:spcBef>
          <a:spcPts val="951"/>
        </a:spcBef>
        <a:spcAft>
          <a:spcPts val="951"/>
        </a:spcAft>
        <a:buFont typeface="Arial"/>
        <a:buNone/>
        <a:tabLst/>
        <a:defRPr sz="1867" kern="1200">
          <a:solidFill>
            <a:schemeClr val="accent6"/>
          </a:solidFill>
          <a:latin typeface="Averta" charset="0"/>
          <a:ea typeface="Averta" charset="0"/>
          <a:cs typeface="Averta" charset="0"/>
        </a:defRPr>
      </a:lvl2pPr>
      <a:lvl3pPr marL="248438" indent="-234945" algn="l" defTabSz="608878" rtl="0" eaLnBrk="1" latinLnBrk="0" hangingPunct="1">
        <a:lnSpc>
          <a:spcPct val="110000"/>
        </a:lnSpc>
        <a:spcBef>
          <a:spcPts val="951"/>
        </a:spcBef>
        <a:spcAft>
          <a:spcPts val="951"/>
        </a:spcAft>
        <a:buClr>
          <a:schemeClr val="accent1"/>
        </a:buClr>
        <a:buSzPct val="100000"/>
        <a:buFont typeface="Wingdings" charset="2"/>
        <a:buChar char="§"/>
        <a:tabLst/>
        <a:defRPr sz="1867" kern="1200">
          <a:solidFill>
            <a:schemeClr val="accent6"/>
          </a:solidFill>
          <a:latin typeface="Averta" charset="0"/>
          <a:ea typeface="Averta" charset="0"/>
          <a:cs typeface="Averta" charset="0"/>
        </a:defRPr>
      </a:lvl3pPr>
      <a:lvl4pPr marL="13494" indent="0" algn="l" defTabSz="608878" rtl="0" eaLnBrk="1" latinLnBrk="0" hangingPunct="1">
        <a:lnSpc>
          <a:spcPct val="110000"/>
        </a:lnSpc>
        <a:spcBef>
          <a:spcPts val="951"/>
        </a:spcBef>
        <a:spcAft>
          <a:spcPts val="951"/>
        </a:spcAft>
        <a:buFont typeface="Arial"/>
        <a:buNone/>
        <a:tabLst/>
        <a:defRPr sz="1867" kern="1200">
          <a:solidFill>
            <a:schemeClr val="tx2"/>
          </a:solidFill>
          <a:latin typeface="Averta" charset="0"/>
          <a:ea typeface="Averta" charset="0"/>
          <a:cs typeface="Averta" charset="0"/>
        </a:defRPr>
      </a:lvl4pPr>
      <a:lvl5pPr marL="13494" indent="0" algn="l" defTabSz="608878" rtl="0" eaLnBrk="1" latinLnBrk="0" hangingPunct="1">
        <a:spcBef>
          <a:spcPts val="1476"/>
        </a:spcBef>
        <a:buFont typeface="Arial"/>
        <a:buNone/>
        <a:tabLst/>
        <a:defRPr sz="2000" b="1" i="0" kern="1200">
          <a:solidFill>
            <a:schemeClr val="accent1"/>
          </a:solidFill>
          <a:latin typeface="InterFace" charset="0"/>
          <a:ea typeface="InterFace" charset="0"/>
          <a:cs typeface="InterFace" charset="0"/>
        </a:defRPr>
      </a:lvl5pPr>
      <a:lvl6pPr marL="3348826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7702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6580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5459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78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55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33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511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387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263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140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018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pos="6834">
          <p15:clr>
            <a:srgbClr val="F26B43"/>
          </p15:clr>
        </p15:guide>
        <p15:guide id="5" pos="778">
          <p15:clr>
            <a:srgbClr val="F26B43"/>
          </p15:clr>
        </p15:guide>
        <p15:guide id="6" pos="2207">
          <p15:clr>
            <a:srgbClr val="F26B43"/>
          </p15:clr>
        </p15:guide>
        <p15:guide id="7" pos="189">
          <p15:clr>
            <a:srgbClr val="F26B43"/>
          </p15:clr>
        </p15:guide>
        <p15:guide id="8" pos="3727">
          <p15:clr>
            <a:srgbClr val="F26B43"/>
          </p15:clr>
        </p15:guide>
        <p15:guide id="9" pos="3954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4111">
          <p15:clr>
            <a:srgbClr val="F26B43"/>
          </p15:clr>
        </p15:guide>
        <p15:guide id="12" orient="horz" pos="164">
          <p15:clr>
            <a:srgbClr val="F26B43"/>
          </p15:clr>
        </p15:guide>
        <p15:guide id="13" orient="horz" pos="1140">
          <p15:clr>
            <a:srgbClr val="F26B43"/>
          </p15:clr>
        </p15:guide>
        <p15:guide id="14" pos="749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4345" y="347536"/>
            <a:ext cx="9001000" cy="1325563"/>
          </a:xfrm>
          <a:prstGeom prst="rect">
            <a:avLst/>
          </a:prstGeom>
        </p:spPr>
        <p:txBody>
          <a:bodyPr vert="horz" lIns="162000" tIns="94500" rIns="68580" bIns="3429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L-Shape 1"/>
          <p:cNvSpPr/>
          <p:nvPr userDrawn="1"/>
        </p:nvSpPr>
        <p:spPr>
          <a:xfrm rot="5400000">
            <a:off x="303793" y="275966"/>
            <a:ext cx="280880" cy="281140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C1004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L-Shape 2"/>
          <p:cNvSpPr/>
          <p:nvPr userDrawn="1"/>
        </p:nvSpPr>
        <p:spPr>
          <a:xfrm rot="16200000">
            <a:off x="11189889" y="6074169"/>
            <a:ext cx="451041" cy="451459"/>
          </a:xfrm>
          <a:prstGeom prst="corner">
            <a:avLst>
              <a:gd name="adj1" fmla="val 26665"/>
              <a:gd name="adj2" fmla="val 263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defTabSz="608878" rtl="0"/>
            <a:endParaRPr lang="en-US" sz="2400" kern="1200" dirty="0">
              <a:solidFill>
                <a:srgbClr val="D600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235076" y="1825626"/>
            <a:ext cx="9613107" cy="4087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74202" y="6304236"/>
            <a:ext cx="328215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33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722C5C-0398-E34A-8A2F-2739A2B5B4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302885" y="6259263"/>
            <a:ext cx="493560" cy="325080"/>
            <a:chOff x="302885" y="6259263"/>
            <a:chExt cx="493560" cy="325080"/>
          </a:xfrm>
        </p:grpSpPr>
        <p:sp>
          <p:nvSpPr>
            <p:cNvPr id="85" name="Freeform 5"/>
            <p:cNvSpPr>
              <a:spLocks noEditPoints="1"/>
            </p:cNvSpPr>
            <p:nvPr userDrawn="1"/>
          </p:nvSpPr>
          <p:spPr bwMode="auto">
            <a:xfrm>
              <a:off x="302885" y="6259263"/>
              <a:ext cx="493560" cy="325080"/>
            </a:xfrm>
            <a:custGeom>
              <a:avLst/>
              <a:gdLst>
                <a:gd name="T0" fmla="*/ 846 w 914"/>
                <a:gd name="T1" fmla="*/ 52 h 602"/>
                <a:gd name="T2" fmla="*/ 858 w 914"/>
                <a:gd name="T3" fmla="*/ 70 h 602"/>
                <a:gd name="T4" fmla="*/ 850 w 914"/>
                <a:gd name="T5" fmla="*/ 126 h 602"/>
                <a:gd name="T6" fmla="*/ 814 w 914"/>
                <a:gd name="T7" fmla="*/ 180 h 602"/>
                <a:gd name="T8" fmla="*/ 830 w 914"/>
                <a:gd name="T9" fmla="*/ 64 h 602"/>
                <a:gd name="T10" fmla="*/ 680 w 914"/>
                <a:gd name="T11" fmla="*/ 430 h 602"/>
                <a:gd name="T12" fmla="*/ 626 w 914"/>
                <a:gd name="T13" fmla="*/ 386 h 602"/>
                <a:gd name="T14" fmla="*/ 626 w 914"/>
                <a:gd name="T15" fmla="*/ 318 h 602"/>
                <a:gd name="T16" fmla="*/ 678 w 914"/>
                <a:gd name="T17" fmla="*/ 270 h 602"/>
                <a:gd name="T18" fmla="*/ 734 w 914"/>
                <a:gd name="T19" fmla="*/ 280 h 602"/>
                <a:gd name="T20" fmla="*/ 770 w 914"/>
                <a:gd name="T21" fmla="*/ 350 h 602"/>
                <a:gd name="T22" fmla="*/ 746 w 914"/>
                <a:gd name="T23" fmla="*/ 410 h 602"/>
                <a:gd name="T24" fmla="*/ 148 w 914"/>
                <a:gd name="T25" fmla="*/ 432 h 602"/>
                <a:gd name="T26" fmla="*/ 96 w 914"/>
                <a:gd name="T27" fmla="*/ 408 h 602"/>
                <a:gd name="T28" fmla="*/ 74 w 914"/>
                <a:gd name="T29" fmla="*/ 350 h 602"/>
                <a:gd name="T30" fmla="*/ 106 w 914"/>
                <a:gd name="T31" fmla="*/ 282 h 602"/>
                <a:gd name="T32" fmla="*/ 164 w 914"/>
                <a:gd name="T33" fmla="*/ 270 h 602"/>
                <a:gd name="T34" fmla="*/ 218 w 914"/>
                <a:gd name="T35" fmla="*/ 322 h 602"/>
                <a:gd name="T36" fmla="*/ 218 w 914"/>
                <a:gd name="T37" fmla="*/ 384 h 602"/>
                <a:gd name="T38" fmla="*/ 164 w 914"/>
                <a:gd name="T39" fmla="*/ 430 h 602"/>
                <a:gd name="T40" fmla="*/ 880 w 914"/>
                <a:gd name="T41" fmla="*/ 428 h 602"/>
                <a:gd name="T42" fmla="*/ 850 w 914"/>
                <a:gd name="T43" fmla="*/ 378 h 602"/>
                <a:gd name="T44" fmla="*/ 876 w 914"/>
                <a:gd name="T45" fmla="*/ 258 h 602"/>
                <a:gd name="T46" fmla="*/ 900 w 914"/>
                <a:gd name="T47" fmla="*/ 158 h 602"/>
                <a:gd name="T48" fmla="*/ 894 w 914"/>
                <a:gd name="T49" fmla="*/ 46 h 602"/>
                <a:gd name="T50" fmla="*/ 862 w 914"/>
                <a:gd name="T51" fmla="*/ 6 h 602"/>
                <a:gd name="T52" fmla="*/ 820 w 914"/>
                <a:gd name="T53" fmla="*/ 6 h 602"/>
                <a:gd name="T54" fmla="*/ 788 w 914"/>
                <a:gd name="T55" fmla="*/ 34 h 602"/>
                <a:gd name="T56" fmla="*/ 756 w 914"/>
                <a:gd name="T57" fmla="*/ 132 h 602"/>
                <a:gd name="T58" fmla="*/ 754 w 914"/>
                <a:gd name="T59" fmla="*/ 220 h 602"/>
                <a:gd name="T60" fmla="*/ 684 w 914"/>
                <a:gd name="T61" fmla="*/ 200 h 602"/>
                <a:gd name="T62" fmla="*/ 592 w 914"/>
                <a:gd name="T63" fmla="*/ 234 h 602"/>
                <a:gd name="T64" fmla="*/ 556 w 914"/>
                <a:gd name="T65" fmla="*/ 284 h 602"/>
                <a:gd name="T66" fmla="*/ 542 w 914"/>
                <a:gd name="T67" fmla="*/ 248 h 602"/>
                <a:gd name="T68" fmla="*/ 476 w 914"/>
                <a:gd name="T69" fmla="*/ 200 h 602"/>
                <a:gd name="T70" fmla="*/ 428 w 914"/>
                <a:gd name="T71" fmla="*/ 202 h 602"/>
                <a:gd name="T72" fmla="*/ 288 w 914"/>
                <a:gd name="T73" fmla="*/ 100 h 602"/>
                <a:gd name="T74" fmla="*/ 252 w 914"/>
                <a:gd name="T75" fmla="*/ 228 h 602"/>
                <a:gd name="T76" fmla="*/ 162 w 914"/>
                <a:gd name="T77" fmla="*/ 198 h 602"/>
                <a:gd name="T78" fmla="*/ 114 w 914"/>
                <a:gd name="T79" fmla="*/ 208 h 602"/>
                <a:gd name="T80" fmla="*/ 74 w 914"/>
                <a:gd name="T81" fmla="*/ 204 h 602"/>
                <a:gd name="T82" fmla="*/ 74 w 914"/>
                <a:gd name="T83" fmla="*/ 466 h 602"/>
                <a:gd name="T84" fmla="*/ 162 w 914"/>
                <a:gd name="T85" fmla="*/ 500 h 602"/>
                <a:gd name="T86" fmla="*/ 254 w 914"/>
                <a:gd name="T87" fmla="*/ 468 h 602"/>
                <a:gd name="T88" fmla="*/ 366 w 914"/>
                <a:gd name="T89" fmla="*/ 492 h 602"/>
                <a:gd name="T90" fmla="*/ 368 w 914"/>
                <a:gd name="T91" fmla="*/ 308 h 602"/>
                <a:gd name="T92" fmla="*/ 402 w 914"/>
                <a:gd name="T93" fmla="*/ 278 h 602"/>
                <a:gd name="T94" fmla="*/ 452 w 914"/>
                <a:gd name="T95" fmla="*/ 270 h 602"/>
                <a:gd name="T96" fmla="*/ 482 w 914"/>
                <a:gd name="T97" fmla="*/ 306 h 602"/>
                <a:gd name="T98" fmla="*/ 562 w 914"/>
                <a:gd name="T99" fmla="*/ 428 h 602"/>
                <a:gd name="T100" fmla="*/ 584 w 914"/>
                <a:gd name="T101" fmla="*/ 460 h 602"/>
                <a:gd name="T102" fmla="*/ 664 w 914"/>
                <a:gd name="T103" fmla="*/ 500 h 602"/>
                <a:gd name="T104" fmla="*/ 732 w 914"/>
                <a:gd name="T105" fmla="*/ 492 h 602"/>
                <a:gd name="T106" fmla="*/ 800 w 914"/>
                <a:gd name="T107" fmla="*/ 452 h 602"/>
                <a:gd name="T108" fmla="*/ 848 w 914"/>
                <a:gd name="T109" fmla="*/ 490 h 602"/>
                <a:gd name="T110" fmla="*/ 914 w 914"/>
                <a:gd name="T111" fmla="*/ 43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4" h="602">
                  <a:moveTo>
                    <a:pt x="838" y="54"/>
                  </a:moveTo>
                  <a:lnTo>
                    <a:pt x="838" y="54"/>
                  </a:lnTo>
                  <a:lnTo>
                    <a:pt x="842" y="54"/>
                  </a:lnTo>
                  <a:lnTo>
                    <a:pt x="846" y="52"/>
                  </a:lnTo>
                  <a:lnTo>
                    <a:pt x="846" y="52"/>
                  </a:lnTo>
                  <a:lnTo>
                    <a:pt x="850" y="54"/>
                  </a:lnTo>
                  <a:lnTo>
                    <a:pt x="852" y="54"/>
                  </a:lnTo>
                  <a:lnTo>
                    <a:pt x="852" y="54"/>
                  </a:lnTo>
                  <a:lnTo>
                    <a:pt x="856" y="60"/>
                  </a:lnTo>
                  <a:lnTo>
                    <a:pt x="858" y="70"/>
                  </a:lnTo>
                  <a:lnTo>
                    <a:pt x="858" y="80"/>
                  </a:lnTo>
                  <a:lnTo>
                    <a:pt x="858" y="92"/>
                  </a:lnTo>
                  <a:lnTo>
                    <a:pt x="854" y="108"/>
                  </a:lnTo>
                  <a:lnTo>
                    <a:pt x="850" y="126"/>
                  </a:lnTo>
                  <a:lnTo>
                    <a:pt x="850" y="126"/>
                  </a:lnTo>
                  <a:lnTo>
                    <a:pt x="832" y="186"/>
                  </a:lnTo>
                  <a:lnTo>
                    <a:pt x="818" y="228"/>
                  </a:lnTo>
                  <a:lnTo>
                    <a:pt x="818" y="228"/>
                  </a:lnTo>
                  <a:lnTo>
                    <a:pt x="816" y="206"/>
                  </a:lnTo>
                  <a:lnTo>
                    <a:pt x="814" y="180"/>
                  </a:lnTo>
                  <a:lnTo>
                    <a:pt x="814" y="152"/>
                  </a:lnTo>
                  <a:lnTo>
                    <a:pt x="816" y="126"/>
                  </a:lnTo>
                  <a:lnTo>
                    <a:pt x="820" y="100"/>
                  </a:lnTo>
                  <a:lnTo>
                    <a:pt x="824" y="80"/>
                  </a:lnTo>
                  <a:lnTo>
                    <a:pt x="830" y="64"/>
                  </a:lnTo>
                  <a:lnTo>
                    <a:pt x="834" y="58"/>
                  </a:lnTo>
                  <a:lnTo>
                    <a:pt x="838" y="54"/>
                  </a:lnTo>
                  <a:close/>
                  <a:moveTo>
                    <a:pt x="694" y="432"/>
                  </a:moveTo>
                  <a:lnTo>
                    <a:pt x="694" y="432"/>
                  </a:lnTo>
                  <a:lnTo>
                    <a:pt x="680" y="430"/>
                  </a:lnTo>
                  <a:lnTo>
                    <a:pt x="666" y="426"/>
                  </a:lnTo>
                  <a:lnTo>
                    <a:pt x="654" y="420"/>
                  </a:lnTo>
                  <a:lnTo>
                    <a:pt x="642" y="410"/>
                  </a:lnTo>
                  <a:lnTo>
                    <a:pt x="634" y="400"/>
                  </a:lnTo>
                  <a:lnTo>
                    <a:pt x="626" y="386"/>
                  </a:lnTo>
                  <a:lnTo>
                    <a:pt x="622" y="370"/>
                  </a:lnTo>
                  <a:lnTo>
                    <a:pt x="620" y="350"/>
                  </a:lnTo>
                  <a:lnTo>
                    <a:pt x="620" y="350"/>
                  </a:lnTo>
                  <a:lnTo>
                    <a:pt x="622" y="332"/>
                  </a:lnTo>
                  <a:lnTo>
                    <a:pt x="626" y="318"/>
                  </a:lnTo>
                  <a:lnTo>
                    <a:pt x="632" y="304"/>
                  </a:lnTo>
                  <a:lnTo>
                    <a:pt x="640" y="292"/>
                  </a:lnTo>
                  <a:lnTo>
                    <a:pt x="652" y="282"/>
                  </a:lnTo>
                  <a:lnTo>
                    <a:pt x="664" y="274"/>
                  </a:lnTo>
                  <a:lnTo>
                    <a:pt x="678" y="270"/>
                  </a:lnTo>
                  <a:lnTo>
                    <a:pt x="694" y="268"/>
                  </a:lnTo>
                  <a:lnTo>
                    <a:pt x="694" y="268"/>
                  </a:lnTo>
                  <a:lnTo>
                    <a:pt x="708" y="270"/>
                  </a:lnTo>
                  <a:lnTo>
                    <a:pt x="722" y="274"/>
                  </a:lnTo>
                  <a:lnTo>
                    <a:pt x="734" y="280"/>
                  </a:lnTo>
                  <a:lnTo>
                    <a:pt x="746" y="290"/>
                  </a:lnTo>
                  <a:lnTo>
                    <a:pt x="754" y="302"/>
                  </a:lnTo>
                  <a:lnTo>
                    <a:pt x="762" y="316"/>
                  </a:lnTo>
                  <a:lnTo>
                    <a:pt x="768" y="332"/>
                  </a:lnTo>
                  <a:lnTo>
                    <a:pt x="770" y="350"/>
                  </a:lnTo>
                  <a:lnTo>
                    <a:pt x="770" y="350"/>
                  </a:lnTo>
                  <a:lnTo>
                    <a:pt x="768" y="368"/>
                  </a:lnTo>
                  <a:lnTo>
                    <a:pt x="762" y="386"/>
                  </a:lnTo>
                  <a:lnTo>
                    <a:pt x="754" y="400"/>
                  </a:lnTo>
                  <a:lnTo>
                    <a:pt x="746" y="410"/>
                  </a:lnTo>
                  <a:lnTo>
                    <a:pt x="734" y="420"/>
                  </a:lnTo>
                  <a:lnTo>
                    <a:pt x="722" y="426"/>
                  </a:lnTo>
                  <a:lnTo>
                    <a:pt x="708" y="430"/>
                  </a:lnTo>
                  <a:lnTo>
                    <a:pt x="694" y="432"/>
                  </a:lnTo>
                  <a:close/>
                  <a:moveTo>
                    <a:pt x="148" y="432"/>
                  </a:moveTo>
                  <a:lnTo>
                    <a:pt x="148" y="432"/>
                  </a:lnTo>
                  <a:lnTo>
                    <a:pt x="132" y="430"/>
                  </a:lnTo>
                  <a:lnTo>
                    <a:pt x="118" y="424"/>
                  </a:lnTo>
                  <a:lnTo>
                    <a:pt x="106" y="418"/>
                  </a:lnTo>
                  <a:lnTo>
                    <a:pt x="96" y="408"/>
                  </a:lnTo>
                  <a:lnTo>
                    <a:pt x="86" y="396"/>
                  </a:lnTo>
                  <a:lnTo>
                    <a:pt x="80" y="382"/>
                  </a:lnTo>
                  <a:lnTo>
                    <a:pt x="74" y="366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4" y="334"/>
                  </a:lnTo>
                  <a:lnTo>
                    <a:pt x="78" y="318"/>
                  </a:lnTo>
                  <a:lnTo>
                    <a:pt x="86" y="304"/>
                  </a:lnTo>
                  <a:lnTo>
                    <a:pt x="94" y="292"/>
                  </a:lnTo>
                  <a:lnTo>
                    <a:pt x="106" y="282"/>
                  </a:lnTo>
                  <a:lnTo>
                    <a:pt x="118" y="274"/>
                  </a:lnTo>
                  <a:lnTo>
                    <a:pt x="132" y="270"/>
                  </a:lnTo>
                  <a:lnTo>
                    <a:pt x="148" y="268"/>
                  </a:lnTo>
                  <a:lnTo>
                    <a:pt x="148" y="268"/>
                  </a:lnTo>
                  <a:lnTo>
                    <a:pt x="164" y="270"/>
                  </a:lnTo>
                  <a:lnTo>
                    <a:pt x="180" y="276"/>
                  </a:lnTo>
                  <a:lnTo>
                    <a:pt x="192" y="284"/>
                  </a:lnTo>
                  <a:lnTo>
                    <a:pt x="204" y="294"/>
                  </a:lnTo>
                  <a:lnTo>
                    <a:pt x="212" y="308"/>
                  </a:lnTo>
                  <a:lnTo>
                    <a:pt x="218" y="322"/>
                  </a:lnTo>
                  <a:lnTo>
                    <a:pt x="222" y="336"/>
                  </a:lnTo>
                  <a:lnTo>
                    <a:pt x="222" y="350"/>
                  </a:lnTo>
                  <a:lnTo>
                    <a:pt x="222" y="350"/>
                  </a:lnTo>
                  <a:lnTo>
                    <a:pt x="222" y="368"/>
                  </a:lnTo>
                  <a:lnTo>
                    <a:pt x="218" y="384"/>
                  </a:lnTo>
                  <a:lnTo>
                    <a:pt x="210" y="398"/>
                  </a:lnTo>
                  <a:lnTo>
                    <a:pt x="202" y="408"/>
                  </a:lnTo>
                  <a:lnTo>
                    <a:pt x="190" y="418"/>
                  </a:lnTo>
                  <a:lnTo>
                    <a:pt x="178" y="426"/>
                  </a:lnTo>
                  <a:lnTo>
                    <a:pt x="164" y="430"/>
                  </a:lnTo>
                  <a:lnTo>
                    <a:pt x="148" y="432"/>
                  </a:lnTo>
                  <a:close/>
                  <a:moveTo>
                    <a:pt x="906" y="432"/>
                  </a:moveTo>
                  <a:lnTo>
                    <a:pt x="906" y="432"/>
                  </a:lnTo>
                  <a:lnTo>
                    <a:pt x="892" y="430"/>
                  </a:lnTo>
                  <a:lnTo>
                    <a:pt x="880" y="428"/>
                  </a:lnTo>
                  <a:lnTo>
                    <a:pt x="870" y="422"/>
                  </a:lnTo>
                  <a:lnTo>
                    <a:pt x="862" y="414"/>
                  </a:lnTo>
                  <a:lnTo>
                    <a:pt x="856" y="404"/>
                  </a:lnTo>
                  <a:lnTo>
                    <a:pt x="852" y="392"/>
                  </a:lnTo>
                  <a:lnTo>
                    <a:pt x="850" y="378"/>
                  </a:lnTo>
                  <a:lnTo>
                    <a:pt x="850" y="362"/>
                  </a:lnTo>
                  <a:lnTo>
                    <a:pt x="850" y="362"/>
                  </a:lnTo>
                  <a:lnTo>
                    <a:pt x="852" y="346"/>
                  </a:lnTo>
                  <a:lnTo>
                    <a:pt x="856" y="326"/>
                  </a:lnTo>
                  <a:lnTo>
                    <a:pt x="876" y="258"/>
                  </a:lnTo>
                  <a:lnTo>
                    <a:pt x="876" y="258"/>
                  </a:lnTo>
                  <a:lnTo>
                    <a:pt x="888" y="212"/>
                  </a:lnTo>
                  <a:lnTo>
                    <a:pt x="888" y="212"/>
                  </a:lnTo>
                  <a:lnTo>
                    <a:pt x="896" y="184"/>
                  </a:lnTo>
                  <a:lnTo>
                    <a:pt x="900" y="158"/>
                  </a:lnTo>
                  <a:lnTo>
                    <a:pt x="904" y="132"/>
                  </a:lnTo>
                  <a:lnTo>
                    <a:pt x="904" y="108"/>
                  </a:lnTo>
                  <a:lnTo>
                    <a:pt x="904" y="84"/>
                  </a:lnTo>
                  <a:lnTo>
                    <a:pt x="900" y="64"/>
                  </a:lnTo>
                  <a:lnTo>
                    <a:pt x="894" y="46"/>
                  </a:lnTo>
                  <a:lnTo>
                    <a:pt x="886" y="30"/>
                  </a:lnTo>
                  <a:lnTo>
                    <a:pt x="886" y="30"/>
                  </a:lnTo>
                  <a:lnTo>
                    <a:pt x="880" y="20"/>
                  </a:lnTo>
                  <a:lnTo>
                    <a:pt x="872" y="10"/>
                  </a:lnTo>
                  <a:lnTo>
                    <a:pt x="862" y="6"/>
                  </a:lnTo>
                  <a:lnTo>
                    <a:pt x="852" y="2"/>
                  </a:lnTo>
                  <a:lnTo>
                    <a:pt x="852" y="2"/>
                  </a:lnTo>
                  <a:lnTo>
                    <a:pt x="842" y="0"/>
                  </a:lnTo>
                  <a:lnTo>
                    <a:pt x="832" y="2"/>
                  </a:lnTo>
                  <a:lnTo>
                    <a:pt x="820" y="6"/>
                  </a:lnTo>
                  <a:lnTo>
                    <a:pt x="810" y="12"/>
                  </a:lnTo>
                  <a:lnTo>
                    <a:pt x="810" y="12"/>
                  </a:lnTo>
                  <a:lnTo>
                    <a:pt x="802" y="18"/>
                  </a:lnTo>
                  <a:lnTo>
                    <a:pt x="796" y="24"/>
                  </a:lnTo>
                  <a:lnTo>
                    <a:pt x="788" y="34"/>
                  </a:lnTo>
                  <a:lnTo>
                    <a:pt x="780" y="48"/>
                  </a:lnTo>
                  <a:lnTo>
                    <a:pt x="772" y="64"/>
                  </a:lnTo>
                  <a:lnTo>
                    <a:pt x="766" y="82"/>
                  </a:lnTo>
                  <a:lnTo>
                    <a:pt x="760" y="106"/>
                  </a:lnTo>
                  <a:lnTo>
                    <a:pt x="756" y="132"/>
                  </a:lnTo>
                  <a:lnTo>
                    <a:pt x="756" y="132"/>
                  </a:lnTo>
                  <a:lnTo>
                    <a:pt x="754" y="170"/>
                  </a:lnTo>
                  <a:lnTo>
                    <a:pt x="752" y="196"/>
                  </a:lnTo>
                  <a:lnTo>
                    <a:pt x="754" y="220"/>
                  </a:lnTo>
                  <a:lnTo>
                    <a:pt x="754" y="220"/>
                  </a:lnTo>
                  <a:lnTo>
                    <a:pt x="738" y="212"/>
                  </a:lnTo>
                  <a:lnTo>
                    <a:pt x="720" y="204"/>
                  </a:lnTo>
                  <a:lnTo>
                    <a:pt x="702" y="200"/>
                  </a:lnTo>
                  <a:lnTo>
                    <a:pt x="684" y="200"/>
                  </a:lnTo>
                  <a:lnTo>
                    <a:pt x="684" y="200"/>
                  </a:lnTo>
                  <a:lnTo>
                    <a:pt x="662" y="202"/>
                  </a:lnTo>
                  <a:lnTo>
                    <a:pt x="644" y="206"/>
                  </a:lnTo>
                  <a:lnTo>
                    <a:pt x="624" y="212"/>
                  </a:lnTo>
                  <a:lnTo>
                    <a:pt x="608" y="222"/>
                  </a:lnTo>
                  <a:lnTo>
                    <a:pt x="592" y="234"/>
                  </a:lnTo>
                  <a:lnTo>
                    <a:pt x="578" y="248"/>
                  </a:lnTo>
                  <a:lnTo>
                    <a:pt x="566" y="264"/>
                  </a:lnTo>
                  <a:lnTo>
                    <a:pt x="558" y="282"/>
                  </a:lnTo>
                  <a:lnTo>
                    <a:pt x="558" y="282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0" y="264"/>
                  </a:lnTo>
                  <a:lnTo>
                    <a:pt x="542" y="248"/>
                  </a:lnTo>
                  <a:lnTo>
                    <a:pt x="532" y="234"/>
                  </a:lnTo>
                  <a:lnTo>
                    <a:pt x="520" y="220"/>
                  </a:lnTo>
                  <a:lnTo>
                    <a:pt x="506" y="212"/>
                  </a:lnTo>
                  <a:lnTo>
                    <a:pt x="492" y="204"/>
                  </a:lnTo>
                  <a:lnTo>
                    <a:pt x="476" y="200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42" y="200"/>
                  </a:lnTo>
                  <a:lnTo>
                    <a:pt x="428" y="202"/>
                  </a:lnTo>
                  <a:lnTo>
                    <a:pt x="402" y="208"/>
                  </a:lnTo>
                  <a:lnTo>
                    <a:pt x="382" y="216"/>
                  </a:lnTo>
                  <a:lnTo>
                    <a:pt x="366" y="224"/>
                  </a:lnTo>
                  <a:lnTo>
                    <a:pt x="366" y="100"/>
                  </a:lnTo>
                  <a:lnTo>
                    <a:pt x="288" y="100"/>
                  </a:lnTo>
                  <a:lnTo>
                    <a:pt x="288" y="276"/>
                  </a:lnTo>
                  <a:lnTo>
                    <a:pt x="288" y="276"/>
                  </a:lnTo>
                  <a:lnTo>
                    <a:pt x="278" y="258"/>
                  </a:lnTo>
                  <a:lnTo>
                    <a:pt x="266" y="242"/>
                  </a:lnTo>
                  <a:lnTo>
                    <a:pt x="252" y="228"/>
                  </a:lnTo>
                  <a:lnTo>
                    <a:pt x="236" y="218"/>
                  </a:lnTo>
                  <a:lnTo>
                    <a:pt x="218" y="210"/>
                  </a:lnTo>
                  <a:lnTo>
                    <a:pt x="200" y="204"/>
                  </a:lnTo>
                  <a:lnTo>
                    <a:pt x="182" y="200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50" y="198"/>
                  </a:lnTo>
                  <a:lnTo>
                    <a:pt x="138" y="200"/>
                  </a:lnTo>
                  <a:lnTo>
                    <a:pt x="126" y="204"/>
                  </a:lnTo>
                  <a:lnTo>
                    <a:pt x="114" y="208"/>
                  </a:lnTo>
                  <a:lnTo>
                    <a:pt x="104" y="214"/>
                  </a:lnTo>
                  <a:lnTo>
                    <a:pt x="94" y="220"/>
                  </a:lnTo>
                  <a:lnTo>
                    <a:pt x="84" y="228"/>
                  </a:lnTo>
                  <a:lnTo>
                    <a:pt x="74" y="238"/>
                  </a:lnTo>
                  <a:lnTo>
                    <a:pt x="74" y="204"/>
                  </a:lnTo>
                  <a:lnTo>
                    <a:pt x="0" y="204"/>
                  </a:lnTo>
                  <a:lnTo>
                    <a:pt x="0" y="602"/>
                  </a:lnTo>
                  <a:lnTo>
                    <a:pt x="74" y="602"/>
                  </a:lnTo>
                  <a:lnTo>
                    <a:pt x="74" y="466"/>
                  </a:lnTo>
                  <a:lnTo>
                    <a:pt x="74" y="466"/>
                  </a:lnTo>
                  <a:lnTo>
                    <a:pt x="94" y="480"/>
                  </a:lnTo>
                  <a:lnTo>
                    <a:pt x="116" y="492"/>
                  </a:lnTo>
                  <a:lnTo>
                    <a:pt x="138" y="498"/>
                  </a:lnTo>
                  <a:lnTo>
                    <a:pt x="162" y="500"/>
                  </a:lnTo>
                  <a:lnTo>
                    <a:pt x="162" y="500"/>
                  </a:lnTo>
                  <a:lnTo>
                    <a:pt x="184" y="498"/>
                  </a:lnTo>
                  <a:lnTo>
                    <a:pt x="204" y="494"/>
                  </a:lnTo>
                  <a:lnTo>
                    <a:pt x="222" y="488"/>
                  </a:lnTo>
                  <a:lnTo>
                    <a:pt x="238" y="478"/>
                  </a:lnTo>
                  <a:lnTo>
                    <a:pt x="254" y="468"/>
                  </a:lnTo>
                  <a:lnTo>
                    <a:pt x="268" y="454"/>
                  </a:lnTo>
                  <a:lnTo>
                    <a:pt x="278" y="438"/>
                  </a:lnTo>
                  <a:lnTo>
                    <a:pt x="288" y="420"/>
                  </a:lnTo>
                  <a:lnTo>
                    <a:pt x="288" y="492"/>
                  </a:lnTo>
                  <a:lnTo>
                    <a:pt x="366" y="492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6" y="320"/>
                  </a:lnTo>
                  <a:lnTo>
                    <a:pt x="368" y="308"/>
                  </a:lnTo>
                  <a:lnTo>
                    <a:pt x="368" y="308"/>
                  </a:lnTo>
                  <a:lnTo>
                    <a:pt x="372" y="302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92" y="282"/>
                  </a:lnTo>
                  <a:lnTo>
                    <a:pt x="402" y="278"/>
                  </a:lnTo>
                  <a:lnTo>
                    <a:pt x="414" y="272"/>
                  </a:lnTo>
                  <a:lnTo>
                    <a:pt x="426" y="270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52" y="270"/>
                  </a:lnTo>
                  <a:lnTo>
                    <a:pt x="462" y="272"/>
                  </a:lnTo>
                  <a:lnTo>
                    <a:pt x="468" y="278"/>
                  </a:lnTo>
                  <a:lnTo>
                    <a:pt x="474" y="284"/>
                  </a:lnTo>
                  <a:lnTo>
                    <a:pt x="480" y="294"/>
                  </a:lnTo>
                  <a:lnTo>
                    <a:pt x="482" y="306"/>
                  </a:lnTo>
                  <a:lnTo>
                    <a:pt x="484" y="322"/>
                  </a:lnTo>
                  <a:lnTo>
                    <a:pt x="484" y="340"/>
                  </a:lnTo>
                  <a:lnTo>
                    <a:pt x="484" y="492"/>
                  </a:lnTo>
                  <a:lnTo>
                    <a:pt x="562" y="492"/>
                  </a:lnTo>
                  <a:lnTo>
                    <a:pt x="562" y="428"/>
                  </a:lnTo>
                  <a:lnTo>
                    <a:pt x="562" y="428"/>
                  </a:lnTo>
                  <a:lnTo>
                    <a:pt x="564" y="430"/>
                  </a:lnTo>
                  <a:lnTo>
                    <a:pt x="564" y="430"/>
                  </a:lnTo>
                  <a:lnTo>
                    <a:pt x="574" y="444"/>
                  </a:lnTo>
                  <a:lnTo>
                    <a:pt x="584" y="460"/>
                  </a:lnTo>
                  <a:lnTo>
                    <a:pt x="598" y="472"/>
                  </a:lnTo>
                  <a:lnTo>
                    <a:pt x="614" y="482"/>
                  </a:lnTo>
                  <a:lnTo>
                    <a:pt x="630" y="490"/>
                  </a:lnTo>
                  <a:lnTo>
                    <a:pt x="646" y="496"/>
                  </a:lnTo>
                  <a:lnTo>
                    <a:pt x="664" y="500"/>
                  </a:lnTo>
                  <a:lnTo>
                    <a:pt x="684" y="500"/>
                  </a:lnTo>
                  <a:lnTo>
                    <a:pt x="684" y="500"/>
                  </a:lnTo>
                  <a:lnTo>
                    <a:pt x="700" y="500"/>
                  </a:lnTo>
                  <a:lnTo>
                    <a:pt x="716" y="498"/>
                  </a:lnTo>
                  <a:lnTo>
                    <a:pt x="732" y="492"/>
                  </a:lnTo>
                  <a:lnTo>
                    <a:pt x="748" y="488"/>
                  </a:lnTo>
                  <a:lnTo>
                    <a:pt x="762" y="480"/>
                  </a:lnTo>
                  <a:lnTo>
                    <a:pt x="776" y="472"/>
                  </a:lnTo>
                  <a:lnTo>
                    <a:pt x="788" y="462"/>
                  </a:lnTo>
                  <a:lnTo>
                    <a:pt x="800" y="452"/>
                  </a:lnTo>
                  <a:lnTo>
                    <a:pt x="800" y="452"/>
                  </a:lnTo>
                  <a:lnTo>
                    <a:pt x="812" y="468"/>
                  </a:lnTo>
                  <a:lnTo>
                    <a:pt x="822" y="476"/>
                  </a:lnTo>
                  <a:lnTo>
                    <a:pt x="832" y="484"/>
                  </a:lnTo>
                  <a:lnTo>
                    <a:pt x="848" y="490"/>
                  </a:lnTo>
                  <a:lnTo>
                    <a:pt x="864" y="496"/>
                  </a:lnTo>
                  <a:lnTo>
                    <a:pt x="884" y="500"/>
                  </a:lnTo>
                  <a:lnTo>
                    <a:pt x="906" y="502"/>
                  </a:lnTo>
                  <a:lnTo>
                    <a:pt x="914" y="502"/>
                  </a:lnTo>
                  <a:lnTo>
                    <a:pt x="914" y="432"/>
                  </a:lnTo>
                  <a:lnTo>
                    <a:pt x="906" y="432"/>
                  </a:lnTo>
                  <a:close/>
                </a:path>
              </a:pathLst>
            </a:custGeom>
            <a:solidFill>
              <a:srgbClr val="3D1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6" name="Freeform 6"/>
            <p:cNvSpPr>
              <a:spLocks/>
            </p:cNvSpPr>
            <p:nvPr userDrawn="1"/>
          </p:nvSpPr>
          <p:spPr bwMode="auto">
            <a:xfrm>
              <a:off x="742445" y="6287343"/>
              <a:ext cx="23760" cy="95040"/>
            </a:xfrm>
            <a:custGeom>
              <a:avLst/>
              <a:gdLst>
                <a:gd name="T0" fmla="*/ 24 w 44"/>
                <a:gd name="T1" fmla="*/ 2 h 176"/>
                <a:gd name="T2" fmla="*/ 24 w 44"/>
                <a:gd name="T3" fmla="*/ 2 h 176"/>
                <a:gd name="T4" fmla="*/ 28 w 44"/>
                <a:gd name="T5" fmla="*/ 2 h 176"/>
                <a:gd name="T6" fmla="*/ 32 w 44"/>
                <a:gd name="T7" fmla="*/ 0 h 176"/>
                <a:gd name="T8" fmla="*/ 32 w 44"/>
                <a:gd name="T9" fmla="*/ 0 h 176"/>
                <a:gd name="T10" fmla="*/ 36 w 44"/>
                <a:gd name="T11" fmla="*/ 2 h 176"/>
                <a:gd name="T12" fmla="*/ 38 w 44"/>
                <a:gd name="T13" fmla="*/ 2 h 176"/>
                <a:gd name="T14" fmla="*/ 38 w 44"/>
                <a:gd name="T15" fmla="*/ 2 h 176"/>
                <a:gd name="T16" fmla="*/ 42 w 44"/>
                <a:gd name="T17" fmla="*/ 8 h 176"/>
                <a:gd name="T18" fmla="*/ 44 w 44"/>
                <a:gd name="T19" fmla="*/ 18 h 176"/>
                <a:gd name="T20" fmla="*/ 44 w 44"/>
                <a:gd name="T21" fmla="*/ 28 h 176"/>
                <a:gd name="T22" fmla="*/ 44 w 44"/>
                <a:gd name="T23" fmla="*/ 40 h 176"/>
                <a:gd name="T24" fmla="*/ 40 w 44"/>
                <a:gd name="T25" fmla="*/ 56 h 176"/>
                <a:gd name="T26" fmla="*/ 36 w 44"/>
                <a:gd name="T27" fmla="*/ 74 h 176"/>
                <a:gd name="T28" fmla="*/ 36 w 44"/>
                <a:gd name="T29" fmla="*/ 74 h 176"/>
                <a:gd name="T30" fmla="*/ 18 w 44"/>
                <a:gd name="T31" fmla="*/ 134 h 176"/>
                <a:gd name="T32" fmla="*/ 4 w 44"/>
                <a:gd name="T33" fmla="*/ 176 h 176"/>
                <a:gd name="T34" fmla="*/ 4 w 44"/>
                <a:gd name="T35" fmla="*/ 176 h 176"/>
                <a:gd name="T36" fmla="*/ 2 w 44"/>
                <a:gd name="T37" fmla="*/ 154 h 176"/>
                <a:gd name="T38" fmla="*/ 0 w 44"/>
                <a:gd name="T39" fmla="*/ 128 h 176"/>
                <a:gd name="T40" fmla="*/ 0 w 44"/>
                <a:gd name="T41" fmla="*/ 100 h 176"/>
                <a:gd name="T42" fmla="*/ 2 w 44"/>
                <a:gd name="T43" fmla="*/ 74 h 176"/>
                <a:gd name="T44" fmla="*/ 6 w 44"/>
                <a:gd name="T45" fmla="*/ 48 h 176"/>
                <a:gd name="T46" fmla="*/ 10 w 44"/>
                <a:gd name="T47" fmla="*/ 28 h 176"/>
                <a:gd name="T48" fmla="*/ 16 w 44"/>
                <a:gd name="T49" fmla="*/ 12 h 176"/>
                <a:gd name="T50" fmla="*/ 20 w 44"/>
                <a:gd name="T51" fmla="*/ 6 h 176"/>
                <a:gd name="T52" fmla="*/ 24 w 44"/>
                <a:gd name="T53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76">
                  <a:moveTo>
                    <a:pt x="24" y="2"/>
                  </a:move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8"/>
                  </a:lnTo>
                  <a:lnTo>
                    <a:pt x="44" y="18"/>
                  </a:lnTo>
                  <a:lnTo>
                    <a:pt x="44" y="28"/>
                  </a:lnTo>
                  <a:lnTo>
                    <a:pt x="44" y="40"/>
                  </a:lnTo>
                  <a:lnTo>
                    <a:pt x="40" y="56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18" y="134"/>
                  </a:lnTo>
                  <a:lnTo>
                    <a:pt x="4" y="176"/>
                  </a:lnTo>
                  <a:lnTo>
                    <a:pt x="4" y="176"/>
                  </a:lnTo>
                  <a:lnTo>
                    <a:pt x="2" y="154"/>
                  </a:lnTo>
                  <a:lnTo>
                    <a:pt x="0" y="128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6" y="48"/>
                  </a:lnTo>
                  <a:lnTo>
                    <a:pt x="10" y="28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7" name="Freeform 7"/>
            <p:cNvSpPr>
              <a:spLocks/>
            </p:cNvSpPr>
            <p:nvPr userDrawn="1"/>
          </p:nvSpPr>
          <p:spPr bwMode="auto">
            <a:xfrm>
              <a:off x="637685" y="6403983"/>
              <a:ext cx="81000" cy="88560"/>
            </a:xfrm>
            <a:custGeom>
              <a:avLst/>
              <a:gdLst>
                <a:gd name="T0" fmla="*/ 74 w 150"/>
                <a:gd name="T1" fmla="*/ 164 h 164"/>
                <a:gd name="T2" fmla="*/ 74 w 150"/>
                <a:gd name="T3" fmla="*/ 164 h 164"/>
                <a:gd name="T4" fmla="*/ 60 w 150"/>
                <a:gd name="T5" fmla="*/ 162 h 164"/>
                <a:gd name="T6" fmla="*/ 46 w 150"/>
                <a:gd name="T7" fmla="*/ 158 h 164"/>
                <a:gd name="T8" fmla="*/ 34 w 150"/>
                <a:gd name="T9" fmla="*/ 152 h 164"/>
                <a:gd name="T10" fmla="*/ 22 w 150"/>
                <a:gd name="T11" fmla="*/ 142 h 164"/>
                <a:gd name="T12" fmla="*/ 14 w 150"/>
                <a:gd name="T13" fmla="*/ 132 h 164"/>
                <a:gd name="T14" fmla="*/ 6 w 150"/>
                <a:gd name="T15" fmla="*/ 118 h 164"/>
                <a:gd name="T16" fmla="*/ 2 w 150"/>
                <a:gd name="T17" fmla="*/ 102 h 164"/>
                <a:gd name="T18" fmla="*/ 0 w 150"/>
                <a:gd name="T19" fmla="*/ 82 h 164"/>
                <a:gd name="T20" fmla="*/ 0 w 150"/>
                <a:gd name="T21" fmla="*/ 82 h 164"/>
                <a:gd name="T22" fmla="*/ 2 w 150"/>
                <a:gd name="T23" fmla="*/ 64 h 164"/>
                <a:gd name="T24" fmla="*/ 6 w 150"/>
                <a:gd name="T25" fmla="*/ 50 h 164"/>
                <a:gd name="T26" fmla="*/ 12 w 150"/>
                <a:gd name="T27" fmla="*/ 36 h 164"/>
                <a:gd name="T28" fmla="*/ 20 w 150"/>
                <a:gd name="T29" fmla="*/ 24 h 164"/>
                <a:gd name="T30" fmla="*/ 32 w 150"/>
                <a:gd name="T31" fmla="*/ 14 h 164"/>
                <a:gd name="T32" fmla="*/ 44 w 150"/>
                <a:gd name="T33" fmla="*/ 6 h 164"/>
                <a:gd name="T34" fmla="*/ 58 w 150"/>
                <a:gd name="T35" fmla="*/ 2 h 164"/>
                <a:gd name="T36" fmla="*/ 74 w 150"/>
                <a:gd name="T37" fmla="*/ 0 h 164"/>
                <a:gd name="T38" fmla="*/ 74 w 150"/>
                <a:gd name="T39" fmla="*/ 0 h 164"/>
                <a:gd name="T40" fmla="*/ 88 w 150"/>
                <a:gd name="T41" fmla="*/ 2 h 164"/>
                <a:gd name="T42" fmla="*/ 102 w 150"/>
                <a:gd name="T43" fmla="*/ 6 h 164"/>
                <a:gd name="T44" fmla="*/ 114 w 150"/>
                <a:gd name="T45" fmla="*/ 12 h 164"/>
                <a:gd name="T46" fmla="*/ 126 w 150"/>
                <a:gd name="T47" fmla="*/ 22 h 164"/>
                <a:gd name="T48" fmla="*/ 134 w 150"/>
                <a:gd name="T49" fmla="*/ 34 h 164"/>
                <a:gd name="T50" fmla="*/ 142 w 150"/>
                <a:gd name="T51" fmla="*/ 48 h 164"/>
                <a:gd name="T52" fmla="*/ 148 w 150"/>
                <a:gd name="T53" fmla="*/ 64 h 164"/>
                <a:gd name="T54" fmla="*/ 150 w 150"/>
                <a:gd name="T55" fmla="*/ 82 h 164"/>
                <a:gd name="T56" fmla="*/ 150 w 150"/>
                <a:gd name="T57" fmla="*/ 82 h 164"/>
                <a:gd name="T58" fmla="*/ 148 w 150"/>
                <a:gd name="T59" fmla="*/ 100 h 164"/>
                <a:gd name="T60" fmla="*/ 142 w 150"/>
                <a:gd name="T61" fmla="*/ 118 h 164"/>
                <a:gd name="T62" fmla="*/ 134 w 150"/>
                <a:gd name="T63" fmla="*/ 132 h 164"/>
                <a:gd name="T64" fmla="*/ 126 w 150"/>
                <a:gd name="T65" fmla="*/ 142 h 164"/>
                <a:gd name="T66" fmla="*/ 114 w 150"/>
                <a:gd name="T67" fmla="*/ 152 h 164"/>
                <a:gd name="T68" fmla="*/ 102 w 150"/>
                <a:gd name="T69" fmla="*/ 158 h 164"/>
                <a:gd name="T70" fmla="*/ 88 w 150"/>
                <a:gd name="T71" fmla="*/ 162 h 164"/>
                <a:gd name="T72" fmla="*/ 74 w 150"/>
                <a:gd name="T7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64">
                  <a:moveTo>
                    <a:pt x="74" y="164"/>
                  </a:moveTo>
                  <a:lnTo>
                    <a:pt x="74" y="164"/>
                  </a:lnTo>
                  <a:lnTo>
                    <a:pt x="60" y="162"/>
                  </a:lnTo>
                  <a:lnTo>
                    <a:pt x="46" y="158"/>
                  </a:lnTo>
                  <a:lnTo>
                    <a:pt x="34" y="152"/>
                  </a:lnTo>
                  <a:lnTo>
                    <a:pt x="22" y="142"/>
                  </a:lnTo>
                  <a:lnTo>
                    <a:pt x="14" y="132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0" y="24"/>
                  </a:lnTo>
                  <a:lnTo>
                    <a:pt x="32" y="14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2"/>
                  </a:lnTo>
                  <a:lnTo>
                    <a:pt x="126" y="22"/>
                  </a:lnTo>
                  <a:lnTo>
                    <a:pt x="134" y="34"/>
                  </a:lnTo>
                  <a:lnTo>
                    <a:pt x="142" y="48"/>
                  </a:lnTo>
                  <a:lnTo>
                    <a:pt x="148" y="6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8" y="100"/>
                  </a:lnTo>
                  <a:lnTo>
                    <a:pt x="142" y="118"/>
                  </a:lnTo>
                  <a:lnTo>
                    <a:pt x="134" y="132"/>
                  </a:lnTo>
                  <a:lnTo>
                    <a:pt x="126" y="142"/>
                  </a:lnTo>
                  <a:lnTo>
                    <a:pt x="114" y="152"/>
                  </a:lnTo>
                  <a:lnTo>
                    <a:pt x="102" y="158"/>
                  </a:lnTo>
                  <a:lnTo>
                    <a:pt x="88" y="162"/>
                  </a:lnTo>
                  <a:lnTo>
                    <a:pt x="74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Freeform 8"/>
            <p:cNvSpPr>
              <a:spLocks/>
            </p:cNvSpPr>
            <p:nvPr userDrawn="1"/>
          </p:nvSpPr>
          <p:spPr bwMode="auto">
            <a:xfrm>
              <a:off x="342845" y="6403983"/>
              <a:ext cx="79920" cy="88560"/>
            </a:xfrm>
            <a:custGeom>
              <a:avLst/>
              <a:gdLst>
                <a:gd name="T0" fmla="*/ 74 w 148"/>
                <a:gd name="T1" fmla="*/ 164 h 164"/>
                <a:gd name="T2" fmla="*/ 74 w 148"/>
                <a:gd name="T3" fmla="*/ 164 h 164"/>
                <a:gd name="T4" fmla="*/ 58 w 148"/>
                <a:gd name="T5" fmla="*/ 162 h 164"/>
                <a:gd name="T6" fmla="*/ 44 w 148"/>
                <a:gd name="T7" fmla="*/ 156 h 164"/>
                <a:gd name="T8" fmla="*/ 32 w 148"/>
                <a:gd name="T9" fmla="*/ 150 h 164"/>
                <a:gd name="T10" fmla="*/ 22 w 148"/>
                <a:gd name="T11" fmla="*/ 140 h 164"/>
                <a:gd name="T12" fmla="*/ 12 w 148"/>
                <a:gd name="T13" fmla="*/ 128 h 164"/>
                <a:gd name="T14" fmla="*/ 6 w 148"/>
                <a:gd name="T15" fmla="*/ 114 h 164"/>
                <a:gd name="T16" fmla="*/ 0 w 148"/>
                <a:gd name="T17" fmla="*/ 98 h 164"/>
                <a:gd name="T18" fmla="*/ 0 w 148"/>
                <a:gd name="T19" fmla="*/ 82 h 164"/>
                <a:gd name="T20" fmla="*/ 0 w 148"/>
                <a:gd name="T21" fmla="*/ 82 h 164"/>
                <a:gd name="T22" fmla="*/ 0 w 148"/>
                <a:gd name="T23" fmla="*/ 66 h 164"/>
                <a:gd name="T24" fmla="*/ 4 w 148"/>
                <a:gd name="T25" fmla="*/ 50 h 164"/>
                <a:gd name="T26" fmla="*/ 12 w 148"/>
                <a:gd name="T27" fmla="*/ 36 h 164"/>
                <a:gd name="T28" fmla="*/ 20 w 148"/>
                <a:gd name="T29" fmla="*/ 24 h 164"/>
                <a:gd name="T30" fmla="*/ 32 w 148"/>
                <a:gd name="T31" fmla="*/ 14 h 164"/>
                <a:gd name="T32" fmla="*/ 44 w 148"/>
                <a:gd name="T33" fmla="*/ 6 h 164"/>
                <a:gd name="T34" fmla="*/ 58 w 148"/>
                <a:gd name="T35" fmla="*/ 2 h 164"/>
                <a:gd name="T36" fmla="*/ 74 w 148"/>
                <a:gd name="T37" fmla="*/ 0 h 164"/>
                <a:gd name="T38" fmla="*/ 74 w 148"/>
                <a:gd name="T39" fmla="*/ 0 h 164"/>
                <a:gd name="T40" fmla="*/ 90 w 148"/>
                <a:gd name="T41" fmla="*/ 2 h 164"/>
                <a:gd name="T42" fmla="*/ 106 w 148"/>
                <a:gd name="T43" fmla="*/ 8 h 164"/>
                <a:gd name="T44" fmla="*/ 118 w 148"/>
                <a:gd name="T45" fmla="*/ 16 h 164"/>
                <a:gd name="T46" fmla="*/ 130 w 148"/>
                <a:gd name="T47" fmla="*/ 26 h 164"/>
                <a:gd name="T48" fmla="*/ 138 w 148"/>
                <a:gd name="T49" fmla="*/ 40 h 164"/>
                <a:gd name="T50" fmla="*/ 144 w 148"/>
                <a:gd name="T51" fmla="*/ 54 h 164"/>
                <a:gd name="T52" fmla="*/ 148 w 148"/>
                <a:gd name="T53" fmla="*/ 68 h 164"/>
                <a:gd name="T54" fmla="*/ 148 w 148"/>
                <a:gd name="T55" fmla="*/ 82 h 164"/>
                <a:gd name="T56" fmla="*/ 148 w 148"/>
                <a:gd name="T57" fmla="*/ 82 h 164"/>
                <a:gd name="T58" fmla="*/ 148 w 148"/>
                <a:gd name="T59" fmla="*/ 100 h 164"/>
                <a:gd name="T60" fmla="*/ 144 w 148"/>
                <a:gd name="T61" fmla="*/ 116 h 164"/>
                <a:gd name="T62" fmla="*/ 136 w 148"/>
                <a:gd name="T63" fmla="*/ 130 h 164"/>
                <a:gd name="T64" fmla="*/ 128 w 148"/>
                <a:gd name="T65" fmla="*/ 140 h 164"/>
                <a:gd name="T66" fmla="*/ 116 w 148"/>
                <a:gd name="T67" fmla="*/ 150 h 164"/>
                <a:gd name="T68" fmla="*/ 104 w 148"/>
                <a:gd name="T69" fmla="*/ 158 h 164"/>
                <a:gd name="T70" fmla="*/ 90 w 148"/>
                <a:gd name="T71" fmla="*/ 162 h 164"/>
                <a:gd name="T72" fmla="*/ 74 w 148"/>
                <a:gd name="T7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64">
                  <a:moveTo>
                    <a:pt x="74" y="164"/>
                  </a:moveTo>
                  <a:lnTo>
                    <a:pt x="74" y="164"/>
                  </a:lnTo>
                  <a:lnTo>
                    <a:pt x="58" y="162"/>
                  </a:lnTo>
                  <a:lnTo>
                    <a:pt x="44" y="156"/>
                  </a:lnTo>
                  <a:lnTo>
                    <a:pt x="32" y="150"/>
                  </a:lnTo>
                  <a:lnTo>
                    <a:pt x="22" y="140"/>
                  </a:lnTo>
                  <a:lnTo>
                    <a:pt x="12" y="128"/>
                  </a:lnTo>
                  <a:lnTo>
                    <a:pt x="6" y="114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12" y="36"/>
                  </a:lnTo>
                  <a:lnTo>
                    <a:pt x="20" y="24"/>
                  </a:lnTo>
                  <a:lnTo>
                    <a:pt x="32" y="14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18" y="16"/>
                  </a:lnTo>
                  <a:lnTo>
                    <a:pt x="130" y="26"/>
                  </a:lnTo>
                  <a:lnTo>
                    <a:pt x="138" y="40"/>
                  </a:lnTo>
                  <a:lnTo>
                    <a:pt x="144" y="54"/>
                  </a:lnTo>
                  <a:lnTo>
                    <a:pt x="148" y="68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8" y="100"/>
                  </a:lnTo>
                  <a:lnTo>
                    <a:pt x="144" y="116"/>
                  </a:lnTo>
                  <a:lnTo>
                    <a:pt x="136" y="130"/>
                  </a:lnTo>
                  <a:lnTo>
                    <a:pt x="128" y="140"/>
                  </a:lnTo>
                  <a:lnTo>
                    <a:pt x="116" y="150"/>
                  </a:lnTo>
                  <a:lnTo>
                    <a:pt x="104" y="158"/>
                  </a:lnTo>
                  <a:lnTo>
                    <a:pt x="90" y="162"/>
                  </a:lnTo>
                  <a:lnTo>
                    <a:pt x="74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9" name="Freeform 9"/>
            <p:cNvSpPr>
              <a:spLocks/>
            </p:cNvSpPr>
            <p:nvPr userDrawn="1"/>
          </p:nvSpPr>
          <p:spPr bwMode="auto">
            <a:xfrm>
              <a:off x="302885" y="6259263"/>
              <a:ext cx="493560" cy="325080"/>
            </a:xfrm>
            <a:custGeom>
              <a:avLst/>
              <a:gdLst>
                <a:gd name="T0" fmla="*/ 892 w 914"/>
                <a:gd name="T1" fmla="*/ 430 h 602"/>
                <a:gd name="T2" fmla="*/ 862 w 914"/>
                <a:gd name="T3" fmla="*/ 414 h 602"/>
                <a:gd name="T4" fmla="*/ 850 w 914"/>
                <a:gd name="T5" fmla="*/ 378 h 602"/>
                <a:gd name="T6" fmla="*/ 852 w 914"/>
                <a:gd name="T7" fmla="*/ 346 h 602"/>
                <a:gd name="T8" fmla="*/ 876 w 914"/>
                <a:gd name="T9" fmla="*/ 258 h 602"/>
                <a:gd name="T10" fmla="*/ 896 w 914"/>
                <a:gd name="T11" fmla="*/ 184 h 602"/>
                <a:gd name="T12" fmla="*/ 904 w 914"/>
                <a:gd name="T13" fmla="*/ 108 h 602"/>
                <a:gd name="T14" fmla="*/ 894 w 914"/>
                <a:gd name="T15" fmla="*/ 46 h 602"/>
                <a:gd name="T16" fmla="*/ 880 w 914"/>
                <a:gd name="T17" fmla="*/ 20 h 602"/>
                <a:gd name="T18" fmla="*/ 852 w 914"/>
                <a:gd name="T19" fmla="*/ 2 h 602"/>
                <a:gd name="T20" fmla="*/ 832 w 914"/>
                <a:gd name="T21" fmla="*/ 2 h 602"/>
                <a:gd name="T22" fmla="*/ 810 w 914"/>
                <a:gd name="T23" fmla="*/ 12 h 602"/>
                <a:gd name="T24" fmla="*/ 788 w 914"/>
                <a:gd name="T25" fmla="*/ 34 h 602"/>
                <a:gd name="T26" fmla="*/ 766 w 914"/>
                <a:gd name="T27" fmla="*/ 82 h 602"/>
                <a:gd name="T28" fmla="*/ 756 w 914"/>
                <a:gd name="T29" fmla="*/ 132 h 602"/>
                <a:gd name="T30" fmla="*/ 754 w 914"/>
                <a:gd name="T31" fmla="*/ 220 h 602"/>
                <a:gd name="T32" fmla="*/ 720 w 914"/>
                <a:gd name="T33" fmla="*/ 204 h 602"/>
                <a:gd name="T34" fmla="*/ 684 w 914"/>
                <a:gd name="T35" fmla="*/ 200 h 602"/>
                <a:gd name="T36" fmla="*/ 624 w 914"/>
                <a:gd name="T37" fmla="*/ 212 h 602"/>
                <a:gd name="T38" fmla="*/ 578 w 914"/>
                <a:gd name="T39" fmla="*/ 248 h 602"/>
                <a:gd name="T40" fmla="*/ 558 w 914"/>
                <a:gd name="T41" fmla="*/ 282 h 602"/>
                <a:gd name="T42" fmla="*/ 556 w 914"/>
                <a:gd name="T43" fmla="*/ 284 h 602"/>
                <a:gd name="T44" fmla="*/ 542 w 914"/>
                <a:gd name="T45" fmla="*/ 248 h 602"/>
                <a:gd name="T46" fmla="*/ 506 w 914"/>
                <a:gd name="T47" fmla="*/ 212 h 602"/>
                <a:gd name="T48" fmla="*/ 458 w 914"/>
                <a:gd name="T49" fmla="*/ 198 h 602"/>
                <a:gd name="T50" fmla="*/ 442 w 914"/>
                <a:gd name="T51" fmla="*/ 200 h 602"/>
                <a:gd name="T52" fmla="*/ 382 w 914"/>
                <a:gd name="T53" fmla="*/ 216 h 602"/>
                <a:gd name="T54" fmla="*/ 288 w 914"/>
                <a:gd name="T55" fmla="*/ 100 h 602"/>
                <a:gd name="T56" fmla="*/ 278 w 914"/>
                <a:gd name="T57" fmla="*/ 258 h 602"/>
                <a:gd name="T58" fmla="*/ 236 w 914"/>
                <a:gd name="T59" fmla="*/ 218 h 602"/>
                <a:gd name="T60" fmla="*/ 182 w 914"/>
                <a:gd name="T61" fmla="*/ 200 h 602"/>
                <a:gd name="T62" fmla="*/ 150 w 914"/>
                <a:gd name="T63" fmla="*/ 198 h 602"/>
                <a:gd name="T64" fmla="*/ 114 w 914"/>
                <a:gd name="T65" fmla="*/ 208 h 602"/>
                <a:gd name="T66" fmla="*/ 84 w 914"/>
                <a:gd name="T67" fmla="*/ 228 h 602"/>
                <a:gd name="T68" fmla="*/ 0 w 914"/>
                <a:gd name="T69" fmla="*/ 204 h 602"/>
                <a:gd name="T70" fmla="*/ 74 w 914"/>
                <a:gd name="T71" fmla="*/ 466 h 602"/>
                <a:gd name="T72" fmla="*/ 116 w 914"/>
                <a:gd name="T73" fmla="*/ 492 h 602"/>
                <a:gd name="T74" fmla="*/ 162 w 914"/>
                <a:gd name="T75" fmla="*/ 500 h 602"/>
                <a:gd name="T76" fmla="*/ 222 w 914"/>
                <a:gd name="T77" fmla="*/ 488 h 602"/>
                <a:gd name="T78" fmla="*/ 268 w 914"/>
                <a:gd name="T79" fmla="*/ 454 h 602"/>
                <a:gd name="T80" fmla="*/ 288 w 914"/>
                <a:gd name="T81" fmla="*/ 492 h 602"/>
                <a:gd name="T82" fmla="*/ 366 w 914"/>
                <a:gd name="T83" fmla="*/ 330 h 602"/>
                <a:gd name="T84" fmla="*/ 368 w 914"/>
                <a:gd name="T85" fmla="*/ 308 h 602"/>
                <a:gd name="T86" fmla="*/ 384 w 914"/>
                <a:gd name="T87" fmla="*/ 288 h 602"/>
                <a:gd name="T88" fmla="*/ 414 w 914"/>
                <a:gd name="T89" fmla="*/ 272 h 602"/>
                <a:gd name="T90" fmla="*/ 440 w 914"/>
                <a:gd name="T91" fmla="*/ 268 h 602"/>
                <a:gd name="T92" fmla="*/ 468 w 914"/>
                <a:gd name="T93" fmla="*/ 278 h 602"/>
                <a:gd name="T94" fmla="*/ 482 w 914"/>
                <a:gd name="T95" fmla="*/ 306 h 602"/>
                <a:gd name="T96" fmla="*/ 484 w 914"/>
                <a:gd name="T97" fmla="*/ 492 h 602"/>
                <a:gd name="T98" fmla="*/ 562 w 914"/>
                <a:gd name="T99" fmla="*/ 428 h 602"/>
                <a:gd name="T100" fmla="*/ 574 w 914"/>
                <a:gd name="T101" fmla="*/ 444 h 602"/>
                <a:gd name="T102" fmla="*/ 614 w 914"/>
                <a:gd name="T103" fmla="*/ 482 h 602"/>
                <a:gd name="T104" fmla="*/ 664 w 914"/>
                <a:gd name="T105" fmla="*/ 500 h 602"/>
                <a:gd name="T106" fmla="*/ 700 w 914"/>
                <a:gd name="T107" fmla="*/ 500 h 602"/>
                <a:gd name="T108" fmla="*/ 748 w 914"/>
                <a:gd name="T109" fmla="*/ 488 h 602"/>
                <a:gd name="T110" fmla="*/ 788 w 914"/>
                <a:gd name="T111" fmla="*/ 462 h 602"/>
                <a:gd name="T112" fmla="*/ 812 w 914"/>
                <a:gd name="T113" fmla="*/ 468 h 602"/>
                <a:gd name="T114" fmla="*/ 848 w 914"/>
                <a:gd name="T115" fmla="*/ 490 h 602"/>
                <a:gd name="T116" fmla="*/ 906 w 914"/>
                <a:gd name="T117" fmla="*/ 502 h 602"/>
                <a:gd name="T118" fmla="*/ 906 w 914"/>
                <a:gd name="T119" fmla="*/ 43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4" h="602">
                  <a:moveTo>
                    <a:pt x="906" y="432"/>
                  </a:moveTo>
                  <a:lnTo>
                    <a:pt x="906" y="432"/>
                  </a:lnTo>
                  <a:lnTo>
                    <a:pt x="892" y="430"/>
                  </a:lnTo>
                  <a:lnTo>
                    <a:pt x="880" y="428"/>
                  </a:lnTo>
                  <a:lnTo>
                    <a:pt x="870" y="422"/>
                  </a:lnTo>
                  <a:lnTo>
                    <a:pt x="862" y="414"/>
                  </a:lnTo>
                  <a:lnTo>
                    <a:pt x="856" y="404"/>
                  </a:lnTo>
                  <a:lnTo>
                    <a:pt x="852" y="392"/>
                  </a:lnTo>
                  <a:lnTo>
                    <a:pt x="850" y="378"/>
                  </a:lnTo>
                  <a:lnTo>
                    <a:pt x="850" y="362"/>
                  </a:lnTo>
                  <a:lnTo>
                    <a:pt x="850" y="362"/>
                  </a:lnTo>
                  <a:lnTo>
                    <a:pt x="852" y="346"/>
                  </a:lnTo>
                  <a:lnTo>
                    <a:pt x="856" y="326"/>
                  </a:lnTo>
                  <a:lnTo>
                    <a:pt x="876" y="258"/>
                  </a:lnTo>
                  <a:lnTo>
                    <a:pt x="876" y="258"/>
                  </a:lnTo>
                  <a:lnTo>
                    <a:pt x="888" y="212"/>
                  </a:lnTo>
                  <a:lnTo>
                    <a:pt x="888" y="212"/>
                  </a:lnTo>
                  <a:lnTo>
                    <a:pt x="896" y="184"/>
                  </a:lnTo>
                  <a:lnTo>
                    <a:pt x="900" y="158"/>
                  </a:lnTo>
                  <a:lnTo>
                    <a:pt x="904" y="132"/>
                  </a:lnTo>
                  <a:lnTo>
                    <a:pt x="904" y="108"/>
                  </a:lnTo>
                  <a:lnTo>
                    <a:pt x="904" y="84"/>
                  </a:lnTo>
                  <a:lnTo>
                    <a:pt x="900" y="64"/>
                  </a:lnTo>
                  <a:lnTo>
                    <a:pt x="894" y="46"/>
                  </a:lnTo>
                  <a:lnTo>
                    <a:pt x="886" y="30"/>
                  </a:lnTo>
                  <a:lnTo>
                    <a:pt x="886" y="30"/>
                  </a:lnTo>
                  <a:lnTo>
                    <a:pt x="880" y="20"/>
                  </a:lnTo>
                  <a:lnTo>
                    <a:pt x="872" y="10"/>
                  </a:lnTo>
                  <a:lnTo>
                    <a:pt x="862" y="6"/>
                  </a:lnTo>
                  <a:lnTo>
                    <a:pt x="852" y="2"/>
                  </a:lnTo>
                  <a:lnTo>
                    <a:pt x="852" y="2"/>
                  </a:lnTo>
                  <a:lnTo>
                    <a:pt x="842" y="0"/>
                  </a:lnTo>
                  <a:lnTo>
                    <a:pt x="832" y="2"/>
                  </a:lnTo>
                  <a:lnTo>
                    <a:pt x="820" y="6"/>
                  </a:lnTo>
                  <a:lnTo>
                    <a:pt x="810" y="12"/>
                  </a:lnTo>
                  <a:lnTo>
                    <a:pt x="810" y="12"/>
                  </a:lnTo>
                  <a:lnTo>
                    <a:pt x="802" y="18"/>
                  </a:lnTo>
                  <a:lnTo>
                    <a:pt x="796" y="24"/>
                  </a:lnTo>
                  <a:lnTo>
                    <a:pt x="788" y="34"/>
                  </a:lnTo>
                  <a:lnTo>
                    <a:pt x="780" y="48"/>
                  </a:lnTo>
                  <a:lnTo>
                    <a:pt x="772" y="64"/>
                  </a:lnTo>
                  <a:lnTo>
                    <a:pt x="766" y="82"/>
                  </a:lnTo>
                  <a:lnTo>
                    <a:pt x="760" y="106"/>
                  </a:lnTo>
                  <a:lnTo>
                    <a:pt x="756" y="132"/>
                  </a:lnTo>
                  <a:lnTo>
                    <a:pt x="756" y="132"/>
                  </a:lnTo>
                  <a:lnTo>
                    <a:pt x="754" y="170"/>
                  </a:lnTo>
                  <a:lnTo>
                    <a:pt x="752" y="196"/>
                  </a:lnTo>
                  <a:lnTo>
                    <a:pt x="754" y="220"/>
                  </a:lnTo>
                  <a:lnTo>
                    <a:pt x="754" y="220"/>
                  </a:lnTo>
                  <a:lnTo>
                    <a:pt x="738" y="212"/>
                  </a:lnTo>
                  <a:lnTo>
                    <a:pt x="720" y="204"/>
                  </a:lnTo>
                  <a:lnTo>
                    <a:pt x="702" y="200"/>
                  </a:lnTo>
                  <a:lnTo>
                    <a:pt x="684" y="200"/>
                  </a:lnTo>
                  <a:lnTo>
                    <a:pt x="684" y="200"/>
                  </a:lnTo>
                  <a:lnTo>
                    <a:pt x="662" y="202"/>
                  </a:lnTo>
                  <a:lnTo>
                    <a:pt x="644" y="206"/>
                  </a:lnTo>
                  <a:lnTo>
                    <a:pt x="624" y="212"/>
                  </a:lnTo>
                  <a:lnTo>
                    <a:pt x="608" y="222"/>
                  </a:lnTo>
                  <a:lnTo>
                    <a:pt x="592" y="234"/>
                  </a:lnTo>
                  <a:lnTo>
                    <a:pt x="578" y="248"/>
                  </a:lnTo>
                  <a:lnTo>
                    <a:pt x="566" y="264"/>
                  </a:lnTo>
                  <a:lnTo>
                    <a:pt x="558" y="282"/>
                  </a:lnTo>
                  <a:lnTo>
                    <a:pt x="558" y="282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0" y="264"/>
                  </a:lnTo>
                  <a:lnTo>
                    <a:pt x="542" y="248"/>
                  </a:lnTo>
                  <a:lnTo>
                    <a:pt x="532" y="234"/>
                  </a:lnTo>
                  <a:lnTo>
                    <a:pt x="520" y="220"/>
                  </a:lnTo>
                  <a:lnTo>
                    <a:pt x="506" y="212"/>
                  </a:lnTo>
                  <a:lnTo>
                    <a:pt x="492" y="204"/>
                  </a:lnTo>
                  <a:lnTo>
                    <a:pt x="476" y="200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42" y="200"/>
                  </a:lnTo>
                  <a:lnTo>
                    <a:pt x="428" y="202"/>
                  </a:lnTo>
                  <a:lnTo>
                    <a:pt x="402" y="208"/>
                  </a:lnTo>
                  <a:lnTo>
                    <a:pt x="382" y="216"/>
                  </a:lnTo>
                  <a:lnTo>
                    <a:pt x="366" y="224"/>
                  </a:lnTo>
                  <a:lnTo>
                    <a:pt x="366" y="100"/>
                  </a:lnTo>
                  <a:lnTo>
                    <a:pt x="288" y="100"/>
                  </a:lnTo>
                  <a:lnTo>
                    <a:pt x="288" y="276"/>
                  </a:lnTo>
                  <a:lnTo>
                    <a:pt x="288" y="276"/>
                  </a:lnTo>
                  <a:lnTo>
                    <a:pt x="278" y="258"/>
                  </a:lnTo>
                  <a:lnTo>
                    <a:pt x="266" y="242"/>
                  </a:lnTo>
                  <a:lnTo>
                    <a:pt x="252" y="228"/>
                  </a:lnTo>
                  <a:lnTo>
                    <a:pt x="236" y="218"/>
                  </a:lnTo>
                  <a:lnTo>
                    <a:pt x="218" y="210"/>
                  </a:lnTo>
                  <a:lnTo>
                    <a:pt x="200" y="204"/>
                  </a:lnTo>
                  <a:lnTo>
                    <a:pt x="182" y="200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50" y="198"/>
                  </a:lnTo>
                  <a:lnTo>
                    <a:pt x="138" y="200"/>
                  </a:lnTo>
                  <a:lnTo>
                    <a:pt x="126" y="204"/>
                  </a:lnTo>
                  <a:lnTo>
                    <a:pt x="114" y="208"/>
                  </a:lnTo>
                  <a:lnTo>
                    <a:pt x="104" y="214"/>
                  </a:lnTo>
                  <a:lnTo>
                    <a:pt x="94" y="220"/>
                  </a:lnTo>
                  <a:lnTo>
                    <a:pt x="84" y="228"/>
                  </a:lnTo>
                  <a:lnTo>
                    <a:pt x="74" y="238"/>
                  </a:lnTo>
                  <a:lnTo>
                    <a:pt x="74" y="204"/>
                  </a:lnTo>
                  <a:lnTo>
                    <a:pt x="0" y="204"/>
                  </a:lnTo>
                  <a:lnTo>
                    <a:pt x="0" y="602"/>
                  </a:lnTo>
                  <a:lnTo>
                    <a:pt x="74" y="602"/>
                  </a:lnTo>
                  <a:lnTo>
                    <a:pt x="74" y="466"/>
                  </a:lnTo>
                  <a:lnTo>
                    <a:pt x="74" y="466"/>
                  </a:lnTo>
                  <a:lnTo>
                    <a:pt x="94" y="480"/>
                  </a:lnTo>
                  <a:lnTo>
                    <a:pt x="116" y="492"/>
                  </a:lnTo>
                  <a:lnTo>
                    <a:pt x="138" y="498"/>
                  </a:lnTo>
                  <a:lnTo>
                    <a:pt x="162" y="500"/>
                  </a:lnTo>
                  <a:lnTo>
                    <a:pt x="162" y="500"/>
                  </a:lnTo>
                  <a:lnTo>
                    <a:pt x="184" y="498"/>
                  </a:lnTo>
                  <a:lnTo>
                    <a:pt x="204" y="494"/>
                  </a:lnTo>
                  <a:lnTo>
                    <a:pt x="222" y="488"/>
                  </a:lnTo>
                  <a:lnTo>
                    <a:pt x="238" y="478"/>
                  </a:lnTo>
                  <a:lnTo>
                    <a:pt x="254" y="468"/>
                  </a:lnTo>
                  <a:lnTo>
                    <a:pt x="268" y="454"/>
                  </a:lnTo>
                  <a:lnTo>
                    <a:pt x="278" y="438"/>
                  </a:lnTo>
                  <a:lnTo>
                    <a:pt x="288" y="420"/>
                  </a:lnTo>
                  <a:lnTo>
                    <a:pt x="288" y="492"/>
                  </a:lnTo>
                  <a:lnTo>
                    <a:pt x="366" y="492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6" y="320"/>
                  </a:lnTo>
                  <a:lnTo>
                    <a:pt x="368" y="308"/>
                  </a:lnTo>
                  <a:lnTo>
                    <a:pt x="368" y="308"/>
                  </a:lnTo>
                  <a:lnTo>
                    <a:pt x="372" y="302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92" y="282"/>
                  </a:lnTo>
                  <a:lnTo>
                    <a:pt x="402" y="278"/>
                  </a:lnTo>
                  <a:lnTo>
                    <a:pt x="414" y="272"/>
                  </a:lnTo>
                  <a:lnTo>
                    <a:pt x="426" y="270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52" y="270"/>
                  </a:lnTo>
                  <a:lnTo>
                    <a:pt x="462" y="272"/>
                  </a:lnTo>
                  <a:lnTo>
                    <a:pt x="468" y="278"/>
                  </a:lnTo>
                  <a:lnTo>
                    <a:pt x="474" y="284"/>
                  </a:lnTo>
                  <a:lnTo>
                    <a:pt x="480" y="294"/>
                  </a:lnTo>
                  <a:lnTo>
                    <a:pt x="482" y="306"/>
                  </a:lnTo>
                  <a:lnTo>
                    <a:pt x="484" y="322"/>
                  </a:lnTo>
                  <a:lnTo>
                    <a:pt x="484" y="340"/>
                  </a:lnTo>
                  <a:lnTo>
                    <a:pt x="484" y="492"/>
                  </a:lnTo>
                  <a:lnTo>
                    <a:pt x="562" y="492"/>
                  </a:lnTo>
                  <a:lnTo>
                    <a:pt x="562" y="428"/>
                  </a:lnTo>
                  <a:lnTo>
                    <a:pt x="562" y="428"/>
                  </a:lnTo>
                  <a:lnTo>
                    <a:pt x="564" y="430"/>
                  </a:lnTo>
                  <a:lnTo>
                    <a:pt x="564" y="430"/>
                  </a:lnTo>
                  <a:lnTo>
                    <a:pt x="574" y="444"/>
                  </a:lnTo>
                  <a:lnTo>
                    <a:pt x="584" y="460"/>
                  </a:lnTo>
                  <a:lnTo>
                    <a:pt x="598" y="472"/>
                  </a:lnTo>
                  <a:lnTo>
                    <a:pt x="614" y="482"/>
                  </a:lnTo>
                  <a:lnTo>
                    <a:pt x="630" y="490"/>
                  </a:lnTo>
                  <a:lnTo>
                    <a:pt x="646" y="496"/>
                  </a:lnTo>
                  <a:lnTo>
                    <a:pt x="664" y="500"/>
                  </a:lnTo>
                  <a:lnTo>
                    <a:pt x="684" y="500"/>
                  </a:lnTo>
                  <a:lnTo>
                    <a:pt x="684" y="500"/>
                  </a:lnTo>
                  <a:lnTo>
                    <a:pt x="700" y="500"/>
                  </a:lnTo>
                  <a:lnTo>
                    <a:pt x="716" y="498"/>
                  </a:lnTo>
                  <a:lnTo>
                    <a:pt x="732" y="492"/>
                  </a:lnTo>
                  <a:lnTo>
                    <a:pt x="748" y="488"/>
                  </a:lnTo>
                  <a:lnTo>
                    <a:pt x="762" y="480"/>
                  </a:lnTo>
                  <a:lnTo>
                    <a:pt x="776" y="472"/>
                  </a:lnTo>
                  <a:lnTo>
                    <a:pt x="788" y="462"/>
                  </a:lnTo>
                  <a:lnTo>
                    <a:pt x="800" y="452"/>
                  </a:lnTo>
                  <a:lnTo>
                    <a:pt x="800" y="452"/>
                  </a:lnTo>
                  <a:lnTo>
                    <a:pt x="812" y="468"/>
                  </a:lnTo>
                  <a:lnTo>
                    <a:pt x="822" y="476"/>
                  </a:lnTo>
                  <a:lnTo>
                    <a:pt x="832" y="484"/>
                  </a:lnTo>
                  <a:lnTo>
                    <a:pt x="848" y="490"/>
                  </a:lnTo>
                  <a:lnTo>
                    <a:pt x="864" y="496"/>
                  </a:lnTo>
                  <a:lnTo>
                    <a:pt x="884" y="500"/>
                  </a:lnTo>
                  <a:lnTo>
                    <a:pt x="906" y="502"/>
                  </a:lnTo>
                  <a:lnTo>
                    <a:pt x="914" y="502"/>
                  </a:lnTo>
                  <a:lnTo>
                    <a:pt x="914" y="432"/>
                  </a:lnTo>
                  <a:lnTo>
                    <a:pt x="906" y="4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9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</p:sldLayoutIdLst>
  <p:hf hdr="0" ftr="0" dt="0"/>
  <p:txStyles>
    <p:titleStyle>
      <a:lvl1pPr algn="l" defTabSz="60887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608878" rtl="0" eaLnBrk="1" latinLnBrk="0" hangingPunct="1">
        <a:spcBef>
          <a:spcPts val="1476"/>
        </a:spcBef>
        <a:spcAft>
          <a:spcPts val="600"/>
        </a:spcAft>
        <a:buFont typeface="Arial"/>
        <a:buNone/>
        <a:defRPr sz="2400" b="1" kern="1200">
          <a:solidFill>
            <a:schemeClr val="accent2"/>
          </a:solidFill>
          <a:latin typeface="Calibri" charset="0"/>
          <a:ea typeface="Calibri" charset="0"/>
          <a:cs typeface="Calibri" charset="0"/>
        </a:defRPr>
      </a:lvl1pPr>
      <a:lvl2pPr marL="13494" indent="0" algn="l" defTabSz="608878" rtl="0" eaLnBrk="1" latinLnBrk="0" hangingPunct="1">
        <a:lnSpc>
          <a:spcPct val="110000"/>
        </a:lnSpc>
        <a:spcBef>
          <a:spcPts val="951"/>
        </a:spcBef>
        <a:spcAft>
          <a:spcPts val="951"/>
        </a:spcAft>
        <a:buFont typeface="Arial"/>
        <a:buNone/>
        <a:tabLst/>
        <a:defRPr sz="1867" kern="1200">
          <a:solidFill>
            <a:schemeClr val="accent6"/>
          </a:solidFill>
          <a:latin typeface="Calibri" charset="0"/>
          <a:ea typeface="Calibri" charset="0"/>
          <a:cs typeface="Calibri" charset="0"/>
        </a:defRPr>
      </a:lvl2pPr>
      <a:lvl3pPr marL="248438" indent="-234945" algn="l" defTabSz="608878" rtl="0" eaLnBrk="1" latinLnBrk="0" hangingPunct="1">
        <a:lnSpc>
          <a:spcPct val="110000"/>
        </a:lnSpc>
        <a:spcBef>
          <a:spcPts val="951"/>
        </a:spcBef>
        <a:spcAft>
          <a:spcPts val="951"/>
        </a:spcAft>
        <a:buClr>
          <a:schemeClr val="accent2"/>
        </a:buClr>
        <a:buSzPct val="100000"/>
        <a:buFont typeface="Wingdings" charset="2"/>
        <a:buChar char="§"/>
        <a:tabLst/>
        <a:defRPr sz="1867" kern="1200">
          <a:solidFill>
            <a:schemeClr val="accent6"/>
          </a:solidFill>
          <a:latin typeface="Calibri" charset="0"/>
          <a:ea typeface="Calibri" charset="0"/>
          <a:cs typeface="Calibri" charset="0"/>
        </a:defRPr>
      </a:lvl3pPr>
      <a:lvl4pPr marL="13494" indent="0" algn="l" defTabSz="608878" rtl="0" eaLnBrk="1" latinLnBrk="0" hangingPunct="1">
        <a:lnSpc>
          <a:spcPct val="110000"/>
        </a:lnSpc>
        <a:spcBef>
          <a:spcPts val="951"/>
        </a:spcBef>
        <a:spcAft>
          <a:spcPts val="951"/>
        </a:spcAft>
        <a:buFont typeface="Arial"/>
        <a:buNone/>
        <a:tabLst/>
        <a:defRPr sz="1867" kern="1200">
          <a:solidFill>
            <a:schemeClr val="accent2"/>
          </a:solidFill>
          <a:latin typeface="Calibri" charset="0"/>
          <a:ea typeface="Calibri" charset="0"/>
          <a:cs typeface="Calibri" charset="0"/>
        </a:defRPr>
      </a:lvl4pPr>
      <a:lvl5pPr marL="13494" indent="0" algn="l" defTabSz="608878" rtl="0" eaLnBrk="1" latinLnBrk="0" hangingPunct="1">
        <a:spcBef>
          <a:spcPts val="1476"/>
        </a:spcBef>
        <a:buFont typeface="Arial"/>
        <a:buNone/>
        <a:tabLst/>
        <a:defRPr sz="2000" b="1" i="0" kern="1200">
          <a:solidFill>
            <a:schemeClr val="accent2"/>
          </a:solidFill>
          <a:latin typeface="Calibri" charset="0"/>
          <a:ea typeface="Calibri" charset="0"/>
          <a:cs typeface="Calibri" charset="0"/>
        </a:defRPr>
      </a:lvl5pPr>
      <a:lvl6pPr marL="3348826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7702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6580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5459" indent="-304439" algn="l" defTabSz="60887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78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55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33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511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387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263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140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018" algn="l" defTabSz="608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pos="6834">
          <p15:clr>
            <a:srgbClr val="F26B43"/>
          </p15:clr>
        </p15:guide>
        <p15:guide id="5" pos="778">
          <p15:clr>
            <a:srgbClr val="F26B43"/>
          </p15:clr>
        </p15:guide>
        <p15:guide id="6" pos="2207">
          <p15:clr>
            <a:srgbClr val="F26B43"/>
          </p15:clr>
        </p15:guide>
        <p15:guide id="7" pos="189">
          <p15:clr>
            <a:srgbClr val="F26B43"/>
          </p15:clr>
        </p15:guide>
        <p15:guide id="8" pos="3727">
          <p15:clr>
            <a:srgbClr val="F26B43"/>
          </p15:clr>
        </p15:guide>
        <p15:guide id="9" pos="3954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4111">
          <p15:clr>
            <a:srgbClr val="F26B43"/>
          </p15:clr>
        </p15:guide>
        <p15:guide id="12" orient="horz" pos="164">
          <p15:clr>
            <a:srgbClr val="F26B43"/>
          </p15:clr>
        </p15:guide>
        <p15:guide id="13" orient="horz" pos="1140">
          <p15:clr>
            <a:srgbClr val="F26B43"/>
          </p15:clr>
        </p15:guide>
        <p15:guide id="14" pos="7492">
          <p15:clr>
            <a:srgbClr val="F26B43"/>
          </p15:clr>
        </p15:guide>
        <p15:guide id="15" pos="234">
          <p15:clr>
            <a:srgbClr val="F26B43"/>
          </p15:clr>
        </p15:guide>
        <p15:guide id="16" orient="horz" pos="346">
          <p15:clr>
            <a:srgbClr val="F26B43"/>
          </p15:clr>
        </p15:guide>
        <p15:guide id="17" pos="334">
          <p15:clr>
            <a:srgbClr val="F26B43"/>
          </p15:clr>
        </p15:guide>
        <p15:guide id="18" pos="370">
          <p15:clr>
            <a:srgbClr val="F26B43"/>
          </p15:clr>
        </p15:guide>
        <p15:guide id="19" pos="7265">
          <p15:clr>
            <a:srgbClr val="F26B43"/>
          </p15:clr>
        </p15:guide>
        <p15:guide id="20" orient="horz" pos="2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Graphic 110">
            <a:extLst>
              <a:ext uri="{FF2B5EF4-FFF2-40B4-BE49-F238E27FC236}">
                <a16:creationId xmlns:a16="http://schemas.microsoft.com/office/drawing/2014/main" id="{DE49FBBD-A1E8-4113-85C4-6322B9ACE7E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07808" y="6390000"/>
            <a:ext cx="962818" cy="20275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CAB66DF1-5C8C-4ECB-B386-AA47EF7125EC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FBACCC8-CAA7-462B-A6A5-ADF8DC120B54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1632916" y="6383599"/>
            <a:ext cx="0" cy="20162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143000" y="-438330"/>
            <a:ext cx="13716003" cy="6744832"/>
            <a:chOff x="-1143000" y="-438330"/>
            <a:chExt cx="13716002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9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pic>
        <p:nvPicPr>
          <p:cNvPr id="90" name="Picture 89" descr="logo-04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" y="6330952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80" r:id="rId28"/>
    <p:sldLayoutId id="2147483981" r:id="rId29"/>
    <p:sldLayoutId id="2147483982" r:id="rId30"/>
    <p:sldLayoutId id="2147483983" r:id="rId31"/>
    <p:sldLayoutId id="2147483984" r:id="rId32"/>
    <p:sldLayoutId id="2147483985" r:id="rId33"/>
    <p:sldLayoutId id="2147483986" r:id="rId34"/>
    <p:sldLayoutId id="2147483987" r:id="rId35"/>
    <p:sldLayoutId id="2147483988" r:id="rId36"/>
    <p:sldLayoutId id="2147483989" r:id="rId37"/>
    <p:sldLayoutId id="2147483990" r:id="rId38"/>
    <p:sldLayoutId id="2147483991" r:id="rId39"/>
    <p:sldLayoutId id="2147483992" r:id="rId40"/>
    <p:sldLayoutId id="2147483993" r:id="rId41"/>
    <p:sldLayoutId id="2147483994" r:id="rId42"/>
    <p:sldLayoutId id="2147483995" r:id="rId43"/>
    <p:sldLayoutId id="2147483996" r:id="rId44"/>
    <p:sldLayoutId id="2147483997" r:id="rId45"/>
    <p:sldLayoutId id="2147483998" r:id="rId46"/>
    <p:sldLayoutId id="2147483999" r:id="rId47"/>
    <p:sldLayoutId id="2147484000" r:id="rId48"/>
    <p:sldLayoutId id="2147484001" r:id="rId49"/>
    <p:sldLayoutId id="2147484002" r:id="rId50"/>
    <p:sldLayoutId id="2147484003" r:id="rId51"/>
    <p:sldLayoutId id="2147484004" r:id="rId52"/>
    <p:sldLayoutId id="2147484005" r:id="rId53"/>
    <p:sldLayoutId id="2147484006" r:id="rId54"/>
    <p:sldLayoutId id="2147484007" r:id="rId55"/>
    <p:sldLayoutId id="2147484008" r:id="rId56"/>
    <p:sldLayoutId id="2147484009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29" r:id="rId19"/>
    <p:sldLayoutId id="2147484030" r:id="rId20"/>
    <p:sldLayoutId id="2147484031" r:id="rId21"/>
    <p:sldLayoutId id="2147484032" r:id="rId22"/>
    <p:sldLayoutId id="2147484033" r:id="rId23"/>
    <p:sldLayoutId id="2147484034" r:id="rId24"/>
    <p:sldLayoutId id="214748403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834711-70C2-3541-9A80-99B46C2C1D3C}"/>
              </a:ext>
            </a:extLst>
          </p:cNvPr>
          <p:cNvCxnSpPr>
            <a:cxnSpLocks/>
          </p:cNvCxnSpPr>
          <p:nvPr userDrawn="1"/>
        </p:nvCxnSpPr>
        <p:spPr>
          <a:xfrm>
            <a:off x="1595891" y="6222872"/>
            <a:ext cx="0" cy="537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7562" y="6390000"/>
            <a:ext cx="6930038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9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902EA6D-BE67-354D-80E5-D1A6680CEAD6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51512" y="6390000"/>
            <a:ext cx="1560688" cy="2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  <p:sldLayoutId id="2147484057" r:id="rId21"/>
    <p:sldLayoutId id="2147484058" r:id="rId22"/>
    <p:sldLayoutId id="2147484061" r:id="rId23"/>
    <p:sldLayoutId id="2147484062" r:id="rId24"/>
    <p:sldLayoutId id="2147484063" r:id="rId25"/>
    <p:sldLayoutId id="2147484064" r:id="rId26"/>
    <p:sldLayoutId id="214748406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5.jpeg"/><Relationship Id="rId4" Type="http://schemas.openxmlformats.org/officeDocument/2006/relationships/image" Target="../media/image6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jpe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10" Type="http://schemas.openxmlformats.org/officeDocument/2006/relationships/chart" Target="../charts/chart27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82.png"/><Relationship Id="rId4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svg"/><Relationship Id="rId18" Type="http://schemas.openxmlformats.org/officeDocument/2006/relationships/image" Target="../media/image10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94.png"/><Relationship Id="rId17" Type="http://schemas.openxmlformats.org/officeDocument/2006/relationships/image" Target="../media/image99.sv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97.sv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Relationship Id="rId1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chart" Target="../charts/chart3.xml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5.xml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chart" Target="../charts/chart7.xml"/><Relationship Id="rId10" Type="http://schemas.openxmlformats.org/officeDocument/2006/relationships/image" Target="../media/image43.png"/><Relationship Id="rId4" Type="http://schemas.openxmlformats.org/officeDocument/2006/relationships/chart" Target="../charts/chart6.xml"/><Relationship Id="rId9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9CA8FB6-4C6D-4EDB-9E8A-37DF3D0342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4663C-1247-4CF2-918A-E31F1E5DCA46}"/>
              </a:ext>
            </a:extLst>
          </p:cNvPr>
          <p:cNvSpPr txBox="1"/>
          <p:nvPr/>
        </p:nvSpPr>
        <p:spPr>
          <a:xfrm>
            <a:off x="921515" y="2717452"/>
            <a:ext cx="10348987" cy="14055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44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Financial fortunes: changing attitudes </a:t>
            </a:r>
          </a:p>
          <a:p>
            <a:pPr algn="ctr" defTabSz="412750" hangingPunct="0"/>
            <a:r>
              <a:rPr lang="en-GB" sz="44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to spending and saving post-lockdown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BF493-5865-4810-B909-FB6AD614F288}"/>
              </a:ext>
            </a:extLst>
          </p:cNvPr>
          <p:cNvCxnSpPr>
            <a:cxnSpLocks/>
          </p:cNvCxnSpPr>
          <p:nvPr/>
        </p:nvCxnSpPr>
        <p:spPr>
          <a:xfrm>
            <a:off x="1055077" y="4319109"/>
            <a:ext cx="10111154" cy="0"/>
          </a:xfrm>
          <a:prstGeom prst="line">
            <a:avLst/>
          </a:prstGeom>
          <a:noFill/>
          <a:ln w="57150" cap="rnd">
            <a:solidFill>
              <a:srgbClr val="00E7EA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 descr="A picture containing text, clock, black&#10;&#10;Description automatically generated">
            <a:extLst>
              <a:ext uri="{FF2B5EF4-FFF2-40B4-BE49-F238E27FC236}">
                <a16:creationId xmlns:a16="http://schemas.microsoft.com/office/drawing/2014/main" id="{BCEC08E2-FD39-476D-9943-79629EB63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13" y="5332638"/>
            <a:ext cx="3401575" cy="42672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DF9959-93DA-4D48-A55D-C2B4639CA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75" y="571662"/>
            <a:ext cx="1952553" cy="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77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55B357-24AF-164E-BD09-41F86AF1BAC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825" y="0"/>
            <a:ext cx="77372" cy="4646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AB538-44A4-4FB3-912B-2188D57D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00" y="2791800"/>
            <a:ext cx="3160532" cy="403200"/>
          </a:xfrm>
        </p:spPr>
        <p:txBody>
          <a:bodyPr/>
          <a:lstStyle/>
          <a:p>
            <a:r>
              <a:rPr lang="en-GB" dirty="0"/>
              <a:t>There is significant pent up 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368E3-0D71-4D4F-A23F-D9D7BCB9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8825" y="6390000"/>
            <a:ext cx="4027300" cy="19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Centre for Business and Economics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875E1-D3DD-4EA3-97C9-2295D4E998CB}"/>
              </a:ext>
            </a:extLst>
          </p:cNvPr>
          <p:cNvSpPr txBox="1"/>
          <p:nvPr/>
        </p:nvSpPr>
        <p:spPr>
          <a:xfrm>
            <a:off x="4683853" y="1674985"/>
            <a:ext cx="300231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0" b="1" dirty="0">
                <a:solidFill>
                  <a:srgbClr val="491DFF"/>
                </a:solidFill>
              </a:rPr>
              <a:t>£192bn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F7CB8-1757-420E-8105-8ED509E7B833}"/>
              </a:ext>
            </a:extLst>
          </p:cNvPr>
          <p:cNvSpPr txBox="1"/>
          <p:nvPr/>
        </p:nvSpPr>
        <p:spPr>
          <a:xfrm>
            <a:off x="4683853" y="3160658"/>
            <a:ext cx="277081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0" b="1" dirty="0">
                <a:solidFill>
                  <a:srgbClr val="0CD5ED"/>
                </a:solidFill>
              </a:rPr>
              <a:t>£50bn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08294-323A-4375-BD8F-26D3B3188941}"/>
              </a:ext>
            </a:extLst>
          </p:cNvPr>
          <p:cNvSpPr txBox="1"/>
          <p:nvPr/>
        </p:nvSpPr>
        <p:spPr>
          <a:xfrm>
            <a:off x="4683853" y="4153888"/>
            <a:ext cx="29500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Spending spree, with the rest </a:t>
            </a:r>
            <a:br>
              <a:rPr lang="en-GB" sz="1600" dirty="0"/>
            </a:br>
            <a:r>
              <a:rPr lang="en-GB" sz="1600" dirty="0"/>
              <a:t>of it being saved or invested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974D3C-CE19-40BC-B3D9-95981F283F1B}"/>
              </a:ext>
            </a:extLst>
          </p:cNvPr>
          <p:cNvSpPr txBox="1"/>
          <p:nvPr/>
        </p:nvSpPr>
        <p:spPr>
          <a:xfrm>
            <a:off x="4683853" y="1364021"/>
            <a:ext cx="2872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Britons have saved up: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030BA-25B6-4A5A-9D0E-2A9AFDFF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632241B-B87F-442D-8699-3C527BE60451}"/>
              </a:ext>
            </a:extLst>
          </p:cNvPr>
          <p:cNvSpPr txBox="1">
            <a:spLocks/>
          </p:cNvSpPr>
          <p:nvPr/>
        </p:nvSpPr>
        <p:spPr>
          <a:xfrm>
            <a:off x="3457957" y="640974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</a:t>
            </a:r>
            <a:r>
              <a:rPr lang="en-GB" dirty="0">
                <a:solidFill>
                  <a:srgbClr val="333333"/>
                </a:solidFill>
              </a:rPr>
              <a:t>Centre for Economics and Business Research</a:t>
            </a:r>
          </a:p>
        </p:txBody>
      </p:sp>
    </p:spTree>
    <p:extLst>
      <p:ext uri="{BB962C8B-B14F-4D97-AF65-F5344CB8AC3E}">
        <p14:creationId xmlns:p14="http://schemas.microsoft.com/office/powerpoint/2010/main" val="8592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D19B-6B71-4448-ACD0-63DCE064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74" y="430718"/>
            <a:ext cx="11466875" cy="403200"/>
          </a:xfrm>
        </p:spPr>
        <p:txBody>
          <a:bodyPr/>
          <a:lstStyle/>
          <a:p>
            <a:r>
              <a:rPr lang="en-GB" dirty="0"/>
              <a:t>For those who have saved, there are different spending intentions across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FDE45-A8F5-40E3-BFBC-D48A09B5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Source: GB TGI 2021 – July Monthly Topic; asked of those who answered yes to having saved money as a result of the pandemic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CAA69E0-770C-44AA-92AA-AF293EFAEBD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4551030"/>
              </p:ext>
            </p:extLst>
          </p:nvPr>
        </p:nvGraphicFramePr>
        <p:xfrm>
          <a:off x="360363" y="1709738"/>
          <a:ext cx="1146651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BF87-BBC9-47D9-B17D-D2FA5671D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9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FA24D-392F-43BE-951D-0BFD478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Kantar Covid-19 Barometer UK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281028E-5A01-4FE9-91C5-8A62A32D5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948009"/>
              </p:ext>
            </p:extLst>
          </p:nvPr>
        </p:nvGraphicFramePr>
        <p:xfrm>
          <a:off x="287677" y="1417835"/>
          <a:ext cx="11260476" cy="497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376318-DC78-4713-9524-E1475F9F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74" y="421929"/>
            <a:ext cx="11466875" cy="403200"/>
          </a:xfrm>
        </p:spPr>
        <p:txBody>
          <a:bodyPr/>
          <a:lstStyle/>
          <a:p>
            <a:r>
              <a:rPr lang="en-GB" dirty="0"/>
              <a:t>People are increasingly price sensitive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5EF2-4446-4A68-B74D-D84DC0A89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8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398E584C-61C7-4E33-B673-D1C81DCC1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428664"/>
              </p:ext>
            </p:extLst>
          </p:nvPr>
        </p:nvGraphicFramePr>
        <p:xfrm>
          <a:off x="4333275" y="1651497"/>
          <a:ext cx="5505966" cy="343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FA24D-392F-43BE-951D-0BFD478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GB TGI 2021 – March Monthly Topic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376318-DC78-4713-9524-E1475F9F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393354"/>
            <a:ext cx="11466875" cy="403200"/>
          </a:xfrm>
        </p:spPr>
        <p:txBody>
          <a:bodyPr/>
          <a:lstStyle/>
          <a:p>
            <a:r>
              <a:rPr lang="en-GB" dirty="0"/>
              <a:t>And they are buying differently…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3AD97029-F190-484A-B454-F6AA2D700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990065"/>
              </p:ext>
            </p:extLst>
          </p:nvPr>
        </p:nvGraphicFramePr>
        <p:xfrm>
          <a:off x="1627769" y="1651497"/>
          <a:ext cx="5505966" cy="343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10">
            <a:extLst>
              <a:ext uri="{FF2B5EF4-FFF2-40B4-BE49-F238E27FC236}">
                <a16:creationId xmlns:a16="http://schemas.microsoft.com/office/drawing/2014/main" id="{4CC44BF6-888C-4559-BBED-34F5A6114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168597"/>
              </p:ext>
            </p:extLst>
          </p:nvPr>
        </p:nvGraphicFramePr>
        <p:xfrm>
          <a:off x="7038782" y="1651497"/>
          <a:ext cx="5505966" cy="343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C9933820-4B92-433E-BB23-374793831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957748"/>
              </p:ext>
            </p:extLst>
          </p:nvPr>
        </p:nvGraphicFramePr>
        <p:xfrm>
          <a:off x="-1077737" y="1651497"/>
          <a:ext cx="5505966" cy="343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C296526-2869-457E-BAF2-3E2CF326141E}"/>
              </a:ext>
            </a:extLst>
          </p:cNvPr>
          <p:cNvSpPr txBox="1"/>
          <p:nvPr/>
        </p:nvSpPr>
        <p:spPr>
          <a:xfrm>
            <a:off x="1261830" y="3088072"/>
            <a:ext cx="11774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/>
              <a:t>Buy online </a:t>
            </a:r>
            <a:r>
              <a:rPr lang="en-GB" sz="1400" dirty="0"/>
              <a:t>instead of shops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5C15D2-290D-45E1-80B5-8F02945AC9F9}"/>
              </a:ext>
            </a:extLst>
          </p:cNvPr>
          <p:cNvSpPr txBox="1"/>
          <p:nvPr/>
        </p:nvSpPr>
        <p:spPr>
          <a:xfrm>
            <a:off x="6671886" y="3088073"/>
            <a:ext cx="11774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Buy </a:t>
            </a:r>
            <a:r>
              <a:rPr lang="en-GB" sz="1400" b="1" dirty="0"/>
              <a:t>sustainable products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1C1DD3-8486-49D9-B920-4B2420A168A8}"/>
              </a:ext>
            </a:extLst>
          </p:cNvPr>
          <p:cNvSpPr txBox="1"/>
          <p:nvPr/>
        </p:nvSpPr>
        <p:spPr>
          <a:xfrm>
            <a:off x="3937474" y="3183609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Buy from </a:t>
            </a:r>
            <a:r>
              <a:rPr lang="en-GB" sz="1400" b="1" dirty="0"/>
              <a:t>independents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F0ADA-9F7D-423D-B91D-AB47AE619BD4}"/>
              </a:ext>
            </a:extLst>
          </p:cNvPr>
          <p:cNvSpPr txBox="1"/>
          <p:nvPr/>
        </p:nvSpPr>
        <p:spPr>
          <a:xfrm>
            <a:off x="9396783" y="3075887"/>
            <a:ext cx="11774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Consider </a:t>
            </a:r>
            <a:r>
              <a:rPr lang="en-GB" sz="1400" b="1" dirty="0"/>
              <a:t>brand behaviour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E44B4-8FD6-4F4A-AAB7-238BF83D40E6}"/>
              </a:ext>
            </a:extLst>
          </p:cNvPr>
          <p:cNvSpPr txBox="1"/>
          <p:nvPr/>
        </p:nvSpPr>
        <p:spPr>
          <a:xfrm>
            <a:off x="558800" y="1663700"/>
            <a:ext cx="3314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Doing more than before pandemic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CD9E9-55B4-4C40-A106-23D71C806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7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5A3AA49D-A569-44F5-875E-5B0E6C48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62" y="430718"/>
            <a:ext cx="11466875" cy="403200"/>
          </a:xfrm>
        </p:spPr>
        <p:txBody>
          <a:bodyPr/>
          <a:lstStyle/>
          <a:p>
            <a:r>
              <a:rPr lang="en-GB" dirty="0"/>
              <a:t>Maintaining your price point is easier when you have a strong brand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A687D88-A075-4794-9ECE-CF4076637E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1234"/>
          <a:stretch/>
        </p:blipFill>
        <p:spPr>
          <a:xfrm>
            <a:off x="423736" y="2322839"/>
            <a:ext cx="6474095" cy="22401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3EEC4EC-E4E2-4944-9E5D-AC968A59A2F3}"/>
              </a:ext>
            </a:extLst>
          </p:cNvPr>
          <p:cNvSpPr txBox="1"/>
          <p:nvPr/>
        </p:nvSpPr>
        <p:spPr>
          <a:xfrm>
            <a:off x="8375062" y="2326231"/>
            <a:ext cx="994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Buy more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8F3DEF-4A48-48A2-A5A3-1B29D08C4EF8}"/>
              </a:ext>
            </a:extLst>
          </p:cNvPr>
          <p:cNvSpPr txBox="1"/>
          <p:nvPr/>
        </p:nvSpPr>
        <p:spPr>
          <a:xfrm>
            <a:off x="10178381" y="2326231"/>
            <a:ext cx="994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Pay 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C9F60-5160-4597-B1AF-4EEEB45B6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83AB16C-4AC5-48C0-B281-34C47F80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7957" y="6409740"/>
            <a:ext cx="7495200" cy="198000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sz="1000" dirty="0" err="1">
                <a:solidFill>
                  <a:srgbClr val="333333"/>
                </a:solidFill>
              </a:rPr>
              <a:t>BrandZ</a:t>
            </a:r>
            <a:r>
              <a:rPr lang="en-GB" sz="1000" baseline="30000" dirty="0" err="1">
                <a:solidFill>
                  <a:srgbClr val="333333"/>
                </a:solidFill>
              </a:rPr>
              <a:t>TM</a:t>
            </a:r>
            <a:r>
              <a:rPr lang="en-GB" sz="1000" dirty="0">
                <a:solidFill>
                  <a:srgbClr val="333333"/>
                </a:solidFill>
              </a:rPr>
              <a:t> Portfolios vs S&amp;P 500 vs MSCI World (April 2006 - Sept 2020)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AB525E-25FB-460B-8067-0D3174D137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9999" y="4785846"/>
            <a:ext cx="69370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The immediate impact of Covid-19 on brand values has been </a:t>
            </a:r>
            <a:r>
              <a:rPr lang="en-GB" sz="1400" b="1" dirty="0">
                <a:solidFill>
                  <a:srgbClr val="491DFF"/>
                </a:solidFill>
              </a:rPr>
              <a:t>much less pronounced</a:t>
            </a:r>
            <a:r>
              <a:rPr lang="en-GB" sz="1400" dirty="0">
                <a:solidFill>
                  <a:srgbClr val="491DFF"/>
                </a:solidFill>
              </a:rPr>
              <a:t> </a:t>
            </a:r>
            <a:r>
              <a:rPr lang="en-GB" sz="1400" dirty="0"/>
              <a:t>than the impact of the Great Recession, thanks to strong brand equity.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F0AF78-3096-4895-8935-520F04DEF6B2}"/>
              </a:ext>
            </a:extLst>
          </p:cNvPr>
          <p:cNvCxnSpPr/>
          <p:nvPr/>
        </p:nvCxnSpPr>
        <p:spPr>
          <a:xfrm>
            <a:off x="359999" y="1441451"/>
            <a:ext cx="7005962" cy="0"/>
          </a:xfrm>
          <a:prstGeom prst="line">
            <a:avLst/>
          </a:prstGeom>
          <a:ln w="38100">
            <a:solidFill>
              <a:srgbClr val="491D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9BE943-F9EB-4F06-8FB4-B9CB36A68A88}"/>
              </a:ext>
            </a:extLst>
          </p:cNvPr>
          <p:cNvCxnSpPr/>
          <p:nvPr/>
        </p:nvCxnSpPr>
        <p:spPr>
          <a:xfrm>
            <a:off x="359999" y="5441784"/>
            <a:ext cx="7005962" cy="0"/>
          </a:xfrm>
          <a:prstGeom prst="line">
            <a:avLst/>
          </a:prstGeom>
          <a:ln w="38100">
            <a:solidFill>
              <a:srgbClr val="491D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98DF8B-0E86-4383-8C02-DBCCB479D72C}"/>
              </a:ext>
            </a:extLst>
          </p:cNvPr>
          <p:cNvSpPr txBox="1">
            <a:spLocks/>
          </p:cNvSpPr>
          <p:nvPr/>
        </p:nvSpPr>
        <p:spPr>
          <a:xfrm>
            <a:off x="360363" y="1670964"/>
            <a:ext cx="6937082" cy="300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In today’s climate </a:t>
            </a:r>
            <a:r>
              <a:rPr lang="en-GB" dirty="0">
                <a:solidFill>
                  <a:srgbClr val="491DFF"/>
                </a:solidFill>
              </a:rPr>
              <a:t>building strong brands </a:t>
            </a:r>
            <a:r>
              <a:rPr lang="en-GB" b="0" dirty="0"/>
              <a:t>is more important than ever</a:t>
            </a:r>
          </a:p>
        </p:txBody>
      </p:sp>
      <p:pic>
        <p:nvPicPr>
          <p:cNvPr id="47" name="Picture 4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5BF340-277E-4E0A-8916-8BEC9A9B4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459" y="2818116"/>
            <a:ext cx="1181161" cy="1136708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low confidence">
            <a:extLst>
              <a:ext uri="{FF2B5EF4-FFF2-40B4-BE49-F238E27FC236}">
                <a16:creationId xmlns:a16="http://schemas.microsoft.com/office/drawing/2014/main" id="{134394DB-394F-45C7-BDC9-F8575B6F2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0789" y="2812872"/>
            <a:ext cx="831893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177D-D05B-4BDE-9669-1CD4BBA5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Some categories respond better to drivers of premium than others</a:t>
            </a:r>
            <a:endParaRPr lang="en-GB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C0E79A3B-83C7-43CB-8DF5-74D5980A8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5" t="10943" r="1" b="24849"/>
          <a:stretch/>
        </p:blipFill>
        <p:spPr>
          <a:xfrm>
            <a:off x="1943189" y="2084154"/>
            <a:ext cx="2970653" cy="3019474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CBBFCE89-EECA-459D-84D9-BDEC88CA4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16" r="29246" b="9081"/>
          <a:stretch/>
        </p:blipFill>
        <p:spPr>
          <a:xfrm>
            <a:off x="1367422" y="5235621"/>
            <a:ext cx="3977090" cy="4256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53A0E77-0709-4263-889D-99E6C7FB6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499" y="2697239"/>
            <a:ext cx="885825" cy="7143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C1EAB22-ECFA-4B51-ABF7-0B88EE837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8605" y="2629071"/>
            <a:ext cx="723900" cy="82867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C3C2E6-9690-4AF2-A2C2-AB6E47F8D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4749" y="2725811"/>
            <a:ext cx="885825" cy="65722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12EB101-38FE-465B-8B69-2949C18B1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49684" y="4098791"/>
            <a:ext cx="671513" cy="67151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CFADB3A-1E2A-4338-A3E6-983689E117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93741" y="4116922"/>
            <a:ext cx="885825" cy="69532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A2EF0BC-D826-4D04-9086-FA31EFA9E286}"/>
              </a:ext>
            </a:extLst>
          </p:cNvPr>
          <p:cNvSpPr txBox="1"/>
          <p:nvPr/>
        </p:nvSpPr>
        <p:spPr>
          <a:xfrm>
            <a:off x="6215304" y="1597874"/>
            <a:ext cx="6841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491DFF"/>
                </a:solidFill>
              </a:rPr>
              <a:t>Driven more by difference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FD105FCC-BD52-4526-978C-9DD4DEA54E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48818" y="4137120"/>
            <a:ext cx="885825" cy="390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B2BDF-D055-401F-A4C0-2F0086EB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06A5D50-AE0E-4837-B9CB-552947E5281D}"/>
              </a:ext>
            </a:extLst>
          </p:cNvPr>
          <p:cNvSpPr txBox="1">
            <a:spLocks/>
          </p:cNvSpPr>
          <p:nvPr/>
        </p:nvSpPr>
        <p:spPr>
          <a:xfrm>
            <a:off x="380231" y="1401081"/>
            <a:ext cx="6192837" cy="6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err="1"/>
              <a:t>BrandZ</a:t>
            </a:r>
            <a:r>
              <a:rPr lang="en-GB" dirty="0"/>
              <a:t> Equity Framework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Average across all global categories studied in 2019-2020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C753EF-C1E0-4C22-BF0A-2E1B1F0F7AA4}"/>
              </a:ext>
            </a:extLst>
          </p:cNvPr>
          <p:cNvCxnSpPr>
            <a:cxnSpLocks/>
          </p:cNvCxnSpPr>
          <p:nvPr/>
        </p:nvCxnSpPr>
        <p:spPr>
          <a:xfrm>
            <a:off x="369552" y="2015842"/>
            <a:ext cx="55139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F8DCC-817D-4892-828C-A8F6EAF083E0}"/>
              </a:ext>
            </a:extLst>
          </p:cNvPr>
          <p:cNvCxnSpPr>
            <a:cxnSpLocks/>
          </p:cNvCxnSpPr>
          <p:nvPr/>
        </p:nvCxnSpPr>
        <p:spPr>
          <a:xfrm>
            <a:off x="6290012" y="2015842"/>
            <a:ext cx="55139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7FD97E41-EC8A-4919-8B86-B0A783D2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7957" y="6409740"/>
            <a:ext cx="7495200" cy="198000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sz="1000" dirty="0" err="1">
                <a:solidFill>
                  <a:srgbClr val="333333"/>
                </a:solidFill>
              </a:rPr>
              <a:t>BrandZ</a:t>
            </a:r>
            <a:r>
              <a:rPr lang="en-GB" sz="1000" baseline="30000" dirty="0" err="1">
                <a:solidFill>
                  <a:srgbClr val="333333"/>
                </a:solidFill>
              </a:rPr>
              <a:t>TM</a:t>
            </a:r>
            <a:r>
              <a:rPr lang="en-GB" sz="1000" dirty="0">
                <a:solidFill>
                  <a:srgbClr val="333333"/>
                </a:solidFill>
              </a:rPr>
              <a:t> database 2019-2020</a:t>
            </a:r>
          </a:p>
        </p:txBody>
      </p:sp>
    </p:spTree>
    <p:extLst>
      <p:ext uri="{BB962C8B-B14F-4D97-AF65-F5344CB8AC3E}">
        <p14:creationId xmlns:p14="http://schemas.microsoft.com/office/powerpoint/2010/main" val="8861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3E61F12-C2A3-4299-AFB6-03815FF81F33}"/>
              </a:ext>
            </a:extLst>
          </p:cNvPr>
          <p:cNvSpPr>
            <a:spLocks noChangeAspect="1"/>
          </p:cNvSpPr>
          <p:nvPr/>
        </p:nvSpPr>
        <p:spPr>
          <a:xfrm>
            <a:off x="1753839" y="1243360"/>
            <a:ext cx="4392480" cy="4391992"/>
          </a:xfrm>
          <a:prstGeom prst="ellipse">
            <a:avLst/>
          </a:prstGeom>
          <a:solidFill>
            <a:srgbClr val="491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6A8233-5942-4A8A-9BD7-DFC3DE073701}"/>
              </a:ext>
            </a:extLst>
          </p:cNvPr>
          <p:cNvSpPr>
            <a:spLocks noChangeAspect="1"/>
          </p:cNvSpPr>
          <p:nvPr/>
        </p:nvSpPr>
        <p:spPr>
          <a:xfrm>
            <a:off x="1978371" y="1772816"/>
            <a:ext cx="3888408" cy="3887976"/>
          </a:xfrm>
          <a:prstGeom prst="ellipse">
            <a:avLst/>
          </a:prstGeom>
          <a:solidFill>
            <a:srgbClr val="491D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5E2234-6F17-4A10-96E8-D1E51CBECA13}"/>
              </a:ext>
            </a:extLst>
          </p:cNvPr>
          <p:cNvSpPr>
            <a:spLocks noChangeAspect="1"/>
          </p:cNvSpPr>
          <p:nvPr/>
        </p:nvSpPr>
        <p:spPr>
          <a:xfrm>
            <a:off x="2338427" y="2348880"/>
            <a:ext cx="3240304" cy="3239944"/>
          </a:xfrm>
          <a:prstGeom prst="ellipse">
            <a:avLst/>
          </a:prstGeom>
          <a:solidFill>
            <a:srgbClr val="491D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A03D6-ADBB-1A4E-BE2A-7005D73E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6.8 million people have savings of £75k or more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1CC170-FF0F-B844-9704-AD609A574B75}"/>
              </a:ext>
            </a:extLst>
          </p:cNvPr>
          <p:cNvSpPr>
            <a:spLocks noChangeAspect="1"/>
          </p:cNvSpPr>
          <p:nvPr/>
        </p:nvSpPr>
        <p:spPr>
          <a:xfrm>
            <a:off x="2554435" y="2924944"/>
            <a:ext cx="2736304" cy="2736304"/>
          </a:xfrm>
          <a:prstGeom prst="ellipse">
            <a:avLst/>
          </a:prstGeom>
          <a:solidFill>
            <a:srgbClr val="491D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B4EACE-6FC4-DC49-A219-3BC40E1E7E78}"/>
              </a:ext>
            </a:extLst>
          </p:cNvPr>
          <p:cNvSpPr>
            <a:spLocks noChangeAspect="1"/>
          </p:cNvSpPr>
          <p:nvPr/>
        </p:nvSpPr>
        <p:spPr>
          <a:xfrm>
            <a:off x="2914475" y="3573016"/>
            <a:ext cx="2088232" cy="2088232"/>
          </a:xfrm>
          <a:prstGeom prst="ellipse">
            <a:avLst/>
          </a:prstGeom>
          <a:solidFill>
            <a:srgbClr val="491D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B9923E-D683-C84A-B6F1-1CA6B3397D38}"/>
              </a:ext>
            </a:extLst>
          </p:cNvPr>
          <p:cNvSpPr>
            <a:spLocks noChangeAspect="1"/>
          </p:cNvSpPr>
          <p:nvPr/>
        </p:nvSpPr>
        <p:spPr>
          <a:xfrm>
            <a:off x="3202507" y="4149080"/>
            <a:ext cx="1512168" cy="1512168"/>
          </a:xfrm>
          <a:prstGeom prst="ellipse">
            <a:avLst/>
          </a:prstGeom>
          <a:solidFill>
            <a:srgbClr val="491D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612B2-616D-7145-9016-A50404C277FF}"/>
              </a:ext>
            </a:extLst>
          </p:cNvPr>
          <p:cNvSpPr>
            <a:spLocks noChangeAspect="1"/>
          </p:cNvSpPr>
          <p:nvPr/>
        </p:nvSpPr>
        <p:spPr>
          <a:xfrm>
            <a:off x="3490539" y="4797152"/>
            <a:ext cx="864000" cy="863998"/>
          </a:xfrm>
          <a:prstGeom prst="ellipse">
            <a:avLst/>
          </a:prstGeom>
          <a:solidFill>
            <a:srgbClr val="491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3F816A-DEFE-46C3-9382-C5A7FD2DB9B9}"/>
              </a:ext>
            </a:extLst>
          </p:cNvPr>
          <p:cNvSpPr/>
          <p:nvPr/>
        </p:nvSpPr>
        <p:spPr>
          <a:xfrm>
            <a:off x="3628945" y="4293096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1.8m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178E71-3B16-432D-86F9-738209BA9BDD}"/>
              </a:ext>
            </a:extLst>
          </p:cNvPr>
          <p:cNvSpPr/>
          <p:nvPr/>
        </p:nvSpPr>
        <p:spPr>
          <a:xfrm>
            <a:off x="3700953" y="4941168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5m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33E16D-B19A-4C5B-A21B-26FA26CDB07B}"/>
              </a:ext>
            </a:extLst>
          </p:cNvPr>
          <p:cNvSpPr/>
          <p:nvPr/>
        </p:nvSpPr>
        <p:spPr>
          <a:xfrm>
            <a:off x="3535423" y="3861048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50-74.9k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2181F9-BB53-4FB0-B9F8-0629F7E59AC3}"/>
              </a:ext>
            </a:extLst>
          </p:cNvPr>
          <p:cNvSpPr/>
          <p:nvPr/>
        </p:nvSpPr>
        <p:spPr>
          <a:xfrm>
            <a:off x="3490539" y="450912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75-99.9k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38704B-C57C-429B-9396-79F1E7E41F30}"/>
              </a:ext>
            </a:extLst>
          </p:cNvPr>
          <p:cNvSpPr/>
          <p:nvPr/>
        </p:nvSpPr>
        <p:spPr>
          <a:xfrm>
            <a:off x="3609155" y="5157192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100k+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817110-DBDC-483E-891F-942D11AF1BB1}"/>
              </a:ext>
            </a:extLst>
          </p:cNvPr>
          <p:cNvSpPr/>
          <p:nvPr/>
        </p:nvSpPr>
        <p:spPr>
          <a:xfrm>
            <a:off x="3678892" y="3645024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3.3m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119A1E-422A-4FBD-895D-7A861872F754}"/>
              </a:ext>
            </a:extLst>
          </p:cNvPr>
          <p:cNvSpPr/>
          <p:nvPr/>
        </p:nvSpPr>
        <p:spPr>
          <a:xfrm>
            <a:off x="3700953" y="2996952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4.3m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EDF591-8E7A-4D1D-AC8C-50E4324DCEE7}"/>
              </a:ext>
            </a:extLst>
          </p:cNvPr>
          <p:cNvSpPr/>
          <p:nvPr/>
        </p:nvSpPr>
        <p:spPr>
          <a:xfrm>
            <a:off x="3562547" y="3212976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25-49.9k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D31253-59B4-42B2-A242-B88DCF50C03E}"/>
              </a:ext>
            </a:extLst>
          </p:cNvPr>
          <p:cNvSpPr/>
          <p:nvPr/>
        </p:nvSpPr>
        <p:spPr>
          <a:xfrm>
            <a:off x="3700954" y="2420888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5.3m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0AD6A2-35A9-4851-815B-D47F419ABDC0}"/>
              </a:ext>
            </a:extLst>
          </p:cNvPr>
          <p:cNvSpPr/>
          <p:nvPr/>
        </p:nvSpPr>
        <p:spPr>
          <a:xfrm>
            <a:off x="3562548" y="2636912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10-24.9k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151A84-A591-42AB-B282-83B143BA58AF}"/>
              </a:ext>
            </a:extLst>
          </p:cNvPr>
          <p:cNvSpPr/>
          <p:nvPr/>
        </p:nvSpPr>
        <p:spPr>
          <a:xfrm>
            <a:off x="3628946" y="1844824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5.2m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AB767D-AC37-4A58-A284-81D4A6809678}"/>
              </a:ext>
            </a:extLst>
          </p:cNvPr>
          <p:cNvSpPr/>
          <p:nvPr/>
        </p:nvSpPr>
        <p:spPr>
          <a:xfrm>
            <a:off x="3589926" y="2060848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5-9.9k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BE124E-1AE5-43DE-B533-DCCD4504B97C}"/>
              </a:ext>
            </a:extLst>
          </p:cNvPr>
          <p:cNvSpPr/>
          <p:nvPr/>
        </p:nvSpPr>
        <p:spPr>
          <a:xfrm>
            <a:off x="3698422" y="12687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20m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C1EC72-A604-4929-85E5-12EE3ABCA216}"/>
              </a:ext>
            </a:extLst>
          </p:cNvPr>
          <p:cNvSpPr/>
          <p:nvPr/>
        </p:nvSpPr>
        <p:spPr>
          <a:xfrm>
            <a:off x="3736346" y="1484784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&lt;5k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DC79F-C2FB-4C1B-8306-5165A4E077B0}"/>
              </a:ext>
            </a:extLst>
          </p:cNvPr>
          <p:cNvSpPr txBox="1"/>
          <p:nvPr/>
        </p:nvSpPr>
        <p:spPr>
          <a:xfrm rot="2633314">
            <a:off x="5222179" y="2405678"/>
            <a:ext cx="825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1DF06F-F348-44CA-B0C9-A162C6F6B49A}"/>
              </a:ext>
            </a:extLst>
          </p:cNvPr>
          <p:cNvSpPr txBox="1"/>
          <p:nvPr/>
        </p:nvSpPr>
        <p:spPr>
          <a:xfrm rot="2354196">
            <a:off x="4866578" y="2710478"/>
            <a:ext cx="825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0EFA79-D235-47BC-9BD3-26EDF3201A27}"/>
              </a:ext>
            </a:extLst>
          </p:cNvPr>
          <p:cNvSpPr txBox="1"/>
          <p:nvPr/>
        </p:nvSpPr>
        <p:spPr>
          <a:xfrm rot="2695993">
            <a:off x="4752279" y="3320078"/>
            <a:ext cx="825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940A5F-A050-4E45-A289-3C87CC86A075}"/>
              </a:ext>
            </a:extLst>
          </p:cNvPr>
          <p:cNvSpPr txBox="1"/>
          <p:nvPr/>
        </p:nvSpPr>
        <p:spPr>
          <a:xfrm rot="3245042">
            <a:off x="4663380" y="4031279"/>
            <a:ext cx="825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C08219-93E1-437C-BEB8-D62FDDDF20D2}"/>
              </a:ext>
            </a:extLst>
          </p:cNvPr>
          <p:cNvSpPr txBox="1"/>
          <p:nvPr/>
        </p:nvSpPr>
        <p:spPr>
          <a:xfrm rot="3115038">
            <a:off x="4447479" y="4501177"/>
            <a:ext cx="825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DF7A67-C529-4377-ACFD-B969DDB405CA}"/>
              </a:ext>
            </a:extLst>
          </p:cNvPr>
          <p:cNvSpPr txBox="1"/>
          <p:nvPr/>
        </p:nvSpPr>
        <p:spPr>
          <a:xfrm rot="3215912">
            <a:off x="4193478" y="5110778"/>
            <a:ext cx="825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D653D6C-BD22-4735-8126-3DC4CB019F9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836988" y="6389688"/>
            <a:ext cx="6931025" cy="198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Source: GB TGI 2021</a:t>
            </a:r>
            <a:endParaRPr lang="en-GB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9CCD9-6957-488D-83CE-1B8154B7E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161189-B5C9-4303-AE9E-AA0DCA3525AD}"/>
              </a:ext>
            </a:extLst>
          </p:cNvPr>
          <p:cNvSpPr txBox="1"/>
          <p:nvPr/>
        </p:nvSpPr>
        <p:spPr>
          <a:xfrm>
            <a:off x="8874553" y="3642597"/>
            <a:ext cx="268559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491DFF"/>
                </a:solidFill>
              </a:rPr>
              <a:t>40% </a:t>
            </a:r>
            <a:r>
              <a:rPr lang="en-GB" b="0" dirty="0">
                <a:solidFill>
                  <a:schemeClr val="tx1"/>
                </a:solidFill>
              </a:rPr>
              <a:t>above the income 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of the average population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54D72808-16BD-497E-B5E8-64709CBD7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553" y="1982987"/>
            <a:ext cx="1258602" cy="9889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AFDC4E-FA5F-4567-B362-0301D3F17438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619" y="0"/>
            <a:ext cx="64008" cy="41554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6E2622D-D805-4962-AE14-B4843FCB5B41}"/>
              </a:ext>
            </a:extLst>
          </p:cNvPr>
          <p:cNvSpPr txBox="1"/>
          <p:nvPr/>
        </p:nvSpPr>
        <p:spPr>
          <a:xfrm>
            <a:off x="8874553" y="3091800"/>
            <a:ext cx="295232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800" b="1" dirty="0">
                <a:solidFill>
                  <a:srgbClr val="491DFF"/>
                </a:solidFill>
              </a:rPr>
              <a:t>£48,607 annually</a:t>
            </a:r>
          </a:p>
        </p:txBody>
      </p:sp>
    </p:spTree>
    <p:extLst>
      <p:ext uri="{BB962C8B-B14F-4D97-AF65-F5344CB8AC3E}">
        <p14:creationId xmlns:p14="http://schemas.microsoft.com/office/powerpoint/2010/main" val="17098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172E-5EF2-4D6F-BC2D-719184AE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7061527" cy="792026"/>
          </a:xfrm>
        </p:spPr>
        <p:txBody>
          <a:bodyPr/>
          <a:lstStyle/>
          <a:p>
            <a:r>
              <a:rPr lang="en-GB" dirty="0"/>
              <a:t>What about those with substantial savings who are younger?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16DBC-400E-403A-BE51-153D5042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/>
              <a:t>Source: TGI GB 2021</a:t>
            </a:r>
            <a:r>
              <a:rPr lang="en-GB" sz="1000" dirty="0"/>
              <a:t>; </a:t>
            </a:r>
            <a:r>
              <a:rPr lang="en-GB" dirty="0"/>
              <a:t>younger audience defined as 18-34s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051E43-6C30-42FE-8F5C-6E81447FC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399850"/>
              </p:ext>
            </p:extLst>
          </p:nvPr>
        </p:nvGraphicFramePr>
        <p:xfrm>
          <a:off x="520699" y="1511301"/>
          <a:ext cx="7421821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BB013-4B0B-4340-8D9D-64714C881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5982E-846F-44CA-8033-8ECC588DCB35}"/>
              </a:ext>
            </a:extLst>
          </p:cNvPr>
          <p:cNvSpPr txBox="1"/>
          <p:nvPr/>
        </p:nvSpPr>
        <p:spPr>
          <a:xfrm>
            <a:off x="8874553" y="3642597"/>
            <a:ext cx="268559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0CD5ED"/>
                </a:solidFill>
              </a:rPr>
              <a:t>74% </a:t>
            </a:r>
            <a:r>
              <a:rPr lang="en-GB" b="0" dirty="0">
                <a:solidFill>
                  <a:schemeClr val="tx1"/>
                </a:solidFill>
              </a:rPr>
              <a:t>above the income 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of the average population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14BBADD-7586-409A-8C15-AF23FCA2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553" y="1982987"/>
            <a:ext cx="1258602" cy="98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D1362E-4857-43E7-BD8D-7AD8D90BBB00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619" y="0"/>
            <a:ext cx="64008" cy="4155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D97B30-6E8D-4DD1-9D5D-0C199168C741}"/>
              </a:ext>
            </a:extLst>
          </p:cNvPr>
          <p:cNvSpPr txBox="1"/>
          <p:nvPr/>
        </p:nvSpPr>
        <p:spPr>
          <a:xfrm>
            <a:off x="8874553" y="3091800"/>
            <a:ext cx="295232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800" b="1" dirty="0">
                <a:solidFill>
                  <a:srgbClr val="0CD5ED"/>
                </a:solidFill>
              </a:rPr>
              <a:t>£60,363 annually</a:t>
            </a:r>
          </a:p>
        </p:txBody>
      </p:sp>
    </p:spTree>
    <p:extLst>
      <p:ext uri="{BB962C8B-B14F-4D97-AF65-F5344CB8AC3E}">
        <p14:creationId xmlns:p14="http://schemas.microsoft.com/office/powerpoint/2010/main" val="33912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port, swimming, water sport, ocean floor&#10;&#10;Description automatically generated">
            <a:extLst>
              <a:ext uri="{FF2B5EF4-FFF2-40B4-BE49-F238E27FC236}">
                <a16:creationId xmlns:a16="http://schemas.microsoft.com/office/drawing/2014/main" id="{C47C1B16-27C0-4760-978F-A54F130AC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B08082A-CB74-419A-A85B-EF607AF6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36" y="1790125"/>
            <a:ext cx="6947992" cy="3277749"/>
          </a:xfrm>
        </p:spPr>
        <p:txBody>
          <a:bodyPr anchor="ctr"/>
          <a:lstStyle/>
          <a:p>
            <a: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  <a:t>“Tone deaf advertising can do damage to brands. There is a serious risk of delivering a ‘treat yourself’ message to someone that can’t make ends meet.”</a:t>
            </a:r>
            <a:b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</a:br>
            <a:b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</a:br>
            <a:r>
              <a:rPr lang="en-GB" sz="1800" b="0" i="1" dirty="0">
                <a:solidFill>
                  <a:srgbClr val="491DFF"/>
                </a:solidFill>
                <a:latin typeface="Cera Pro Medium" panose="00000600000000000000" pitchFamily="2" charset="0"/>
              </a:rPr>
              <a:t>Dr Grace Kite, Economist and founder of Magic Numbers</a:t>
            </a:r>
            <a:endParaRPr lang="en-GB" sz="1800" b="0" dirty="0">
              <a:solidFill>
                <a:srgbClr val="491DFF"/>
              </a:solidFill>
              <a:latin typeface="Cera Pro Medium" panose="000006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02ED9-E8AB-4677-9A6D-38E944A57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6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Chart 11">
            <a:extLst>
              <a:ext uri="{FF2B5EF4-FFF2-40B4-BE49-F238E27FC236}">
                <a16:creationId xmlns:a16="http://schemas.microsoft.com/office/drawing/2014/main" id="{2C8C45DF-EE88-AF49-9E1E-88193D1CB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45783"/>
              </p:ext>
            </p:extLst>
          </p:nvPr>
        </p:nvGraphicFramePr>
        <p:xfrm>
          <a:off x="6653683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11">
            <a:extLst>
              <a:ext uri="{FF2B5EF4-FFF2-40B4-BE49-F238E27FC236}">
                <a16:creationId xmlns:a16="http://schemas.microsoft.com/office/drawing/2014/main" id="{09C432D1-0280-BF4F-9D3A-EC38203CB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388429"/>
              </p:ext>
            </p:extLst>
          </p:nvPr>
        </p:nvGraphicFramePr>
        <p:xfrm>
          <a:off x="3645341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11">
            <a:extLst>
              <a:ext uri="{FF2B5EF4-FFF2-40B4-BE49-F238E27FC236}">
                <a16:creationId xmlns:a16="http://schemas.microsoft.com/office/drawing/2014/main" id="{DC789EA2-0E57-2344-AC61-ED6545541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80616"/>
              </p:ext>
            </p:extLst>
          </p:nvPr>
        </p:nvGraphicFramePr>
        <p:xfrm>
          <a:off x="636999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5C5C7E-B202-43EE-89BC-E0FD3043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430783"/>
            <a:ext cx="11259975" cy="403200"/>
          </a:xfrm>
        </p:spPr>
        <p:txBody>
          <a:bodyPr/>
          <a:lstStyle/>
          <a:p>
            <a:r>
              <a:rPr lang="en-GB" dirty="0"/>
              <a:t>Those with significant savings are willing to pay for premium content and are harder to win over with advertising</a:t>
            </a:r>
            <a:endParaRPr lang="en-GB" dirty="0">
              <a:cs typeface="Arial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11D6AA-9316-4663-92B4-32134883D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5238" y="14234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CE104F-3DDF-4040-8E2D-8E0DB20C7451}"/>
              </a:ext>
            </a:extLst>
          </p:cNvPr>
          <p:cNvSpPr txBox="1"/>
          <p:nvPr/>
        </p:nvSpPr>
        <p:spPr>
          <a:xfrm>
            <a:off x="457471" y="1600489"/>
            <a:ext cx="31741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Advertising/channel attitudes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979B4E-82AE-3642-8C5D-39D2562D28DA}"/>
              </a:ext>
            </a:extLst>
          </p:cNvPr>
          <p:cNvSpPr txBox="1"/>
          <p:nvPr/>
        </p:nvSpPr>
        <p:spPr>
          <a:xfrm>
            <a:off x="1205251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67%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17C081-6D67-49B5-B448-9D518442ED4D}"/>
              </a:ext>
            </a:extLst>
          </p:cNvPr>
          <p:cNvSpPr txBox="1"/>
          <p:nvPr/>
        </p:nvSpPr>
        <p:spPr>
          <a:xfrm>
            <a:off x="4213593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48%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101041-37E0-4DAF-95C7-A5B52C9E1C26}"/>
              </a:ext>
            </a:extLst>
          </p:cNvPr>
          <p:cNvSpPr txBox="1"/>
          <p:nvPr/>
        </p:nvSpPr>
        <p:spPr>
          <a:xfrm>
            <a:off x="7221935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57%</a:t>
            </a:r>
          </a:p>
        </p:txBody>
      </p:sp>
      <p:graphicFrame>
        <p:nvGraphicFramePr>
          <p:cNvPr id="48" name="Chart 11">
            <a:extLst>
              <a:ext uri="{FF2B5EF4-FFF2-40B4-BE49-F238E27FC236}">
                <a16:creationId xmlns:a16="http://schemas.microsoft.com/office/drawing/2014/main" id="{1996BC2E-CCA0-479C-9473-7AD7789C4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11374"/>
              </p:ext>
            </p:extLst>
          </p:nvPr>
        </p:nvGraphicFramePr>
        <p:xfrm>
          <a:off x="9662026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A8F4F80B-B2D3-4FC6-BA3C-7788ED72C673}"/>
              </a:ext>
            </a:extLst>
          </p:cNvPr>
          <p:cNvSpPr txBox="1"/>
          <p:nvPr/>
        </p:nvSpPr>
        <p:spPr>
          <a:xfrm>
            <a:off x="10230278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70%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7C03BB-602C-43B7-906C-201C12143C0F}"/>
              </a:ext>
            </a:extLst>
          </p:cNvPr>
          <p:cNvSpPr/>
          <p:nvPr/>
        </p:nvSpPr>
        <p:spPr>
          <a:xfrm>
            <a:off x="478780" y="3631292"/>
            <a:ext cx="20701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u="sng" dirty="0"/>
              <a:t>More likely</a:t>
            </a:r>
            <a:r>
              <a:rPr lang="en-GB" sz="1400" dirty="0"/>
              <a:t> to be willing to pay to access content on newspaper websites/apps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E6E78-1C7F-406B-8BBE-7A7210875DBC}"/>
              </a:ext>
            </a:extLst>
          </p:cNvPr>
          <p:cNvSpPr/>
          <p:nvPr/>
        </p:nvSpPr>
        <p:spPr>
          <a:xfrm>
            <a:off x="3618103" y="3629008"/>
            <a:ext cx="18081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/>
              <a:t>Find advertising a waste of their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A9214-A2B6-449D-9363-326AFA6F167C}"/>
              </a:ext>
            </a:extLst>
          </p:cNvPr>
          <p:cNvSpPr/>
          <p:nvPr/>
        </p:nvSpPr>
        <p:spPr>
          <a:xfrm>
            <a:off x="6451014" y="3629007"/>
            <a:ext cx="215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/>
              <a:t>Find advertising on social media intrusive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7C6C57-4AA5-49C6-9E38-2994C89F8739}"/>
              </a:ext>
            </a:extLst>
          </p:cNvPr>
          <p:cNvSpPr/>
          <p:nvPr/>
        </p:nvSpPr>
        <p:spPr>
          <a:xfrm>
            <a:off x="9495087" y="3631290"/>
            <a:ext cx="20875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/>
              <a:t>Usually fast forward through the adverts on recorded TV programmes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30DC9-B155-4299-88AD-444EADA64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10A157F-C11B-4BCE-A6B6-FB4C1817C20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836988" y="6389688"/>
            <a:ext cx="6931025" cy="198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Source: GB TGI 2021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683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82A136-3519-4BE8-990E-87AC957D56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4663C-1247-4CF2-918A-E31F1E5DCA46}"/>
              </a:ext>
            </a:extLst>
          </p:cNvPr>
          <p:cNvSpPr txBox="1"/>
          <p:nvPr/>
        </p:nvSpPr>
        <p:spPr>
          <a:xfrm>
            <a:off x="1065786" y="2655897"/>
            <a:ext cx="10060446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48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Changing attitudes and behaviour </a:t>
            </a:r>
          </a:p>
          <a:p>
            <a:pPr algn="ctr" defTabSz="412750" hangingPunct="0"/>
            <a:r>
              <a:rPr lang="en-GB" sz="48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to spending and saving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BF493-5865-4810-B909-FB6AD614F288}"/>
              </a:ext>
            </a:extLst>
          </p:cNvPr>
          <p:cNvCxnSpPr>
            <a:cxnSpLocks/>
          </p:cNvCxnSpPr>
          <p:nvPr/>
        </p:nvCxnSpPr>
        <p:spPr>
          <a:xfrm>
            <a:off x="2821259" y="4445847"/>
            <a:ext cx="6579219" cy="0"/>
          </a:xfrm>
          <a:prstGeom prst="line">
            <a:avLst/>
          </a:prstGeom>
          <a:noFill/>
          <a:ln w="57150" cap="rnd">
            <a:solidFill>
              <a:srgbClr val="00E7EA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087919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5C7E-B202-43EE-89BC-E0FD3043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430783"/>
            <a:ext cx="11259975" cy="403200"/>
          </a:xfrm>
        </p:spPr>
        <p:txBody>
          <a:bodyPr/>
          <a:lstStyle/>
          <a:p>
            <a:r>
              <a:rPr lang="en-GB" dirty="0"/>
              <a:t>This is even more pronounced with the younger audience</a:t>
            </a:r>
            <a:endParaRPr lang="en-GB" dirty="0">
              <a:cs typeface="Arial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C11D6AA-9316-4663-92B4-32134883D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5238" y="1441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CE104F-3DDF-4040-8E2D-8E0DB20C7451}"/>
              </a:ext>
            </a:extLst>
          </p:cNvPr>
          <p:cNvSpPr txBox="1"/>
          <p:nvPr/>
        </p:nvSpPr>
        <p:spPr>
          <a:xfrm>
            <a:off x="457471" y="1600489"/>
            <a:ext cx="31741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Advertising/channel attitudes</a:t>
            </a:r>
          </a:p>
        </p:txBody>
      </p:sp>
      <p:graphicFrame>
        <p:nvGraphicFramePr>
          <p:cNvPr id="21" name="Chart 11">
            <a:extLst>
              <a:ext uri="{FF2B5EF4-FFF2-40B4-BE49-F238E27FC236}">
                <a16:creationId xmlns:a16="http://schemas.microsoft.com/office/drawing/2014/main" id="{3B2CBA74-9778-4B79-816D-EBFFB3DD3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08459"/>
              </p:ext>
            </p:extLst>
          </p:nvPr>
        </p:nvGraphicFramePr>
        <p:xfrm>
          <a:off x="636999" y="4357684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89A2E6A-849F-4CC5-8020-F21F06A4CA8A}"/>
              </a:ext>
            </a:extLst>
          </p:cNvPr>
          <p:cNvSpPr txBox="1"/>
          <p:nvPr/>
        </p:nvSpPr>
        <p:spPr>
          <a:xfrm>
            <a:off x="1322591" y="4822906"/>
            <a:ext cx="3430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CD5ED"/>
                </a:solidFill>
              </a:rPr>
              <a:t>3x</a:t>
            </a:r>
          </a:p>
        </p:txBody>
      </p:sp>
      <p:graphicFrame>
        <p:nvGraphicFramePr>
          <p:cNvPr id="23" name="Chart 11">
            <a:extLst>
              <a:ext uri="{FF2B5EF4-FFF2-40B4-BE49-F238E27FC236}">
                <a16:creationId xmlns:a16="http://schemas.microsoft.com/office/drawing/2014/main" id="{811123CF-BC6E-4E5D-81BC-A475992ED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42039"/>
              </p:ext>
            </p:extLst>
          </p:nvPr>
        </p:nvGraphicFramePr>
        <p:xfrm>
          <a:off x="3651184" y="4357684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EF99206-1C8B-4518-AD32-EE49093F01BB}"/>
              </a:ext>
            </a:extLst>
          </p:cNvPr>
          <p:cNvSpPr txBox="1"/>
          <p:nvPr/>
        </p:nvSpPr>
        <p:spPr>
          <a:xfrm>
            <a:off x="4213593" y="482922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CD5ED"/>
                </a:solidFill>
              </a:rPr>
              <a:t>55%</a:t>
            </a:r>
          </a:p>
        </p:txBody>
      </p:sp>
      <p:graphicFrame>
        <p:nvGraphicFramePr>
          <p:cNvPr id="25" name="Chart 11">
            <a:extLst>
              <a:ext uri="{FF2B5EF4-FFF2-40B4-BE49-F238E27FC236}">
                <a16:creationId xmlns:a16="http://schemas.microsoft.com/office/drawing/2014/main" id="{56EA0A65-5B66-43FD-B9D1-6DFA78EE2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56782"/>
              </p:ext>
            </p:extLst>
          </p:nvPr>
        </p:nvGraphicFramePr>
        <p:xfrm>
          <a:off x="6653683" y="4357684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4480784-2DDC-4591-9C42-871D5FB671E5}"/>
              </a:ext>
            </a:extLst>
          </p:cNvPr>
          <p:cNvSpPr txBox="1"/>
          <p:nvPr/>
        </p:nvSpPr>
        <p:spPr>
          <a:xfrm>
            <a:off x="7211673" y="4822906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CD5ED"/>
                </a:solidFill>
              </a:rPr>
              <a:t>69%</a:t>
            </a:r>
          </a:p>
        </p:txBody>
      </p:sp>
      <p:graphicFrame>
        <p:nvGraphicFramePr>
          <p:cNvPr id="27" name="Chart 11">
            <a:extLst>
              <a:ext uri="{FF2B5EF4-FFF2-40B4-BE49-F238E27FC236}">
                <a16:creationId xmlns:a16="http://schemas.microsoft.com/office/drawing/2014/main" id="{D6729FD7-49EE-4BE8-A989-2B797FEE6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5742"/>
              </p:ext>
            </p:extLst>
          </p:nvPr>
        </p:nvGraphicFramePr>
        <p:xfrm>
          <a:off x="9679238" y="4357683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7120EC8-73E6-4843-9DA4-A8F0709455D2}"/>
              </a:ext>
            </a:extLst>
          </p:cNvPr>
          <p:cNvSpPr txBox="1"/>
          <p:nvPr/>
        </p:nvSpPr>
        <p:spPr>
          <a:xfrm>
            <a:off x="10252252" y="4820718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CD5ED"/>
                </a:solidFill>
              </a:rPr>
              <a:t>69%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C5D3D-B4B9-478F-BD85-F3755D907E93}"/>
              </a:ext>
            </a:extLst>
          </p:cNvPr>
          <p:cNvSpPr txBox="1"/>
          <p:nvPr/>
        </p:nvSpPr>
        <p:spPr>
          <a:xfrm>
            <a:off x="5087711" y="5699373"/>
            <a:ext cx="18354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CD5ED"/>
                </a:solidFill>
              </a:rPr>
              <a:t>Under 35 years old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A18E14-09BE-4EC8-914F-9283D1731DC6}"/>
              </a:ext>
            </a:extLst>
          </p:cNvPr>
          <p:cNvCxnSpPr>
            <a:cxnSpLocks/>
          </p:cNvCxnSpPr>
          <p:nvPr/>
        </p:nvCxnSpPr>
        <p:spPr>
          <a:xfrm flipH="1">
            <a:off x="552451" y="5822484"/>
            <a:ext cx="4400549" cy="0"/>
          </a:xfrm>
          <a:prstGeom prst="line">
            <a:avLst/>
          </a:prstGeom>
          <a:ln w="28575">
            <a:solidFill>
              <a:srgbClr val="0CD5E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12524D-735D-4F9D-B195-32D50692CC96}"/>
              </a:ext>
            </a:extLst>
          </p:cNvPr>
          <p:cNvCxnSpPr>
            <a:cxnSpLocks/>
          </p:cNvCxnSpPr>
          <p:nvPr/>
        </p:nvCxnSpPr>
        <p:spPr>
          <a:xfrm flipH="1">
            <a:off x="7048500" y="5822483"/>
            <a:ext cx="4409912" cy="0"/>
          </a:xfrm>
          <a:prstGeom prst="line">
            <a:avLst/>
          </a:prstGeom>
          <a:ln w="28575">
            <a:solidFill>
              <a:srgbClr val="0CD5E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11">
            <a:extLst>
              <a:ext uri="{FF2B5EF4-FFF2-40B4-BE49-F238E27FC236}">
                <a16:creationId xmlns:a16="http://schemas.microsoft.com/office/drawing/2014/main" id="{1A9879CE-0C15-4DDB-B1B4-DE42E97CD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38266"/>
              </p:ext>
            </p:extLst>
          </p:nvPr>
        </p:nvGraphicFramePr>
        <p:xfrm>
          <a:off x="6653683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Chart 11">
            <a:extLst>
              <a:ext uri="{FF2B5EF4-FFF2-40B4-BE49-F238E27FC236}">
                <a16:creationId xmlns:a16="http://schemas.microsoft.com/office/drawing/2014/main" id="{56F505C2-D203-43CA-A667-2E529B28F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186061"/>
              </p:ext>
            </p:extLst>
          </p:nvPr>
        </p:nvGraphicFramePr>
        <p:xfrm>
          <a:off x="3645341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Chart 11">
            <a:extLst>
              <a:ext uri="{FF2B5EF4-FFF2-40B4-BE49-F238E27FC236}">
                <a16:creationId xmlns:a16="http://schemas.microsoft.com/office/drawing/2014/main" id="{16764445-AB4C-4510-BC60-B85631E9F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7751"/>
              </p:ext>
            </p:extLst>
          </p:nvPr>
        </p:nvGraphicFramePr>
        <p:xfrm>
          <a:off x="636999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5180B63-19EB-49D5-A069-D6D359AD58DE}"/>
              </a:ext>
            </a:extLst>
          </p:cNvPr>
          <p:cNvSpPr txBox="1"/>
          <p:nvPr/>
        </p:nvSpPr>
        <p:spPr>
          <a:xfrm>
            <a:off x="1205251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67%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CF9C07-73CF-4DD7-9385-292569031332}"/>
              </a:ext>
            </a:extLst>
          </p:cNvPr>
          <p:cNvSpPr txBox="1"/>
          <p:nvPr/>
        </p:nvSpPr>
        <p:spPr>
          <a:xfrm>
            <a:off x="4213593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48%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704D55-F37F-4982-8544-0EBB86FCF93D}"/>
              </a:ext>
            </a:extLst>
          </p:cNvPr>
          <p:cNvSpPr txBox="1"/>
          <p:nvPr/>
        </p:nvSpPr>
        <p:spPr>
          <a:xfrm>
            <a:off x="7221935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57%</a:t>
            </a:r>
          </a:p>
        </p:txBody>
      </p:sp>
      <p:graphicFrame>
        <p:nvGraphicFramePr>
          <p:cNvPr id="43" name="Chart 11">
            <a:extLst>
              <a:ext uri="{FF2B5EF4-FFF2-40B4-BE49-F238E27FC236}">
                <a16:creationId xmlns:a16="http://schemas.microsoft.com/office/drawing/2014/main" id="{12840DB5-4F06-450A-B556-C42EA5B74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86466"/>
              </p:ext>
            </p:extLst>
          </p:nvPr>
        </p:nvGraphicFramePr>
        <p:xfrm>
          <a:off x="9662026" y="2232646"/>
          <a:ext cx="1753662" cy="121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36BFD87D-E8F6-4585-BFAA-AE9C0ED44325}"/>
              </a:ext>
            </a:extLst>
          </p:cNvPr>
          <p:cNvSpPr txBox="1"/>
          <p:nvPr/>
        </p:nvSpPr>
        <p:spPr>
          <a:xfrm>
            <a:off x="10230278" y="2690985"/>
            <a:ext cx="61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1DFF"/>
                </a:solidFill>
              </a:rPr>
              <a:t>70%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A9B778-680C-4045-9C91-70A87D52C55C}"/>
              </a:ext>
            </a:extLst>
          </p:cNvPr>
          <p:cNvSpPr/>
          <p:nvPr/>
        </p:nvSpPr>
        <p:spPr>
          <a:xfrm>
            <a:off x="478780" y="3631292"/>
            <a:ext cx="20701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u="sng" dirty="0"/>
              <a:t>More likely</a:t>
            </a:r>
            <a:r>
              <a:rPr lang="en-GB" sz="1400" dirty="0"/>
              <a:t> to be willing to pay to access content on newspaper websites/apps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CBE3C6-32B1-44C2-87C6-ADC4FE49084C}"/>
              </a:ext>
            </a:extLst>
          </p:cNvPr>
          <p:cNvSpPr/>
          <p:nvPr/>
        </p:nvSpPr>
        <p:spPr>
          <a:xfrm>
            <a:off x="3618103" y="3629008"/>
            <a:ext cx="18081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/>
              <a:t>Find advertising a waste of their time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C0A975-0738-4A59-AF1C-26E14C336848}"/>
              </a:ext>
            </a:extLst>
          </p:cNvPr>
          <p:cNvSpPr/>
          <p:nvPr/>
        </p:nvSpPr>
        <p:spPr>
          <a:xfrm>
            <a:off x="6451014" y="3629007"/>
            <a:ext cx="2159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/>
              <a:t>Find advertising on social media intrusive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06762E-D058-424E-A341-6CB427EFB055}"/>
              </a:ext>
            </a:extLst>
          </p:cNvPr>
          <p:cNvSpPr/>
          <p:nvPr/>
        </p:nvSpPr>
        <p:spPr>
          <a:xfrm>
            <a:off x="9495087" y="3631290"/>
            <a:ext cx="20875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dirty="0"/>
              <a:t>Usually fast forward through the adverts on recorded TV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0754C-FCE9-4DA6-AA35-16DBFB71E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3484AD3-D14C-41AA-9AA4-2DBB08B1D85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836988" y="6389688"/>
            <a:ext cx="6931025" cy="1984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Source: GB TGI 2021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088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8055F73-E89A-417A-8138-50538455D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559359"/>
              </p:ext>
            </p:extLst>
          </p:nvPr>
        </p:nvGraphicFramePr>
        <p:xfrm>
          <a:off x="360363" y="1407561"/>
          <a:ext cx="11466512" cy="46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D7C49B-FCEF-40C8-BE70-7A98EC11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4" y="430718"/>
            <a:ext cx="11466875" cy="403200"/>
          </a:xfrm>
        </p:spPr>
        <p:txBody>
          <a:bodyPr/>
          <a:lstStyle/>
          <a:p>
            <a:r>
              <a:rPr lang="en-GB" dirty="0"/>
              <a:t>Financially resilient audiences claim to like and pay attention to print magazine advertising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6E3D2-E79E-4B29-A4D0-A557ED9A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561" y="6390000"/>
            <a:ext cx="7019351" cy="265944"/>
          </a:xfrm>
        </p:spPr>
        <p:txBody>
          <a:bodyPr/>
          <a:lstStyle/>
          <a:p>
            <a:r>
              <a:rPr lang="en-GB" dirty="0"/>
              <a:t>Source: GB TGI 2020 Q2 / Magnetic Recontact survey.</a:t>
            </a:r>
          </a:p>
          <a:p>
            <a:pPr fontAlgn="base"/>
            <a:r>
              <a:rPr lang="en-GB" dirty="0"/>
              <a:t>Q5. How do you </a:t>
            </a:r>
            <a:r>
              <a:rPr lang="en-GB" u="sng" dirty="0"/>
              <a:t>feel</a:t>
            </a:r>
            <a:r>
              <a:rPr lang="en-GB" dirty="0"/>
              <a:t> about the adverts in each of the following media? Agree strongly </a:t>
            </a:r>
          </a:p>
          <a:p>
            <a:pPr fontAlgn="base"/>
            <a:r>
              <a:rPr lang="en-GB" dirty="0"/>
              <a:t>Q7.On a scale of 1-5, where 5 is full undivided attention and 1 is no attention at all, how much attention do you pay to adverts on… Agree strongly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04429-EB38-426B-8738-D3235D560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0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40EF-37EE-44C7-A239-CC992768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18-34s with substantial savings show the same media attitudes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5B8D913-4B50-45AD-95C2-B1636497BAD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2529409"/>
              </p:ext>
            </p:extLst>
          </p:nvPr>
        </p:nvGraphicFramePr>
        <p:xfrm>
          <a:off x="360363" y="1407561"/>
          <a:ext cx="11466512" cy="46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0269420-9BE9-45EE-BE8C-297A1052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562" y="6390000"/>
            <a:ext cx="7280382" cy="265944"/>
          </a:xfrm>
        </p:spPr>
        <p:txBody>
          <a:bodyPr/>
          <a:lstStyle/>
          <a:p>
            <a:r>
              <a:rPr lang="en-GB" dirty="0"/>
              <a:t>Source: GB TGI 2020 Q2 / Magnetic Recontact survey.</a:t>
            </a:r>
          </a:p>
          <a:p>
            <a:pPr fontAlgn="base"/>
            <a:r>
              <a:rPr lang="en-GB" dirty="0"/>
              <a:t>Q5. How do you </a:t>
            </a:r>
            <a:r>
              <a:rPr lang="en-GB" u="sng" dirty="0"/>
              <a:t>feel</a:t>
            </a:r>
            <a:r>
              <a:rPr lang="en-GB" dirty="0"/>
              <a:t> about the adverts in each of the following media? Agree strongly </a:t>
            </a:r>
          </a:p>
          <a:p>
            <a:pPr fontAlgn="base"/>
            <a:r>
              <a:rPr lang="en-GB" dirty="0"/>
              <a:t>Q7.On a scale of 1-5, where 5 is full undivided attention and 1 is no attention at all, how much attention do you pay to adverts on… Agree strongly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D86C-72D3-4E5E-924A-DDE50CE73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DB2E-80C0-44D1-A38C-D892DB80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Comfortable on present income but have savings less than £75k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88B7B-1FD7-45EF-BD3C-DEE6ABE4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562" y="6400633"/>
            <a:ext cx="6930038" cy="198000"/>
          </a:xfrm>
        </p:spPr>
        <p:txBody>
          <a:bodyPr/>
          <a:lstStyle/>
          <a:p>
            <a:r>
              <a:rPr lang="en-GB" dirty="0"/>
              <a:t>Source: GB TGI 2020 Q2 / Magnetic Recontact survey.</a:t>
            </a:r>
          </a:p>
          <a:p>
            <a:pPr fontAlgn="base"/>
            <a:r>
              <a:rPr lang="en-GB" dirty="0"/>
              <a:t>Q5. How do you </a:t>
            </a:r>
            <a:r>
              <a:rPr lang="en-GB" u="sng" dirty="0"/>
              <a:t>feel</a:t>
            </a:r>
            <a:r>
              <a:rPr lang="en-GB" dirty="0"/>
              <a:t> about the adverts in each of the following media? Agree strongly </a:t>
            </a:r>
          </a:p>
          <a:p>
            <a:pPr fontAlgn="base"/>
            <a:r>
              <a:rPr lang="en-GB" dirty="0"/>
              <a:t>Q7.On a scale of 1 -5, where 5 is full undivided attention and 1 is no attention at all, how much attention do you pay to adverts on… Agree strongly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4D189278-C862-419A-90FD-CCEAA63A9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15787"/>
              </p:ext>
            </p:extLst>
          </p:nvPr>
        </p:nvGraphicFramePr>
        <p:xfrm>
          <a:off x="360363" y="1407561"/>
          <a:ext cx="11466512" cy="46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C6E62-80A2-49AC-9471-C2FC8F3BF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82A136-3519-4BE8-990E-87AC957D56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4663C-1247-4CF2-918A-E31F1E5DCA46}"/>
              </a:ext>
            </a:extLst>
          </p:cNvPr>
          <p:cNvSpPr txBox="1"/>
          <p:nvPr/>
        </p:nvSpPr>
        <p:spPr>
          <a:xfrm>
            <a:off x="1996329" y="2655897"/>
            <a:ext cx="8199360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48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How can advertisers unlock </a:t>
            </a:r>
          </a:p>
          <a:p>
            <a:pPr algn="ctr" defTabSz="412750" hangingPunct="0"/>
            <a:r>
              <a:rPr lang="en-GB" sz="48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pent up demand?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BF493-5865-4810-B909-FB6AD614F288}"/>
              </a:ext>
            </a:extLst>
          </p:cNvPr>
          <p:cNvCxnSpPr>
            <a:cxnSpLocks/>
          </p:cNvCxnSpPr>
          <p:nvPr/>
        </p:nvCxnSpPr>
        <p:spPr>
          <a:xfrm>
            <a:off x="3668751" y="4445847"/>
            <a:ext cx="4895386" cy="0"/>
          </a:xfrm>
          <a:prstGeom prst="line">
            <a:avLst/>
          </a:prstGeom>
          <a:noFill/>
          <a:ln w="57150" cap="rnd">
            <a:solidFill>
              <a:srgbClr val="00E7EA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7012586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B538-44A4-4FB3-912B-2188D57D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93354"/>
            <a:ext cx="11466875" cy="403200"/>
          </a:xfrm>
        </p:spPr>
        <p:txBody>
          <a:bodyPr/>
          <a:lstStyle/>
          <a:p>
            <a:r>
              <a:rPr lang="en-GB" dirty="0"/>
              <a:t>How can advertisers activate demand and build better long-term relationships?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04F73-D0FE-4D63-88FC-2EB891A6B7EA}"/>
              </a:ext>
            </a:extLst>
          </p:cNvPr>
          <p:cNvSpPr txBox="1"/>
          <p:nvPr/>
        </p:nvSpPr>
        <p:spPr>
          <a:xfrm>
            <a:off x="474299" y="2850718"/>
            <a:ext cx="27162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Focus on </a:t>
            </a:r>
            <a:r>
              <a:rPr lang="en-GB" sz="1600" b="1" dirty="0">
                <a:solidFill>
                  <a:schemeClr val="tx2"/>
                </a:solidFill>
              </a:rPr>
              <a:t>key audiences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CB94-C871-447F-A76C-724F05DAE8D7}"/>
              </a:ext>
            </a:extLst>
          </p:cNvPr>
          <p:cNvSpPr txBox="1"/>
          <p:nvPr/>
        </p:nvSpPr>
        <p:spPr>
          <a:xfrm>
            <a:off x="4458368" y="2850719"/>
            <a:ext cx="23165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0B6FF"/>
                </a:solidFill>
              </a:rPr>
              <a:t>Get their </a:t>
            </a:r>
            <a:r>
              <a:rPr lang="en-GB" sz="1600" b="1" dirty="0">
                <a:solidFill>
                  <a:srgbClr val="00B6FF"/>
                </a:solidFill>
              </a:rPr>
              <a:t>attention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AD555-B65F-4C9F-B277-5C6321EA9A52}"/>
              </a:ext>
            </a:extLst>
          </p:cNvPr>
          <p:cNvSpPr txBox="1"/>
          <p:nvPr/>
        </p:nvSpPr>
        <p:spPr>
          <a:xfrm>
            <a:off x="8262573" y="2839167"/>
            <a:ext cx="356430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Consider the role of your brand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564B4-5776-45CE-A4C3-91AB56CD15E3}"/>
              </a:ext>
            </a:extLst>
          </p:cNvPr>
          <p:cNvCxnSpPr>
            <a:cxnSpLocks/>
          </p:cNvCxnSpPr>
          <p:nvPr/>
        </p:nvCxnSpPr>
        <p:spPr>
          <a:xfrm>
            <a:off x="474299" y="2726138"/>
            <a:ext cx="3564301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2B845D-6092-47AA-BD56-2CD0299F4B39}"/>
              </a:ext>
            </a:extLst>
          </p:cNvPr>
          <p:cNvCxnSpPr>
            <a:cxnSpLocks/>
          </p:cNvCxnSpPr>
          <p:nvPr/>
        </p:nvCxnSpPr>
        <p:spPr>
          <a:xfrm>
            <a:off x="4436699" y="2726138"/>
            <a:ext cx="3564301" cy="0"/>
          </a:xfrm>
          <a:prstGeom prst="line">
            <a:avLst/>
          </a:prstGeom>
          <a:ln w="38100">
            <a:solidFill>
              <a:srgbClr val="00B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0AC6A-C05D-4A89-8FAE-ED3912533DEB}"/>
              </a:ext>
            </a:extLst>
          </p:cNvPr>
          <p:cNvCxnSpPr>
            <a:cxnSpLocks/>
          </p:cNvCxnSpPr>
          <p:nvPr/>
        </p:nvCxnSpPr>
        <p:spPr>
          <a:xfrm>
            <a:off x="8262573" y="2726138"/>
            <a:ext cx="356430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695629-37B6-4F59-B604-6AAD76ED9FD3}"/>
              </a:ext>
            </a:extLst>
          </p:cNvPr>
          <p:cNvSpPr txBox="1"/>
          <p:nvPr/>
        </p:nvSpPr>
        <p:spPr>
          <a:xfrm>
            <a:off x="474299" y="2076462"/>
            <a:ext cx="2716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64982-66B3-4E56-BCCE-C6711D758035}"/>
              </a:ext>
            </a:extLst>
          </p:cNvPr>
          <p:cNvSpPr txBox="1"/>
          <p:nvPr/>
        </p:nvSpPr>
        <p:spPr>
          <a:xfrm>
            <a:off x="4466750" y="2076462"/>
            <a:ext cx="2716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200" b="1" dirty="0">
                <a:solidFill>
                  <a:srgbClr val="00B6FF"/>
                </a:solidFill>
              </a:rPr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F65FC7-99F4-48D5-A954-5432EC40C135}"/>
              </a:ext>
            </a:extLst>
          </p:cNvPr>
          <p:cNvSpPr txBox="1"/>
          <p:nvPr/>
        </p:nvSpPr>
        <p:spPr>
          <a:xfrm>
            <a:off x="8278897" y="2076462"/>
            <a:ext cx="2716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E26954-5DE3-4CB7-9441-6DFC3C5B131D}"/>
              </a:ext>
            </a:extLst>
          </p:cNvPr>
          <p:cNvSpPr txBox="1"/>
          <p:nvPr/>
        </p:nvSpPr>
        <p:spPr>
          <a:xfrm>
            <a:off x="476963" y="5319333"/>
            <a:ext cx="27162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To unlock pent up demand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3921F-E19F-4E72-8BEA-F321780539C8}"/>
              </a:ext>
            </a:extLst>
          </p:cNvPr>
          <p:cNvSpPr txBox="1"/>
          <p:nvPr/>
        </p:nvSpPr>
        <p:spPr>
          <a:xfrm>
            <a:off x="4468599" y="5319332"/>
            <a:ext cx="35154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0B6FF"/>
                </a:solidFill>
              </a:rPr>
              <a:t>To stand out from your competitors</a:t>
            </a:r>
            <a:endParaRPr lang="en-GB" sz="1600" b="1" dirty="0">
              <a:solidFill>
                <a:srgbClr val="00B6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4307C1-314B-455F-93D0-7055E0926AF7}"/>
              </a:ext>
            </a:extLst>
          </p:cNvPr>
          <p:cNvSpPr txBox="1"/>
          <p:nvPr/>
        </p:nvSpPr>
        <p:spPr>
          <a:xfrm>
            <a:off x="8294473" y="4872758"/>
            <a:ext cx="35835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Can you capitalise on new </a:t>
            </a:r>
            <a:br>
              <a:rPr lang="en-GB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buying behaviours and reduce </a:t>
            </a:r>
            <a:br>
              <a:rPr lang="en-GB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reliance on price?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02C26-E01E-4F28-B9B3-6010AFC61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9019D047-2BA8-4D8B-9550-7DA9D7D4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1657" y="1880650"/>
            <a:ext cx="663537" cy="72598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EF59ECF6-9E13-4C18-9134-E1FE674F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2670" y="1926266"/>
            <a:ext cx="691005" cy="691005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5723C45-A254-44F1-9EE8-0AEF603D5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9256" y="1981088"/>
            <a:ext cx="646817" cy="646817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8EE843-2DF6-4292-87D4-5C2959DCD66A}"/>
              </a:ext>
            </a:extLst>
          </p:cNvPr>
          <p:cNvCxnSpPr>
            <a:cxnSpLocks/>
          </p:cNvCxnSpPr>
          <p:nvPr/>
        </p:nvCxnSpPr>
        <p:spPr>
          <a:xfrm>
            <a:off x="477840" y="5685534"/>
            <a:ext cx="3564301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1D7F3FD-2DB8-446A-AD22-44F659611056}"/>
              </a:ext>
            </a:extLst>
          </p:cNvPr>
          <p:cNvCxnSpPr>
            <a:cxnSpLocks/>
          </p:cNvCxnSpPr>
          <p:nvPr/>
        </p:nvCxnSpPr>
        <p:spPr>
          <a:xfrm>
            <a:off x="4440240" y="5685534"/>
            <a:ext cx="3564301" cy="0"/>
          </a:xfrm>
          <a:prstGeom prst="line">
            <a:avLst/>
          </a:prstGeom>
          <a:ln w="38100">
            <a:solidFill>
              <a:srgbClr val="00B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2FE299-10C8-4476-9264-9C5EF0942237}"/>
              </a:ext>
            </a:extLst>
          </p:cNvPr>
          <p:cNvCxnSpPr>
            <a:cxnSpLocks/>
          </p:cNvCxnSpPr>
          <p:nvPr/>
        </p:nvCxnSpPr>
        <p:spPr>
          <a:xfrm>
            <a:off x="8266114" y="5685534"/>
            <a:ext cx="356430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port, water sport, swimming&#10;&#10;Description automatically generated">
            <a:extLst>
              <a:ext uri="{FF2B5EF4-FFF2-40B4-BE49-F238E27FC236}">
                <a16:creationId xmlns:a16="http://schemas.microsoft.com/office/drawing/2014/main" id="{52AF6CEA-0875-450E-A882-033D8A509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" r="168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32496D-26E3-46D1-A8E8-9E7C51F03686}"/>
              </a:ext>
            </a:extLst>
          </p:cNvPr>
          <p:cNvSpPr txBox="1">
            <a:spLocks/>
          </p:cNvSpPr>
          <p:nvPr/>
        </p:nvSpPr>
        <p:spPr>
          <a:xfrm>
            <a:off x="493817" y="3196355"/>
            <a:ext cx="6531455" cy="4652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  <a:t>A shift in your audience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01E76-DFA5-496A-BDE4-061F3674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42D2D-1BA6-45DA-8C95-B92B8B03D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lying on a couch&#10;&#10;Description automatically generated with medium confidence">
            <a:extLst>
              <a:ext uri="{FF2B5EF4-FFF2-40B4-BE49-F238E27FC236}">
                <a16:creationId xmlns:a16="http://schemas.microsoft.com/office/drawing/2014/main" id="{54D4CEF9-405C-FC4B-BF4C-4256DEDF2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460" y="-14540"/>
            <a:ext cx="4448539" cy="6872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C85EF-6867-4D19-B3F4-C50032E3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321"/>
            <a:ext cx="5138502" cy="403200"/>
          </a:xfrm>
        </p:spPr>
        <p:txBody>
          <a:bodyPr/>
          <a:lstStyle/>
          <a:p>
            <a:r>
              <a:rPr lang="en-GB" dirty="0"/>
              <a:t>Magazine reach financially </a:t>
            </a:r>
            <a:br>
              <a:rPr lang="en-GB" dirty="0"/>
            </a:br>
            <a:r>
              <a:rPr lang="en-GB" dirty="0"/>
              <a:t>resilient audiences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117AE-B8B8-4A42-A577-AD246A07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4489" y="6390000"/>
            <a:ext cx="4346009" cy="159656"/>
          </a:xfrm>
        </p:spPr>
        <p:txBody>
          <a:bodyPr/>
          <a:lstStyle/>
          <a:p>
            <a:r>
              <a:rPr lang="en-GB" dirty="0"/>
              <a:t>Source: Ipsos iris Online Audience Measurement Service, 1st April-30th April, 15+; Based on data from 10 of the largest consumer magazine publishers in the UK: Bauer, Conde Nast, Dennis Publishing, Forbes Media, Future Plc, Hearst, Hello Magazine, Immediate Media, Meredith, Which?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37621-DBC0-5E41-A7C4-78DC9D6179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216905"/>
            <a:ext cx="5138339" cy="591060"/>
          </a:xfrm>
        </p:spPr>
        <p:txBody>
          <a:bodyPr/>
          <a:lstStyle/>
          <a:p>
            <a:r>
              <a:rPr lang="en-GB" sz="2000" dirty="0">
                <a:ea typeface="Calibri" panose="020F0502020204030204" pitchFamily="34" charset="0"/>
              </a:rPr>
              <a:t>Magazine publisher brands online over-</a:t>
            </a:r>
            <a:br>
              <a:rPr lang="en-GB" sz="2000" dirty="0">
                <a:ea typeface="Calibri" panose="020F0502020204030204" pitchFamily="34" charset="0"/>
              </a:rPr>
            </a:br>
            <a:r>
              <a:rPr lang="en-GB" sz="2000" dirty="0">
                <a:ea typeface="Calibri" panose="020F0502020204030204" pitchFamily="34" charset="0"/>
              </a:rPr>
              <a:t>index for users with earnings over £70k</a:t>
            </a:r>
            <a:endParaRPr lang="en-GB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01C69-817E-462C-887C-2B0BDE45583C}"/>
              </a:ext>
            </a:extLst>
          </p:cNvPr>
          <p:cNvGrpSpPr/>
          <p:nvPr/>
        </p:nvGrpSpPr>
        <p:grpSpPr>
          <a:xfrm>
            <a:off x="6169661" y="1521405"/>
            <a:ext cx="3147201" cy="3146876"/>
            <a:chOff x="4224278" y="2361594"/>
            <a:chExt cx="2607022" cy="2606753"/>
          </a:xfrm>
          <a:solidFill>
            <a:srgbClr val="491DF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6457BD-16AF-4DE6-AAD8-1E08B7093BCC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4224278" y="2361594"/>
              <a:ext cx="2607022" cy="2606753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600" b="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99F443-6C96-4A00-8915-E56C9341B4DC}"/>
                </a:ext>
              </a:extLst>
            </p:cNvPr>
            <p:cNvSpPr txBox="1"/>
            <p:nvPr/>
          </p:nvSpPr>
          <p:spPr>
            <a:xfrm>
              <a:off x="4414892" y="3046717"/>
              <a:ext cx="2225794" cy="123650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6000" b="1" dirty="0">
                  <a:solidFill>
                    <a:schemeClr val="bg1"/>
                  </a:solidFill>
                </a:rPr>
                <a:t>£70k+</a:t>
              </a:r>
            </a:p>
            <a:p>
              <a:pPr algn="ctr">
                <a:spcAft>
                  <a:spcPts val="600"/>
                </a:spcAft>
              </a:pPr>
              <a:r>
                <a:rPr lang="en-GB" sz="1600" dirty="0">
                  <a:solidFill>
                    <a:schemeClr val="bg1"/>
                  </a:solidFill>
                </a:rPr>
                <a:t>Index 106 against online population 15+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272338-CEA3-3146-A2DD-0139CFB2A18B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7743463" y="6120000"/>
            <a:ext cx="4090698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B449-F161-46CD-BB79-8CBF61F7A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4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3DB9-D3E5-4B3B-AD20-4E58C211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 websites top in key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EF484-17C1-4967-90DD-BF507A2D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Ipsos iris Online Audience Measurement Service, 1st April-30th April, 15+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C41BDF-F612-499B-BAAE-1A0C378797F4}"/>
              </a:ext>
            </a:extLst>
          </p:cNvPr>
          <p:cNvGraphicFramePr>
            <a:graphicFrameLocks noGrp="1"/>
          </p:cNvGraphicFramePr>
          <p:nvPr/>
        </p:nvGraphicFramePr>
        <p:xfrm>
          <a:off x="8151274" y="1360715"/>
          <a:ext cx="3675600" cy="438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600">
                  <a:extLst>
                    <a:ext uri="{9D8B030D-6E8A-4147-A177-3AD203B41FA5}">
                      <a16:colId xmlns:a16="http://schemas.microsoft.com/office/drawing/2014/main" val="1988167968"/>
                    </a:ext>
                  </a:extLst>
                </a:gridCol>
              </a:tblGrid>
              <a:tr h="4676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>
                          <a:effectLst/>
                        </a:rPr>
                        <a:t>Automotive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8455384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Auto Trader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9380381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Gov.uk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0705613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The AA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3875039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RAC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9979050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Auto Express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479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Carwow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6260212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Parkers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53916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What Car?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594526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webuyanycar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9017289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PistonHeads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959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1C9B89-808A-4188-9D9C-7C4C5CAEC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11411"/>
              </p:ext>
            </p:extLst>
          </p:nvPr>
        </p:nvGraphicFramePr>
        <p:xfrm>
          <a:off x="359999" y="1360717"/>
          <a:ext cx="3675600" cy="438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600">
                  <a:extLst>
                    <a:ext uri="{9D8B030D-6E8A-4147-A177-3AD203B41FA5}">
                      <a16:colId xmlns:a16="http://schemas.microsoft.com/office/drawing/2014/main" val="3893251890"/>
                    </a:ext>
                  </a:extLst>
                </a:gridCol>
              </a:tblGrid>
              <a:tr h="4676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>
                          <a:effectLst/>
                        </a:rPr>
                        <a:t>Fashion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3583644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Glamour UK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21260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Woman &amp; Home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5806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Marie Claire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54534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Stylist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57565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Cosmopolitan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1144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British Vogue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92770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Refinery29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7762461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Byrdie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670292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Grazia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77013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You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49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438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E3FE57-2B4D-457B-8CAA-75A3D833A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34948"/>
              </p:ext>
            </p:extLst>
          </p:nvPr>
        </p:nvGraphicFramePr>
        <p:xfrm>
          <a:off x="4255636" y="1360715"/>
          <a:ext cx="3675600" cy="438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600">
                  <a:extLst>
                    <a:ext uri="{9D8B030D-6E8A-4147-A177-3AD203B41FA5}">
                      <a16:colId xmlns:a16="http://schemas.microsoft.com/office/drawing/2014/main" val="3318980286"/>
                    </a:ext>
                  </a:extLst>
                </a:gridCol>
              </a:tblGrid>
              <a:tr h="4676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>
                          <a:effectLst/>
                        </a:rPr>
                        <a:t>Lifestyle: home &amp; gardens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532300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RHS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345300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BBC Gardeners World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40453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Hive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9025178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Gardening Know How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3521052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The Spruce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2869680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Ideal Home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8628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PictureThis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8729803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 Hive home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7508135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House Beautiful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637"/>
                  </a:ext>
                </a:extLst>
              </a:tr>
              <a:tr h="391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Good Housekeeping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87974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5079E29E-9EC9-9F4F-B4FE-DBC98BAB51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5614" y="1381303"/>
            <a:ext cx="286130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DA5453B-D633-D54C-8D5D-B80A7F2829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4483" y="1391483"/>
            <a:ext cx="395174" cy="4116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ACE38FA-1677-2947-9829-DE4243478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3796" y="1417303"/>
            <a:ext cx="692308" cy="360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FB9001-D9C3-4AE5-8FEA-FB34B5F19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7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0F9B-D7F8-426C-A034-1E69FDCF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buying online consider high attention media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01E76-DFA5-496A-BDE4-061F3674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Lumen. Impressions: Facebook Infeed: 1739, Instagram Infeed: 41162, Digital Display Mobile: 34481, Digital Display Desktop: 54294, Magazine Mobile: 13210, Magazine Desktop: 6178. MRC viewability standards: display = 50% of pixels for at least 1 sec video = 100% of pixels for at least 2 secs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132455-A66A-4539-8AB2-18AEB065E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66672"/>
              </p:ext>
            </p:extLst>
          </p:nvPr>
        </p:nvGraphicFramePr>
        <p:xfrm>
          <a:off x="359998" y="2032000"/>
          <a:ext cx="11476401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C3EC362-9AEE-4F2B-B002-B26EBD915AEE}"/>
              </a:ext>
            </a:extLst>
          </p:cNvPr>
          <p:cNvSpPr txBox="1"/>
          <p:nvPr/>
        </p:nvSpPr>
        <p:spPr>
          <a:xfrm>
            <a:off x="457470" y="1647384"/>
            <a:ext cx="4889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Attentive seconds per 000 impressions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5E8FD-CC76-4DCD-A0A8-9ACA6F51F542}"/>
              </a:ext>
            </a:extLst>
          </p:cNvPr>
          <p:cNvCxnSpPr/>
          <p:nvPr/>
        </p:nvCxnSpPr>
        <p:spPr>
          <a:xfrm>
            <a:off x="5575300" y="5143500"/>
            <a:ext cx="0" cy="635000"/>
          </a:xfrm>
          <a:prstGeom prst="line">
            <a:avLst/>
          </a:prstGeom>
          <a:ln w="12700">
            <a:solidFill>
              <a:srgbClr val="E0E0E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6D354E-34E8-45B0-90B5-E4F197445247}"/>
              </a:ext>
            </a:extLst>
          </p:cNvPr>
          <p:cNvCxnSpPr/>
          <p:nvPr/>
        </p:nvCxnSpPr>
        <p:spPr>
          <a:xfrm>
            <a:off x="8623300" y="5118100"/>
            <a:ext cx="0" cy="635000"/>
          </a:xfrm>
          <a:prstGeom prst="line">
            <a:avLst/>
          </a:prstGeom>
          <a:ln w="12700">
            <a:solidFill>
              <a:srgbClr val="E0E0E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F428CA-E80F-48B3-BBDA-38E602FB26CE}"/>
              </a:ext>
            </a:extLst>
          </p:cNvPr>
          <p:cNvSpPr txBox="1"/>
          <p:nvPr/>
        </p:nvSpPr>
        <p:spPr>
          <a:xfrm>
            <a:off x="1600200" y="5676900"/>
            <a:ext cx="3352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Social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A11A7-4E82-41DB-A62D-C31E4F56D049}"/>
              </a:ext>
            </a:extLst>
          </p:cNvPr>
          <p:cNvSpPr txBox="1"/>
          <p:nvPr/>
        </p:nvSpPr>
        <p:spPr>
          <a:xfrm>
            <a:off x="5391151" y="5664200"/>
            <a:ext cx="3352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Quality Digital Display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4835A6-5578-41A6-8AE0-4D3DF0085BB0}"/>
              </a:ext>
            </a:extLst>
          </p:cNvPr>
          <p:cNvSpPr txBox="1"/>
          <p:nvPr/>
        </p:nvSpPr>
        <p:spPr>
          <a:xfrm>
            <a:off x="8559800" y="5676900"/>
            <a:ext cx="3352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Magazine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5485F-1E8B-44C4-BD06-C0E599A59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5135-47D5-4DAD-8660-FCFCDB85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Inconsistency between Macro and Micro economic picture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0C631-557A-48F5-889C-FEC830B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Kantar COVID-19 Barometer UK, wave 9 (April 2021)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EDBC4409-84E2-4004-ABA2-8365EC6FD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731862"/>
              </p:ext>
            </p:extLst>
          </p:nvPr>
        </p:nvGraphicFramePr>
        <p:xfrm>
          <a:off x="0" y="1147006"/>
          <a:ext cx="5943600" cy="449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09238ED0-22A1-4275-855E-8C30BF3F8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59559"/>
              </p:ext>
            </p:extLst>
          </p:nvPr>
        </p:nvGraphicFramePr>
        <p:xfrm>
          <a:off x="5968475" y="1145930"/>
          <a:ext cx="5189383" cy="427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191BFE4-FBDF-4A9E-AFD9-DC5AF5F01D09}"/>
              </a:ext>
            </a:extLst>
          </p:cNvPr>
          <p:cNvSpPr txBox="1"/>
          <p:nvPr/>
        </p:nvSpPr>
        <p:spPr>
          <a:xfrm>
            <a:off x="9943914" y="1950269"/>
            <a:ext cx="164737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The coronavirus situation has had no impact on how I think about financial planning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C00AB-0637-4AAA-BDED-7BF4EA57D947}"/>
              </a:ext>
            </a:extLst>
          </p:cNvPr>
          <p:cNvSpPr txBox="1"/>
          <p:nvPr/>
        </p:nvSpPr>
        <p:spPr>
          <a:xfrm>
            <a:off x="6248402" y="4832444"/>
            <a:ext cx="16577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The situation demands us to be even more proactive about financial planning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8944A0-5C68-4D2B-BDCD-742F75880320}"/>
              </a:ext>
            </a:extLst>
          </p:cNvPr>
          <p:cNvSpPr txBox="1"/>
          <p:nvPr/>
        </p:nvSpPr>
        <p:spPr>
          <a:xfrm>
            <a:off x="4320877" y="1950269"/>
            <a:ext cx="16460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/>
              <a:t>I believe the economy will recover quickly once coronavirus situation has died down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2CF307-D37E-428E-B779-E665159B2CB8}"/>
              </a:ext>
            </a:extLst>
          </p:cNvPr>
          <p:cNvSpPr txBox="1"/>
          <p:nvPr/>
        </p:nvSpPr>
        <p:spPr>
          <a:xfrm>
            <a:off x="401556" y="4832444"/>
            <a:ext cx="21409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It will take a long time for the economy to recover and will have a long term impact in terms of job losses and businesses struggling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D6918-B505-46C5-B432-06955F9CA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736141-7109-364E-8D95-F3FB6102B0FF}"/>
              </a:ext>
            </a:extLst>
          </p:cNvPr>
          <p:cNvSpPr/>
          <p:nvPr/>
        </p:nvSpPr>
        <p:spPr bwMode="ltGray">
          <a:xfrm>
            <a:off x="4734497" y="999117"/>
            <a:ext cx="4766225" cy="4766225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A5442E2-73F6-451D-880F-BA54E6CAB029}"/>
              </a:ext>
            </a:extLst>
          </p:cNvPr>
          <p:cNvSpPr/>
          <p:nvPr/>
        </p:nvSpPr>
        <p:spPr bwMode="ltGray">
          <a:xfrm>
            <a:off x="5303280" y="2243066"/>
            <a:ext cx="3522277" cy="3522277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61C270A-88A8-4825-9BAC-10EFDB010087}"/>
              </a:ext>
            </a:extLst>
          </p:cNvPr>
          <p:cNvSpPr/>
          <p:nvPr/>
        </p:nvSpPr>
        <p:spPr bwMode="ltGray">
          <a:xfrm>
            <a:off x="6029329" y="3576904"/>
            <a:ext cx="2188439" cy="2188439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1296230-ABC5-4833-8CDE-C2588D8469CD}"/>
              </a:ext>
            </a:extLst>
          </p:cNvPr>
          <p:cNvSpPr/>
          <p:nvPr/>
        </p:nvSpPr>
        <p:spPr bwMode="ltGray">
          <a:xfrm>
            <a:off x="6034007" y="3571138"/>
            <a:ext cx="4545333" cy="2194206"/>
          </a:xfrm>
          <a:custGeom>
            <a:avLst/>
            <a:gdLst>
              <a:gd name="connsiteX0" fmla="*/ 0 w 247425"/>
              <a:gd name="connsiteY0" fmla="*/ 0 h 656217"/>
              <a:gd name="connsiteX1" fmla="*/ 75303 w 247425"/>
              <a:gd name="connsiteY1" fmla="*/ 150607 h 656217"/>
              <a:gd name="connsiteX2" fmla="*/ 96818 w 247425"/>
              <a:gd name="connsiteY2" fmla="*/ 236668 h 656217"/>
              <a:gd name="connsiteX3" fmla="*/ 118334 w 247425"/>
              <a:gd name="connsiteY3" fmla="*/ 279699 h 656217"/>
              <a:gd name="connsiteX4" fmla="*/ 150607 w 247425"/>
              <a:gd name="connsiteY4" fmla="*/ 408791 h 656217"/>
              <a:gd name="connsiteX5" fmla="*/ 172122 w 247425"/>
              <a:gd name="connsiteY5" fmla="*/ 451821 h 656217"/>
              <a:gd name="connsiteX6" fmla="*/ 182880 w 247425"/>
              <a:gd name="connsiteY6" fmla="*/ 484094 h 656217"/>
              <a:gd name="connsiteX7" fmla="*/ 204395 w 247425"/>
              <a:gd name="connsiteY7" fmla="*/ 537882 h 656217"/>
              <a:gd name="connsiteX8" fmla="*/ 236668 w 247425"/>
              <a:gd name="connsiteY8" fmla="*/ 645459 h 656217"/>
              <a:gd name="connsiteX9" fmla="*/ 247425 w 247425"/>
              <a:gd name="connsiteY9" fmla="*/ 656217 h 656217"/>
              <a:gd name="connsiteX0" fmla="*/ 0 w 634701"/>
              <a:gd name="connsiteY0" fmla="*/ 0 h 2560320"/>
              <a:gd name="connsiteX1" fmla="*/ 75303 w 634701"/>
              <a:gd name="connsiteY1" fmla="*/ 150607 h 2560320"/>
              <a:gd name="connsiteX2" fmla="*/ 96818 w 634701"/>
              <a:gd name="connsiteY2" fmla="*/ 236668 h 2560320"/>
              <a:gd name="connsiteX3" fmla="*/ 118334 w 634701"/>
              <a:gd name="connsiteY3" fmla="*/ 279699 h 2560320"/>
              <a:gd name="connsiteX4" fmla="*/ 150607 w 634701"/>
              <a:gd name="connsiteY4" fmla="*/ 408791 h 2560320"/>
              <a:gd name="connsiteX5" fmla="*/ 172122 w 634701"/>
              <a:gd name="connsiteY5" fmla="*/ 451821 h 2560320"/>
              <a:gd name="connsiteX6" fmla="*/ 182880 w 634701"/>
              <a:gd name="connsiteY6" fmla="*/ 484094 h 2560320"/>
              <a:gd name="connsiteX7" fmla="*/ 204395 w 634701"/>
              <a:gd name="connsiteY7" fmla="*/ 537882 h 2560320"/>
              <a:gd name="connsiteX8" fmla="*/ 236668 w 634701"/>
              <a:gd name="connsiteY8" fmla="*/ 645459 h 2560320"/>
              <a:gd name="connsiteX9" fmla="*/ 634701 w 634701"/>
              <a:gd name="connsiteY9" fmla="*/ 2560320 h 2560320"/>
              <a:gd name="connsiteX0" fmla="*/ 398254 w 1032955"/>
              <a:gd name="connsiteY0" fmla="*/ 0 h 2560320"/>
              <a:gd name="connsiteX1" fmla="*/ 473557 w 1032955"/>
              <a:gd name="connsiteY1" fmla="*/ 150607 h 2560320"/>
              <a:gd name="connsiteX2" fmla="*/ 495072 w 1032955"/>
              <a:gd name="connsiteY2" fmla="*/ 236668 h 2560320"/>
              <a:gd name="connsiteX3" fmla="*/ 516588 w 1032955"/>
              <a:gd name="connsiteY3" fmla="*/ 279699 h 2560320"/>
              <a:gd name="connsiteX4" fmla="*/ 548861 w 1032955"/>
              <a:gd name="connsiteY4" fmla="*/ 408791 h 2560320"/>
              <a:gd name="connsiteX5" fmla="*/ 570376 w 1032955"/>
              <a:gd name="connsiteY5" fmla="*/ 451821 h 2560320"/>
              <a:gd name="connsiteX6" fmla="*/ 581134 w 1032955"/>
              <a:gd name="connsiteY6" fmla="*/ 484094 h 2560320"/>
              <a:gd name="connsiteX7" fmla="*/ 602649 w 1032955"/>
              <a:gd name="connsiteY7" fmla="*/ 537882 h 2560320"/>
              <a:gd name="connsiteX8" fmla="*/ 221 w 1032955"/>
              <a:gd name="connsiteY8" fmla="*/ 1979407 h 2560320"/>
              <a:gd name="connsiteX9" fmla="*/ 1032955 w 1032955"/>
              <a:gd name="connsiteY9" fmla="*/ 2560320 h 2560320"/>
              <a:gd name="connsiteX0" fmla="*/ 400429 w 1035130"/>
              <a:gd name="connsiteY0" fmla="*/ 0 h 2560320"/>
              <a:gd name="connsiteX1" fmla="*/ 475732 w 1035130"/>
              <a:gd name="connsiteY1" fmla="*/ 150607 h 2560320"/>
              <a:gd name="connsiteX2" fmla="*/ 497247 w 1035130"/>
              <a:gd name="connsiteY2" fmla="*/ 236668 h 2560320"/>
              <a:gd name="connsiteX3" fmla="*/ 518763 w 1035130"/>
              <a:gd name="connsiteY3" fmla="*/ 279699 h 2560320"/>
              <a:gd name="connsiteX4" fmla="*/ 551036 w 1035130"/>
              <a:gd name="connsiteY4" fmla="*/ 408791 h 2560320"/>
              <a:gd name="connsiteX5" fmla="*/ 572551 w 1035130"/>
              <a:gd name="connsiteY5" fmla="*/ 451821 h 2560320"/>
              <a:gd name="connsiteX6" fmla="*/ 583309 w 1035130"/>
              <a:gd name="connsiteY6" fmla="*/ 484094 h 2560320"/>
              <a:gd name="connsiteX7" fmla="*/ 604824 w 1035130"/>
              <a:gd name="connsiteY7" fmla="*/ 537882 h 2560320"/>
              <a:gd name="connsiteX8" fmla="*/ 2396 w 1035130"/>
              <a:gd name="connsiteY8" fmla="*/ 1979407 h 2560320"/>
              <a:gd name="connsiteX9" fmla="*/ 411186 w 1035130"/>
              <a:gd name="connsiteY9" fmla="*/ 2366681 h 2560320"/>
              <a:gd name="connsiteX10" fmla="*/ 1035130 w 1035130"/>
              <a:gd name="connsiteY10" fmla="*/ 2560320 h 2560320"/>
              <a:gd name="connsiteX0" fmla="*/ 400128 w 1034829"/>
              <a:gd name="connsiteY0" fmla="*/ 0 h 2560320"/>
              <a:gd name="connsiteX1" fmla="*/ 475431 w 1034829"/>
              <a:gd name="connsiteY1" fmla="*/ 150607 h 2560320"/>
              <a:gd name="connsiteX2" fmla="*/ 496946 w 1034829"/>
              <a:gd name="connsiteY2" fmla="*/ 236668 h 2560320"/>
              <a:gd name="connsiteX3" fmla="*/ 518462 w 1034829"/>
              <a:gd name="connsiteY3" fmla="*/ 279699 h 2560320"/>
              <a:gd name="connsiteX4" fmla="*/ 550735 w 1034829"/>
              <a:gd name="connsiteY4" fmla="*/ 408791 h 2560320"/>
              <a:gd name="connsiteX5" fmla="*/ 572250 w 1034829"/>
              <a:gd name="connsiteY5" fmla="*/ 451821 h 2560320"/>
              <a:gd name="connsiteX6" fmla="*/ 583008 w 1034829"/>
              <a:gd name="connsiteY6" fmla="*/ 484094 h 2560320"/>
              <a:gd name="connsiteX7" fmla="*/ 604523 w 1034829"/>
              <a:gd name="connsiteY7" fmla="*/ 537882 h 2560320"/>
              <a:gd name="connsiteX8" fmla="*/ 2095 w 1034829"/>
              <a:gd name="connsiteY8" fmla="*/ 1979407 h 2560320"/>
              <a:gd name="connsiteX9" fmla="*/ 410885 w 1034829"/>
              <a:gd name="connsiteY9" fmla="*/ 2366681 h 2560320"/>
              <a:gd name="connsiteX10" fmla="*/ 1034829 w 1034829"/>
              <a:gd name="connsiteY10" fmla="*/ 2560320 h 2560320"/>
              <a:gd name="connsiteX0" fmla="*/ 582266 w 1216967"/>
              <a:gd name="connsiteY0" fmla="*/ 0 h 2560320"/>
              <a:gd name="connsiteX1" fmla="*/ 657569 w 1216967"/>
              <a:gd name="connsiteY1" fmla="*/ 150607 h 2560320"/>
              <a:gd name="connsiteX2" fmla="*/ 679084 w 1216967"/>
              <a:gd name="connsiteY2" fmla="*/ 236668 h 2560320"/>
              <a:gd name="connsiteX3" fmla="*/ 700600 w 1216967"/>
              <a:gd name="connsiteY3" fmla="*/ 279699 h 2560320"/>
              <a:gd name="connsiteX4" fmla="*/ 732873 w 1216967"/>
              <a:gd name="connsiteY4" fmla="*/ 408791 h 2560320"/>
              <a:gd name="connsiteX5" fmla="*/ 754388 w 1216967"/>
              <a:gd name="connsiteY5" fmla="*/ 451821 h 2560320"/>
              <a:gd name="connsiteX6" fmla="*/ 765146 w 1216967"/>
              <a:gd name="connsiteY6" fmla="*/ 484094 h 2560320"/>
              <a:gd name="connsiteX7" fmla="*/ 786661 w 1216967"/>
              <a:gd name="connsiteY7" fmla="*/ 537882 h 2560320"/>
              <a:gd name="connsiteX8" fmla="*/ 1353 w 1216967"/>
              <a:gd name="connsiteY8" fmla="*/ 1333949 h 2560320"/>
              <a:gd name="connsiteX9" fmla="*/ 593023 w 1216967"/>
              <a:gd name="connsiteY9" fmla="*/ 2366681 h 2560320"/>
              <a:gd name="connsiteX10" fmla="*/ 1216967 w 1216967"/>
              <a:gd name="connsiteY10" fmla="*/ 2560320 h 2560320"/>
              <a:gd name="connsiteX0" fmla="*/ 600925 w 1235626"/>
              <a:gd name="connsiteY0" fmla="*/ 0 h 2560320"/>
              <a:gd name="connsiteX1" fmla="*/ 676228 w 1235626"/>
              <a:gd name="connsiteY1" fmla="*/ 150607 h 2560320"/>
              <a:gd name="connsiteX2" fmla="*/ 697743 w 1235626"/>
              <a:gd name="connsiteY2" fmla="*/ 236668 h 2560320"/>
              <a:gd name="connsiteX3" fmla="*/ 719259 w 1235626"/>
              <a:gd name="connsiteY3" fmla="*/ 279699 h 2560320"/>
              <a:gd name="connsiteX4" fmla="*/ 751532 w 1235626"/>
              <a:gd name="connsiteY4" fmla="*/ 408791 h 2560320"/>
              <a:gd name="connsiteX5" fmla="*/ 773047 w 1235626"/>
              <a:gd name="connsiteY5" fmla="*/ 451821 h 2560320"/>
              <a:gd name="connsiteX6" fmla="*/ 783805 w 1235626"/>
              <a:gd name="connsiteY6" fmla="*/ 484094 h 2560320"/>
              <a:gd name="connsiteX7" fmla="*/ 805320 w 1235626"/>
              <a:gd name="connsiteY7" fmla="*/ 537882 h 2560320"/>
              <a:gd name="connsiteX8" fmla="*/ 20012 w 1235626"/>
              <a:gd name="connsiteY8" fmla="*/ 1333949 h 2560320"/>
              <a:gd name="connsiteX9" fmla="*/ 245922 w 1235626"/>
              <a:gd name="connsiteY9" fmla="*/ 1979406 h 2560320"/>
              <a:gd name="connsiteX10" fmla="*/ 611682 w 1235626"/>
              <a:gd name="connsiteY10" fmla="*/ 2366681 h 2560320"/>
              <a:gd name="connsiteX11" fmla="*/ 1235626 w 1235626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744302 w 1196123"/>
              <a:gd name="connsiteY6" fmla="*/ 484094 h 2560320"/>
              <a:gd name="connsiteX7" fmla="*/ 765817 w 1196123"/>
              <a:gd name="connsiteY7" fmla="*/ 537882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744302 w 1196123"/>
              <a:gd name="connsiteY6" fmla="*/ 484094 h 2560320"/>
              <a:gd name="connsiteX7" fmla="*/ 453845 w 1196123"/>
              <a:gd name="connsiteY7" fmla="*/ 387275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1131577 w 1196123"/>
              <a:gd name="connsiteY6" fmla="*/ 182880 h 2560320"/>
              <a:gd name="connsiteX7" fmla="*/ 453845 w 1196123"/>
              <a:gd name="connsiteY7" fmla="*/ 387275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2357949 w 2358268"/>
              <a:gd name="connsiteY0" fmla="*/ 0 h 2420471"/>
              <a:gd name="connsiteX1" fmla="*/ 636725 w 2358268"/>
              <a:gd name="connsiteY1" fmla="*/ 10758 h 2420471"/>
              <a:gd name="connsiteX2" fmla="*/ 658240 w 2358268"/>
              <a:gd name="connsiteY2" fmla="*/ 96819 h 2420471"/>
              <a:gd name="connsiteX3" fmla="*/ 679756 w 2358268"/>
              <a:gd name="connsiteY3" fmla="*/ 139850 h 2420471"/>
              <a:gd name="connsiteX4" fmla="*/ 712029 w 2358268"/>
              <a:gd name="connsiteY4" fmla="*/ 268942 h 2420471"/>
              <a:gd name="connsiteX5" fmla="*/ 733544 w 2358268"/>
              <a:gd name="connsiteY5" fmla="*/ 311972 h 2420471"/>
              <a:gd name="connsiteX6" fmla="*/ 1131577 w 2358268"/>
              <a:gd name="connsiteY6" fmla="*/ 43031 h 2420471"/>
              <a:gd name="connsiteX7" fmla="*/ 453845 w 2358268"/>
              <a:gd name="connsiteY7" fmla="*/ 247426 h 2420471"/>
              <a:gd name="connsiteX8" fmla="*/ 23540 w 2358268"/>
              <a:gd name="connsiteY8" fmla="*/ 957432 h 2420471"/>
              <a:gd name="connsiteX9" fmla="*/ 206419 w 2358268"/>
              <a:gd name="connsiteY9" fmla="*/ 1839557 h 2420471"/>
              <a:gd name="connsiteX10" fmla="*/ 572179 w 2358268"/>
              <a:gd name="connsiteY10" fmla="*/ 2226832 h 2420471"/>
              <a:gd name="connsiteX11" fmla="*/ 1196123 w 2358268"/>
              <a:gd name="connsiteY11" fmla="*/ 2420471 h 2420471"/>
              <a:gd name="connsiteX0" fmla="*/ 2357949 w 2359706"/>
              <a:gd name="connsiteY0" fmla="*/ 0 h 2420471"/>
              <a:gd name="connsiteX1" fmla="*/ 1852340 w 2359706"/>
              <a:gd name="connsiteY1" fmla="*/ 333488 h 2420471"/>
              <a:gd name="connsiteX2" fmla="*/ 658240 w 2359706"/>
              <a:gd name="connsiteY2" fmla="*/ 96819 h 2420471"/>
              <a:gd name="connsiteX3" fmla="*/ 679756 w 2359706"/>
              <a:gd name="connsiteY3" fmla="*/ 139850 h 2420471"/>
              <a:gd name="connsiteX4" fmla="*/ 712029 w 2359706"/>
              <a:gd name="connsiteY4" fmla="*/ 268942 h 2420471"/>
              <a:gd name="connsiteX5" fmla="*/ 733544 w 2359706"/>
              <a:gd name="connsiteY5" fmla="*/ 311972 h 2420471"/>
              <a:gd name="connsiteX6" fmla="*/ 1131577 w 2359706"/>
              <a:gd name="connsiteY6" fmla="*/ 43031 h 2420471"/>
              <a:gd name="connsiteX7" fmla="*/ 453845 w 2359706"/>
              <a:gd name="connsiteY7" fmla="*/ 247426 h 2420471"/>
              <a:gd name="connsiteX8" fmla="*/ 23540 w 2359706"/>
              <a:gd name="connsiteY8" fmla="*/ 957432 h 2420471"/>
              <a:gd name="connsiteX9" fmla="*/ 206419 w 2359706"/>
              <a:gd name="connsiteY9" fmla="*/ 1839557 h 2420471"/>
              <a:gd name="connsiteX10" fmla="*/ 572179 w 2359706"/>
              <a:gd name="connsiteY10" fmla="*/ 2226832 h 2420471"/>
              <a:gd name="connsiteX11" fmla="*/ 1196123 w 2359706"/>
              <a:gd name="connsiteY11" fmla="*/ 2420471 h 2420471"/>
              <a:gd name="connsiteX0" fmla="*/ 2357949 w 2359706"/>
              <a:gd name="connsiteY0" fmla="*/ 0 h 2420471"/>
              <a:gd name="connsiteX1" fmla="*/ 1852340 w 2359706"/>
              <a:gd name="connsiteY1" fmla="*/ 333488 h 2420471"/>
              <a:gd name="connsiteX2" fmla="*/ 658240 w 2359706"/>
              <a:gd name="connsiteY2" fmla="*/ 96819 h 2420471"/>
              <a:gd name="connsiteX3" fmla="*/ 1723247 w 2359706"/>
              <a:gd name="connsiteY3" fmla="*/ 666974 h 2420471"/>
              <a:gd name="connsiteX4" fmla="*/ 712029 w 2359706"/>
              <a:gd name="connsiteY4" fmla="*/ 268942 h 2420471"/>
              <a:gd name="connsiteX5" fmla="*/ 733544 w 2359706"/>
              <a:gd name="connsiteY5" fmla="*/ 311972 h 2420471"/>
              <a:gd name="connsiteX6" fmla="*/ 1131577 w 2359706"/>
              <a:gd name="connsiteY6" fmla="*/ 43031 h 2420471"/>
              <a:gd name="connsiteX7" fmla="*/ 453845 w 2359706"/>
              <a:gd name="connsiteY7" fmla="*/ 247426 h 2420471"/>
              <a:gd name="connsiteX8" fmla="*/ 23540 w 2359706"/>
              <a:gd name="connsiteY8" fmla="*/ 957432 h 2420471"/>
              <a:gd name="connsiteX9" fmla="*/ 206419 w 2359706"/>
              <a:gd name="connsiteY9" fmla="*/ 1839557 h 2420471"/>
              <a:gd name="connsiteX10" fmla="*/ 572179 w 2359706"/>
              <a:gd name="connsiteY10" fmla="*/ 2226832 h 2420471"/>
              <a:gd name="connsiteX11" fmla="*/ 1196123 w 2359706"/>
              <a:gd name="connsiteY11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712029 w 2359016"/>
              <a:gd name="connsiteY4" fmla="*/ 268942 h 2420471"/>
              <a:gd name="connsiteX5" fmla="*/ 733544 w 2359016"/>
              <a:gd name="connsiteY5" fmla="*/ 311972 h 2420471"/>
              <a:gd name="connsiteX6" fmla="*/ 1131577 w 2359016"/>
              <a:gd name="connsiteY6" fmla="*/ 43031 h 2420471"/>
              <a:gd name="connsiteX7" fmla="*/ 453845 w 2359016"/>
              <a:gd name="connsiteY7" fmla="*/ 247426 h 2420471"/>
              <a:gd name="connsiteX8" fmla="*/ 23540 w 2359016"/>
              <a:gd name="connsiteY8" fmla="*/ 957432 h 2420471"/>
              <a:gd name="connsiteX9" fmla="*/ 206419 w 2359016"/>
              <a:gd name="connsiteY9" fmla="*/ 1839557 h 2420471"/>
              <a:gd name="connsiteX10" fmla="*/ 572179 w 2359016"/>
              <a:gd name="connsiteY10" fmla="*/ 2226832 h 2420471"/>
              <a:gd name="connsiteX11" fmla="*/ 1196123 w 2359016"/>
              <a:gd name="connsiteY11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712029 w 2359016"/>
              <a:gd name="connsiteY4" fmla="*/ 268942 h 2420471"/>
              <a:gd name="connsiteX5" fmla="*/ 1131577 w 2359016"/>
              <a:gd name="connsiteY5" fmla="*/ 43031 h 2420471"/>
              <a:gd name="connsiteX6" fmla="*/ 453845 w 2359016"/>
              <a:gd name="connsiteY6" fmla="*/ 247426 h 2420471"/>
              <a:gd name="connsiteX7" fmla="*/ 23540 w 2359016"/>
              <a:gd name="connsiteY7" fmla="*/ 957432 h 2420471"/>
              <a:gd name="connsiteX8" fmla="*/ 206419 w 2359016"/>
              <a:gd name="connsiteY8" fmla="*/ 1839557 h 2420471"/>
              <a:gd name="connsiteX9" fmla="*/ 572179 w 2359016"/>
              <a:gd name="connsiteY9" fmla="*/ 2226832 h 2420471"/>
              <a:gd name="connsiteX10" fmla="*/ 1196123 w 2359016"/>
              <a:gd name="connsiteY10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1131577 w 2359016"/>
              <a:gd name="connsiteY4" fmla="*/ 43031 h 2420471"/>
              <a:gd name="connsiteX5" fmla="*/ 453845 w 2359016"/>
              <a:gd name="connsiteY5" fmla="*/ 247426 h 2420471"/>
              <a:gd name="connsiteX6" fmla="*/ 23540 w 2359016"/>
              <a:gd name="connsiteY6" fmla="*/ 957432 h 2420471"/>
              <a:gd name="connsiteX7" fmla="*/ 206419 w 2359016"/>
              <a:gd name="connsiteY7" fmla="*/ 1839557 h 2420471"/>
              <a:gd name="connsiteX8" fmla="*/ 572179 w 2359016"/>
              <a:gd name="connsiteY8" fmla="*/ 2226832 h 2420471"/>
              <a:gd name="connsiteX9" fmla="*/ 1196123 w 2359016"/>
              <a:gd name="connsiteY9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658701 w 2359016"/>
              <a:gd name="connsiteY3" fmla="*/ 129091 h 2420471"/>
              <a:gd name="connsiteX4" fmla="*/ 1131577 w 2359016"/>
              <a:gd name="connsiteY4" fmla="*/ 43031 h 2420471"/>
              <a:gd name="connsiteX5" fmla="*/ 453845 w 2359016"/>
              <a:gd name="connsiteY5" fmla="*/ 247426 h 2420471"/>
              <a:gd name="connsiteX6" fmla="*/ 23540 w 2359016"/>
              <a:gd name="connsiteY6" fmla="*/ 957432 h 2420471"/>
              <a:gd name="connsiteX7" fmla="*/ 206419 w 2359016"/>
              <a:gd name="connsiteY7" fmla="*/ 1839557 h 2420471"/>
              <a:gd name="connsiteX8" fmla="*/ 572179 w 2359016"/>
              <a:gd name="connsiteY8" fmla="*/ 2226832 h 2420471"/>
              <a:gd name="connsiteX9" fmla="*/ 1196123 w 2359016"/>
              <a:gd name="connsiteY9" fmla="*/ 2420471 h 2420471"/>
              <a:gd name="connsiteX0" fmla="*/ 2357949 w 2358875"/>
              <a:gd name="connsiteY0" fmla="*/ 0 h 2420471"/>
              <a:gd name="connsiteX1" fmla="*/ 1852340 w 2358875"/>
              <a:gd name="connsiteY1" fmla="*/ 333488 h 2420471"/>
              <a:gd name="connsiteX2" fmla="*/ 2132038 w 2358875"/>
              <a:gd name="connsiteY2" fmla="*/ 21516 h 2420471"/>
              <a:gd name="connsiteX3" fmla="*/ 1658701 w 2358875"/>
              <a:gd name="connsiteY3" fmla="*/ 129091 h 2420471"/>
              <a:gd name="connsiteX4" fmla="*/ 1131577 w 2358875"/>
              <a:gd name="connsiteY4" fmla="*/ 43031 h 2420471"/>
              <a:gd name="connsiteX5" fmla="*/ 453845 w 2358875"/>
              <a:gd name="connsiteY5" fmla="*/ 247426 h 2420471"/>
              <a:gd name="connsiteX6" fmla="*/ 23540 w 2358875"/>
              <a:gd name="connsiteY6" fmla="*/ 957432 h 2420471"/>
              <a:gd name="connsiteX7" fmla="*/ 206419 w 2358875"/>
              <a:gd name="connsiteY7" fmla="*/ 1839557 h 2420471"/>
              <a:gd name="connsiteX8" fmla="*/ 572179 w 2358875"/>
              <a:gd name="connsiteY8" fmla="*/ 2226832 h 2420471"/>
              <a:gd name="connsiteX9" fmla="*/ 1196123 w 2358875"/>
              <a:gd name="connsiteY9" fmla="*/ 2420471 h 2420471"/>
              <a:gd name="connsiteX0" fmla="*/ 2357949 w 2358875"/>
              <a:gd name="connsiteY0" fmla="*/ 0 h 2420471"/>
              <a:gd name="connsiteX1" fmla="*/ 1852340 w 2358875"/>
              <a:gd name="connsiteY1" fmla="*/ 333488 h 2420471"/>
              <a:gd name="connsiteX2" fmla="*/ 2132038 w 2358875"/>
              <a:gd name="connsiteY2" fmla="*/ 21516 h 2420471"/>
              <a:gd name="connsiteX3" fmla="*/ 1712489 w 2358875"/>
              <a:gd name="connsiteY3" fmla="*/ 53787 h 2420471"/>
              <a:gd name="connsiteX4" fmla="*/ 1131577 w 2358875"/>
              <a:gd name="connsiteY4" fmla="*/ 43031 h 2420471"/>
              <a:gd name="connsiteX5" fmla="*/ 453845 w 2358875"/>
              <a:gd name="connsiteY5" fmla="*/ 247426 h 2420471"/>
              <a:gd name="connsiteX6" fmla="*/ 23540 w 2358875"/>
              <a:gd name="connsiteY6" fmla="*/ 957432 h 2420471"/>
              <a:gd name="connsiteX7" fmla="*/ 206419 w 2358875"/>
              <a:gd name="connsiteY7" fmla="*/ 1839557 h 2420471"/>
              <a:gd name="connsiteX8" fmla="*/ 572179 w 2358875"/>
              <a:gd name="connsiteY8" fmla="*/ 2226832 h 2420471"/>
              <a:gd name="connsiteX9" fmla="*/ 1196123 w 2358875"/>
              <a:gd name="connsiteY9" fmla="*/ 2420471 h 2420471"/>
              <a:gd name="connsiteX0" fmla="*/ 2360792 w 2361718"/>
              <a:gd name="connsiteY0" fmla="*/ 0 h 2420471"/>
              <a:gd name="connsiteX1" fmla="*/ 1855183 w 2361718"/>
              <a:gd name="connsiteY1" fmla="*/ 333488 h 2420471"/>
              <a:gd name="connsiteX2" fmla="*/ 2134881 w 2361718"/>
              <a:gd name="connsiteY2" fmla="*/ 21516 h 2420471"/>
              <a:gd name="connsiteX3" fmla="*/ 1715332 w 2361718"/>
              <a:gd name="connsiteY3" fmla="*/ 53787 h 2420471"/>
              <a:gd name="connsiteX4" fmla="*/ 1134420 w 2361718"/>
              <a:gd name="connsiteY4" fmla="*/ 43031 h 2420471"/>
              <a:gd name="connsiteX5" fmla="*/ 456688 w 2361718"/>
              <a:gd name="connsiteY5" fmla="*/ 247426 h 2420471"/>
              <a:gd name="connsiteX6" fmla="*/ 26383 w 2361718"/>
              <a:gd name="connsiteY6" fmla="*/ 957432 h 2420471"/>
              <a:gd name="connsiteX7" fmla="*/ 182592 w 2361718"/>
              <a:gd name="connsiteY7" fmla="*/ 1847177 h 2420471"/>
              <a:gd name="connsiteX8" fmla="*/ 575022 w 2361718"/>
              <a:gd name="connsiteY8" fmla="*/ 2226832 h 2420471"/>
              <a:gd name="connsiteX9" fmla="*/ 1198966 w 2361718"/>
              <a:gd name="connsiteY9" fmla="*/ 2420471 h 2420471"/>
              <a:gd name="connsiteX0" fmla="*/ 2360792 w 2361718"/>
              <a:gd name="connsiteY0" fmla="*/ 0 h 2420471"/>
              <a:gd name="connsiteX1" fmla="*/ 1855183 w 2361718"/>
              <a:gd name="connsiteY1" fmla="*/ 333488 h 2420471"/>
              <a:gd name="connsiteX2" fmla="*/ 2134881 w 2361718"/>
              <a:gd name="connsiteY2" fmla="*/ 21516 h 2420471"/>
              <a:gd name="connsiteX3" fmla="*/ 1715332 w 2361718"/>
              <a:gd name="connsiteY3" fmla="*/ 53787 h 2420471"/>
              <a:gd name="connsiteX4" fmla="*/ 1134420 w 2361718"/>
              <a:gd name="connsiteY4" fmla="*/ 43031 h 2420471"/>
              <a:gd name="connsiteX5" fmla="*/ 456688 w 2361718"/>
              <a:gd name="connsiteY5" fmla="*/ 247426 h 2420471"/>
              <a:gd name="connsiteX6" fmla="*/ 26383 w 2361718"/>
              <a:gd name="connsiteY6" fmla="*/ 957432 h 2420471"/>
              <a:gd name="connsiteX7" fmla="*/ 182592 w 2361718"/>
              <a:gd name="connsiteY7" fmla="*/ 1847177 h 2420471"/>
              <a:gd name="connsiteX8" fmla="*/ 575022 w 2361718"/>
              <a:gd name="connsiteY8" fmla="*/ 2226832 h 2420471"/>
              <a:gd name="connsiteX9" fmla="*/ 892821 w 2361718"/>
              <a:gd name="connsiteY9" fmla="*/ 2361303 h 2420471"/>
              <a:gd name="connsiteX10" fmla="*/ 1198966 w 2361718"/>
              <a:gd name="connsiteY10" fmla="*/ 2420471 h 2420471"/>
              <a:gd name="connsiteX0" fmla="*/ 2360792 w 2361718"/>
              <a:gd name="connsiteY0" fmla="*/ 0 h 2409041"/>
              <a:gd name="connsiteX1" fmla="*/ 1855183 w 2361718"/>
              <a:gd name="connsiteY1" fmla="*/ 333488 h 2409041"/>
              <a:gd name="connsiteX2" fmla="*/ 2134881 w 2361718"/>
              <a:gd name="connsiteY2" fmla="*/ 21516 h 2409041"/>
              <a:gd name="connsiteX3" fmla="*/ 1715332 w 2361718"/>
              <a:gd name="connsiteY3" fmla="*/ 53787 h 2409041"/>
              <a:gd name="connsiteX4" fmla="*/ 1134420 w 2361718"/>
              <a:gd name="connsiteY4" fmla="*/ 43031 h 2409041"/>
              <a:gd name="connsiteX5" fmla="*/ 456688 w 2361718"/>
              <a:gd name="connsiteY5" fmla="*/ 247426 h 2409041"/>
              <a:gd name="connsiteX6" fmla="*/ 26383 w 2361718"/>
              <a:gd name="connsiteY6" fmla="*/ 957432 h 2409041"/>
              <a:gd name="connsiteX7" fmla="*/ 182592 w 2361718"/>
              <a:gd name="connsiteY7" fmla="*/ 1847177 h 2409041"/>
              <a:gd name="connsiteX8" fmla="*/ 575022 w 2361718"/>
              <a:gd name="connsiteY8" fmla="*/ 2226832 h 2409041"/>
              <a:gd name="connsiteX9" fmla="*/ 892821 w 2361718"/>
              <a:gd name="connsiteY9" fmla="*/ 2361303 h 2409041"/>
              <a:gd name="connsiteX10" fmla="*/ 1179916 w 2361718"/>
              <a:gd name="connsiteY10" fmla="*/ 2409041 h 2409041"/>
              <a:gd name="connsiteX0" fmla="*/ 2360792 w 2361718"/>
              <a:gd name="connsiteY0" fmla="*/ 0 h 2361303"/>
              <a:gd name="connsiteX1" fmla="*/ 1855183 w 2361718"/>
              <a:gd name="connsiteY1" fmla="*/ 333488 h 2361303"/>
              <a:gd name="connsiteX2" fmla="*/ 2134881 w 2361718"/>
              <a:gd name="connsiteY2" fmla="*/ 21516 h 2361303"/>
              <a:gd name="connsiteX3" fmla="*/ 1715332 w 2361718"/>
              <a:gd name="connsiteY3" fmla="*/ 53787 h 2361303"/>
              <a:gd name="connsiteX4" fmla="*/ 1134420 w 2361718"/>
              <a:gd name="connsiteY4" fmla="*/ 43031 h 2361303"/>
              <a:gd name="connsiteX5" fmla="*/ 456688 w 2361718"/>
              <a:gd name="connsiteY5" fmla="*/ 247426 h 2361303"/>
              <a:gd name="connsiteX6" fmla="*/ 26383 w 2361718"/>
              <a:gd name="connsiteY6" fmla="*/ 957432 h 2361303"/>
              <a:gd name="connsiteX7" fmla="*/ 182592 w 2361718"/>
              <a:gd name="connsiteY7" fmla="*/ 1847177 h 2361303"/>
              <a:gd name="connsiteX8" fmla="*/ 575022 w 2361718"/>
              <a:gd name="connsiteY8" fmla="*/ 2226832 h 2361303"/>
              <a:gd name="connsiteX9" fmla="*/ 892821 w 2361718"/>
              <a:gd name="connsiteY9" fmla="*/ 2361303 h 2361303"/>
              <a:gd name="connsiteX0" fmla="*/ 2360792 w 2361718"/>
              <a:gd name="connsiteY0" fmla="*/ 0 h 2399403"/>
              <a:gd name="connsiteX1" fmla="*/ 1855183 w 2361718"/>
              <a:gd name="connsiteY1" fmla="*/ 333488 h 2399403"/>
              <a:gd name="connsiteX2" fmla="*/ 2134881 w 2361718"/>
              <a:gd name="connsiteY2" fmla="*/ 21516 h 2399403"/>
              <a:gd name="connsiteX3" fmla="*/ 1715332 w 2361718"/>
              <a:gd name="connsiteY3" fmla="*/ 53787 h 2399403"/>
              <a:gd name="connsiteX4" fmla="*/ 1134420 w 2361718"/>
              <a:gd name="connsiteY4" fmla="*/ 43031 h 2399403"/>
              <a:gd name="connsiteX5" fmla="*/ 456688 w 2361718"/>
              <a:gd name="connsiteY5" fmla="*/ 247426 h 2399403"/>
              <a:gd name="connsiteX6" fmla="*/ 26383 w 2361718"/>
              <a:gd name="connsiteY6" fmla="*/ 957432 h 2399403"/>
              <a:gd name="connsiteX7" fmla="*/ 182592 w 2361718"/>
              <a:gd name="connsiteY7" fmla="*/ 1847177 h 2399403"/>
              <a:gd name="connsiteX8" fmla="*/ 575022 w 2361718"/>
              <a:gd name="connsiteY8" fmla="*/ 2226832 h 2399403"/>
              <a:gd name="connsiteX9" fmla="*/ 1136661 w 2361718"/>
              <a:gd name="connsiteY9" fmla="*/ 2399403 h 2399403"/>
              <a:gd name="connsiteX0" fmla="*/ 2360792 w 2361718"/>
              <a:gd name="connsiteY0" fmla="*/ 0 h 2399403"/>
              <a:gd name="connsiteX1" fmla="*/ 1855183 w 2361718"/>
              <a:gd name="connsiteY1" fmla="*/ 333488 h 2399403"/>
              <a:gd name="connsiteX2" fmla="*/ 2134881 w 2361718"/>
              <a:gd name="connsiteY2" fmla="*/ 21516 h 2399403"/>
              <a:gd name="connsiteX3" fmla="*/ 1715332 w 2361718"/>
              <a:gd name="connsiteY3" fmla="*/ 53787 h 2399403"/>
              <a:gd name="connsiteX4" fmla="*/ 1134420 w 2361718"/>
              <a:gd name="connsiteY4" fmla="*/ 43031 h 2399403"/>
              <a:gd name="connsiteX5" fmla="*/ 456688 w 2361718"/>
              <a:gd name="connsiteY5" fmla="*/ 247426 h 2399403"/>
              <a:gd name="connsiteX6" fmla="*/ 26383 w 2361718"/>
              <a:gd name="connsiteY6" fmla="*/ 957432 h 2399403"/>
              <a:gd name="connsiteX7" fmla="*/ 182592 w 2361718"/>
              <a:gd name="connsiteY7" fmla="*/ 1847177 h 2399403"/>
              <a:gd name="connsiteX8" fmla="*/ 575022 w 2361718"/>
              <a:gd name="connsiteY8" fmla="*/ 2226832 h 2399403"/>
              <a:gd name="connsiteX9" fmla="*/ 1136661 w 2361718"/>
              <a:gd name="connsiteY9" fmla="*/ 2399403 h 239940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1132851 w 2361718"/>
              <a:gd name="connsiteY9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957591 w 2361718"/>
              <a:gd name="connsiteY9" fmla="*/ 238035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957591 w 2361718"/>
              <a:gd name="connsiteY9" fmla="*/ 238035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96631 w 2361718"/>
              <a:gd name="connsiteY9" fmla="*/ 236130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96631 w 2361718"/>
              <a:gd name="connsiteY9" fmla="*/ 236130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9583 w 2370509"/>
              <a:gd name="connsiteY0" fmla="*/ 0 h 2403213"/>
              <a:gd name="connsiteX1" fmla="*/ 1863974 w 2370509"/>
              <a:gd name="connsiteY1" fmla="*/ 333488 h 2403213"/>
              <a:gd name="connsiteX2" fmla="*/ 2143672 w 2370509"/>
              <a:gd name="connsiteY2" fmla="*/ 21516 h 2403213"/>
              <a:gd name="connsiteX3" fmla="*/ 1724123 w 2370509"/>
              <a:gd name="connsiteY3" fmla="*/ 53787 h 2403213"/>
              <a:gd name="connsiteX4" fmla="*/ 1143211 w 2370509"/>
              <a:gd name="connsiteY4" fmla="*/ 43031 h 2403213"/>
              <a:gd name="connsiteX5" fmla="*/ 465479 w 2370509"/>
              <a:gd name="connsiteY5" fmla="*/ 247426 h 2403213"/>
              <a:gd name="connsiteX6" fmla="*/ 35174 w 2370509"/>
              <a:gd name="connsiteY6" fmla="*/ 957432 h 2403213"/>
              <a:gd name="connsiteX7" fmla="*/ 40552 w 2370509"/>
              <a:gd name="connsiteY7" fmla="*/ 1473573 h 2403213"/>
              <a:gd name="connsiteX8" fmla="*/ 191383 w 2370509"/>
              <a:gd name="connsiteY8" fmla="*/ 1847177 h 2403213"/>
              <a:gd name="connsiteX9" fmla="*/ 583813 w 2370509"/>
              <a:gd name="connsiteY9" fmla="*/ 2226832 h 2403213"/>
              <a:gd name="connsiteX10" fmla="*/ 890182 w 2370509"/>
              <a:gd name="connsiteY10" fmla="*/ 2365113 h 2403213"/>
              <a:gd name="connsiteX11" fmla="*/ 1141642 w 2370509"/>
              <a:gd name="connsiteY11" fmla="*/ 2403213 h 2403213"/>
              <a:gd name="connsiteX0" fmla="*/ 2369583 w 2370509"/>
              <a:gd name="connsiteY0" fmla="*/ 0 h 2403213"/>
              <a:gd name="connsiteX1" fmla="*/ 1863974 w 2370509"/>
              <a:gd name="connsiteY1" fmla="*/ 333488 h 2403213"/>
              <a:gd name="connsiteX2" fmla="*/ 2143672 w 2370509"/>
              <a:gd name="connsiteY2" fmla="*/ 21516 h 2403213"/>
              <a:gd name="connsiteX3" fmla="*/ 1724123 w 2370509"/>
              <a:gd name="connsiteY3" fmla="*/ 53787 h 2403213"/>
              <a:gd name="connsiteX4" fmla="*/ 1143211 w 2370509"/>
              <a:gd name="connsiteY4" fmla="*/ 43031 h 2403213"/>
              <a:gd name="connsiteX5" fmla="*/ 457859 w 2370509"/>
              <a:gd name="connsiteY5" fmla="*/ 289336 h 2403213"/>
              <a:gd name="connsiteX6" fmla="*/ 35174 w 2370509"/>
              <a:gd name="connsiteY6" fmla="*/ 957432 h 2403213"/>
              <a:gd name="connsiteX7" fmla="*/ 40552 w 2370509"/>
              <a:gd name="connsiteY7" fmla="*/ 1473573 h 2403213"/>
              <a:gd name="connsiteX8" fmla="*/ 191383 w 2370509"/>
              <a:gd name="connsiteY8" fmla="*/ 1847177 h 2403213"/>
              <a:gd name="connsiteX9" fmla="*/ 583813 w 2370509"/>
              <a:gd name="connsiteY9" fmla="*/ 2226832 h 2403213"/>
              <a:gd name="connsiteX10" fmla="*/ 890182 w 2370509"/>
              <a:gd name="connsiteY10" fmla="*/ 2365113 h 2403213"/>
              <a:gd name="connsiteX11" fmla="*/ 1141642 w 2370509"/>
              <a:gd name="connsiteY11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7981 w 2355279"/>
              <a:gd name="connsiteY4" fmla="*/ 43031 h 2403213"/>
              <a:gd name="connsiteX5" fmla="*/ 442629 w 2355279"/>
              <a:gd name="connsiteY5" fmla="*/ 289336 h 2403213"/>
              <a:gd name="connsiteX6" fmla="*/ 200583 w 2355279"/>
              <a:gd name="connsiteY6" fmla="*/ 540123 h 2403213"/>
              <a:gd name="connsiteX7" fmla="*/ 19944 w 2355279"/>
              <a:gd name="connsiteY7" fmla="*/ 957432 h 2403213"/>
              <a:gd name="connsiteX8" fmla="*/ 25322 w 2355279"/>
              <a:gd name="connsiteY8" fmla="*/ 1473573 h 2403213"/>
              <a:gd name="connsiteX9" fmla="*/ 176153 w 2355279"/>
              <a:gd name="connsiteY9" fmla="*/ 1847177 h 2403213"/>
              <a:gd name="connsiteX10" fmla="*/ 568583 w 2355279"/>
              <a:gd name="connsiteY10" fmla="*/ 2226832 h 2403213"/>
              <a:gd name="connsiteX11" fmla="*/ 874952 w 2355279"/>
              <a:gd name="connsiteY11" fmla="*/ 2365113 h 2403213"/>
              <a:gd name="connsiteX12" fmla="*/ 1126412 w 2355279"/>
              <a:gd name="connsiteY12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7981 w 2355279"/>
              <a:gd name="connsiteY4" fmla="*/ 4303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4318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4318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3556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35563 w 2355279"/>
              <a:gd name="connsiteY3" fmla="*/ 38547 h 2403213"/>
              <a:gd name="connsiteX4" fmla="*/ 1351203 w 2355279"/>
              <a:gd name="connsiteY4" fmla="*/ 33393 h 2403213"/>
              <a:gd name="connsiteX5" fmla="*/ 1124171 w 2355279"/>
              <a:gd name="connsiteY5" fmla="*/ 27791 h 2403213"/>
              <a:gd name="connsiteX6" fmla="*/ 737793 w 2355279"/>
              <a:gd name="connsiteY6" fmla="*/ 113403 h 2403213"/>
              <a:gd name="connsiteX7" fmla="*/ 442629 w 2355279"/>
              <a:gd name="connsiteY7" fmla="*/ 289336 h 2403213"/>
              <a:gd name="connsiteX8" fmla="*/ 200583 w 2355279"/>
              <a:gd name="connsiteY8" fmla="*/ 540123 h 2403213"/>
              <a:gd name="connsiteX9" fmla="*/ 19944 w 2355279"/>
              <a:gd name="connsiteY9" fmla="*/ 957432 h 2403213"/>
              <a:gd name="connsiteX10" fmla="*/ 25322 w 2355279"/>
              <a:gd name="connsiteY10" fmla="*/ 1473573 h 2403213"/>
              <a:gd name="connsiteX11" fmla="*/ 176153 w 2355279"/>
              <a:gd name="connsiteY11" fmla="*/ 1847177 h 2403213"/>
              <a:gd name="connsiteX12" fmla="*/ 568583 w 2355279"/>
              <a:gd name="connsiteY12" fmla="*/ 2226832 h 2403213"/>
              <a:gd name="connsiteX13" fmla="*/ 874952 w 2355279"/>
              <a:gd name="connsiteY13" fmla="*/ 2365113 h 2403213"/>
              <a:gd name="connsiteX14" fmla="*/ 1126412 w 2355279"/>
              <a:gd name="connsiteY14" fmla="*/ 2403213 h 2403213"/>
              <a:gd name="connsiteX0" fmla="*/ 2354353 w 2355278"/>
              <a:gd name="connsiteY0" fmla="*/ 0 h 2403213"/>
              <a:gd name="connsiteX1" fmla="*/ 1848744 w 2355278"/>
              <a:gd name="connsiteY1" fmla="*/ 333488 h 2403213"/>
              <a:gd name="connsiteX2" fmla="*/ 2132252 w 2355278"/>
              <a:gd name="connsiteY2" fmla="*/ 55806 h 2403213"/>
              <a:gd name="connsiteX3" fmla="*/ 1735563 w 2355278"/>
              <a:gd name="connsiteY3" fmla="*/ 38547 h 2403213"/>
              <a:gd name="connsiteX4" fmla="*/ 1351203 w 2355278"/>
              <a:gd name="connsiteY4" fmla="*/ 33393 h 2403213"/>
              <a:gd name="connsiteX5" fmla="*/ 1124171 w 2355278"/>
              <a:gd name="connsiteY5" fmla="*/ 27791 h 2403213"/>
              <a:gd name="connsiteX6" fmla="*/ 737793 w 2355278"/>
              <a:gd name="connsiteY6" fmla="*/ 113403 h 2403213"/>
              <a:gd name="connsiteX7" fmla="*/ 442629 w 2355278"/>
              <a:gd name="connsiteY7" fmla="*/ 289336 h 2403213"/>
              <a:gd name="connsiteX8" fmla="*/ 200583 w 2355278"/>
              <a:gd name="connsiteY8" fmla="*/ 540123 h 2403213"/>
              <a:gd name="connsiteX9" fmla="*/ 19944 w 2355278"/>
              <a:gd name="connsiteY9" fmla="*/ 957432 h 2403213"/>
              <a:gd name="connsiteX10" fmla="*/ 25322 w 2355278"/>
              <a:gd name="connsiteY10" fmla="*/ 1473573 h 2403213"/>
              <a:gd name="connsiteX11" fmla="*/ 176153 w 2355278"/>
              <a:gd name="connsiteY11" fmla="*/ 1847177 h 2403213"/>
              <a:gd name="connsiteX12" fmla="*/ 568583 w 2355278"/>
              <a:gd name="connsiteY12" fmla="*/ 2226832 h 2403213"/>
              <a:gd name="connsiteX13" fmla="*/ 874952 w 2355278"/>
              <a:gd name="connsiteY13" fmla="*/ 2365113 h 2403213"/>
              <a:gd name="connsiteX14" fmla="*/ 1126412 w 2355278"/>
              <a:gd name="connsiteY14" fmla="*/ 2403213 h 2403213"/>
              <a:gd name="connsiteX0" fmla="*/ 2354353 w 2359845"/>
              <a:gd name="connsiteY0" fmla="*/ 0 h 2403213"/>
              <a:gd name="connsiteX1" fmla="*/ 2275464 w 2359845"/>
              <a:gd name="connsiteY1" fmla="*/ 32498 h 2403213"/>
              <a:gd name="connsiteX2" fmla="*/ 2132252 w 2359845"/>
              <a:gd name="connsiteY2" fmla="*/ 55806 h 2403213"/>
              <a:gd name="connsiteX3" fmla="*/ 1735563 w 2359845"/>
              <a:gd name="connsiteY3" fmla="*/ 38547 h 2403213"/>
              <a:gd name="connsiteX4" fmla="*/ 1351203 w 2359845"/>
              <a:gd name="connsiteY4" fmla="*/ 33393 h 2403213"/>
              <a:gd name="connsiteX5" fmla="*/ 1124171 w 2359845"/>
              <a:gd name="connsiteY5" fmla="*/ 27791 h 2403213"/>
              <a:gd name="connsiteX6" fmla="*/ 737793 w 2359845"/>
              <a:gd name="connsiteY6" fmla="*/ 113403 h 2403213"/>
              <a:gd name="connsiteX7" fmla="*/ 442629 w 2359845"/>
              <a:gd name="connsiteY7" fmla="*/ 289336 h 2403213"/>
              <a:gd name="connsiteX8" fmla="*/ 200583 w 2359845"/>
              <a:gd name="connsiteY8" fmla="*/ 540123 h 2403213"/>
              <a:gd name="connsiteX9" fmla="*/ 19944 w 2359845"/>
              <a:gd name="connsiteY9" fmla="*/ 957432 h 2403213"/>
              <a:gd name="connsiteX10" fmla="*/ 25322 w 2359845"/>
              <a:gd name="connsiteY10" fmla="*/ 1473573 h 2403213"/>
              <a:gd name="connsiteX11" fmla="*/ 176153 w 2359845"/>
              <a:gd name="connsiteY11" fmla="*/ 1847177 h 2403213"/>
              <a:gd name="connsiteX12" fmla="*/ 568583 w 2359845"/>
              <a:gd name="connsiteY12" fmla="*/ 2226832 h 2403213"/>
              <a:gd name="connsiteX13" fmla="*/ 874952 w 2359845"/>
              <a:gd name="connsiteY13" fmla="*/ 2365113 h 2403213"/>
              <a:gd name="connsiteX14" fmla="*/ 1126412 w 2359845"/>
              <a:gd name="connsiteY14" fmla="*/ 2403213 h 2403213"/>
              <a:gd name="connsiteX0" fmla="*/ 3859303 w 3859655"/>
              <a:gd name="connsiteY0" fmla="*/ 109 h 2380462"/>
              <a:gd name="connsiteX1" fmla="*/ 2275464 w 3859655"/>
              <a:gd name="connsiteY1" fmla="*/ 9747 h 2380462"/>
              <a:gd name="connsiteX2" fmla="*/ 2132252 w 3859655"/>
              <a:gd name="connsiteY2" fmla="*/ 33055 h 2380462"/>
              <a:gd name="connsiteX3" fmla="*/ 1735563 w 3859655"/>
              <a:gd name="connsiteY3" fmla="*/ 15796 h 2380462"/>
              <a:gd name="connsiteX4" fmla="*/ 1351203 w 3859655"/>
              <a:gd name="connsiteY4" fmla="*/ 10642 h 2380462"/>
              <a:gd name="connsiteX5" fmla="*/ 1124171 w 3859655"/>
              <a:gd name="connsiteY5" fmla="*/ 5040 h 2380462"/>
              <a:gd name="connsiteX6" fmla="*/ 737793 w 3859655"/>
              <a:gd name="connsiteY6" fmla="*/ 90652 h 2380462"/>
              <a:gd name="connsiteX7" fmla="*/ 442629 w 3859655"/>
              <a:gd name="connsiteY7" fmla="*/ 266585 h 2380462"/>
              <a:gd name="connsiteX8" fmla="*/ 200583 w 3859655"/>
              <a:gd name="connsiteY8" fmla="*/ 517372 h 2380462"/>
              <a:gd name="connsiteX9" fmla="*/ 19944 w 3859655"/>
              <a:gd name="connsiteY9" fmla="*/ 934681 h 2380462"/>
              <a:gd name="connsiteX10" fmla="*/ 25322 w 3859655"/>
              <a:gd name="connsiteY10" fmla="*/ 1450822 h 2380462"/>
              <a:gd name="connsiteX11" fmla="*/ 176153 w 3859655"/>
              <a:gd name="connsiteY11" fmla="*/ 1824426 h 2380462"/>
              <a:gd name="connsiteX12" fmla="*/ 568583 w 3859655"/>
              <a:gd name="connsiteY12" fmla="*/ 2204081 h 2380462"/>
              <a:gd name="connsiteX13" fmla="*/ 874952 w 3859655"/>
              <a:gd name="connsiteY13" fmla="*/ 2342362 h 2380462"/>
              <a:gd name="connsiteX14" fmla="*/ 1126412 w 3859655"/>
              <a:gd name="connsiteY14" fmla="*/ 2380462 h 2380462"/>
              <a:gd name="connsiteX0" fmla="*/ 3859303 w 3865309"/>
              <a:gd name="connsiteY0" fmla="*/ 756 h 2381109"/>
              <a:gd name="connsiteX1" fmla="*/ 2275464 w 3865309"/>
              <a:gd name="connsiteY1" fmla="*/ 10394 h 2381109"/>
              <a:gd name="connsiteX2" fmla="*/ 2132252 w 3865309"/>
              <a:gd name="connsiteY2" fmla="*/ 33702 h 2381109"/>
              <a:gd name="connsiteX3" fmla="*/ 1735563 w 3865309"/>
              <a:gd name="connsiteY3" fmla="*/ 16443 h 2381109"/>
              <a:gd name="connsiteX4" fmla="*/ 1351203 w 3865309"/>
              <a:gd name="connsiteY4" fmla="*/ 11289 h 2381109"/>
              <a:gd name="connsiteX5" fmla="*/ 1124171 w 3865309"/>
              <a:gd name="connsiteY5" fmla="*/ 5687 h 2381109"/>
              <a:gd name="connsiteX6" fmla="*/ 737793 w 3865309"/>
              <a:gd name="connsiteY6" fmla="*/ 91299 h 2381109"/>
              <a:gd name="connsiteX7" fmla="*/ 442629 w 3865309"/>
              <a:gd name="connsiteY7" fmla="*/ 267232 h 2381109"/>
              <a:gd name="connsiteX8" fmla="*/ 200583 w 3865309"/>
              <a:gd name="connsiteY8" fmla="*/ 518019 h 2381109"/>
              <a:gd name="connsiteX9" fmla="*/ 19944 w 3865309"/>
              <a:gd name="connsiteY9" fmla="*/ 935328 h 2381109"/>
              <a:gd name="connsiteX10" fmla="*/ 25322 w 3865309"/>
              <a:gd name="connsiteY10" fmla="*/ 1451469 h 2381109"/>
              <a:gd name="connsiteX11" fmla="*/ 176153 w 3865309"/>
              <a:gd name="connsiteY11" fmla="*/ 1825073 h 2381109"/>
              <a:gd name="connsiteX12" fmla="*/ 568583 w 3865309"/>
              <a:gd name="connsiteY12" fmla="*/ 2204728 h 2381109"/>
              <a:gd name="connsiteX13" fmla="*/ 874952 w 3865309"/>
              <a:gd name="connsiteY13" fmla="*/ 2343009 h 2381109"/>
              <a:gd name="connsiteX14" fmla="*/ 1126412 w 3865309"/>
              <a:gd name="connsiteY14" fmla="*/ 2381109 h 2381109"/>
              <a:gd name="connsiteX0" fmla="*/ 3859303 w 3865585"/>
              <a:gd name="connsiteY0" fmla="*/ 596 h 2380949"/>
              <a:gd name="connsiteX1" fmla="*/ 2275464 w 3865585"/>
              <a:gd name="connsiteY1" fmla="*/ 10234 h 2380949"/>
              <a:gd name="connsiteX2" fmla="*/ 1735563 w 3865585"/>
              <a:gd name="connsiteY2" fmla="*/ 16283 h 2380949"/>
              <a:gd name="connsiteX3" fmla="*/ 1351203 w 3865585"/>
              <a:gd name="connsiteY3" fmla="*/ 11129 h 2380949"/>
              <a:gd name="connsiteX4" fmla="*/ 1124171 w 3865585"/>
              <a:gd name="connsiteY4" fmla="*/ 5527 h 2380949"/>
              <a:gd name="connsiteX5" fmla="*/ 737793 w 3865585"/>
              <a:gd name="connsiteY5" fmla="*/ 91139 h 2380949"/>
              <a:gd name="connsiteX6" fmla="*/ 442629 w 3865585"/>
              <a:gd name="connsiteY6" fmla="*/ 267072 h 2380949"/>
              <a:gd name="connsiteX7" fmla="*/ 200583 w 3865585"/>
              <a:gd name="connsiteY7" fmla="*/ 517859 h 2380949"/>
              <a:gd name="connsiteX8" fmla="*/ 19944 w 3865585"/>
              <a:gd name="connsiteY8" fmla="*/ 935168 h 2380949"/>
              <a:gd name="connsiteX9" fmla="*/ 25322 w 3865585"/>
              <a:gd name="connsiteY9" fmla="*/ 1451309 h 2380949"/>
              <a:gd name="connsiteX10" fmla="*/ 176153 w 3865585"/>
              <a:gd name="connsiteY10" fmla="*/ 1824913 h 2380949"/>
              <a:gd name="connsiteX11" fmla="*/ 568583 w 3865585"/>
              <a:gd name="connsiteY11" fmla="*/ 2204568 h 2380949"/>
              <a:gd name="connsiteX12" fmla="*/ 874952 w 3865585"/>
              <a:gd name="connsiteY12" fmla="*/ 2342849 h 2380949"/>
              <a:gd name="connsiteX13" fmla="*/ 1126412 w 3865585"/>
              <a:gd name="connsiteY13" fmla="*/ 2380949 h 2380949"/>
              <a:gd name="connsiteX0" fmla="*/ 3859303 w 3865585"/>
              <a:gd name="connsiteY0" fmla="*/ 520 h 2380873"/>
              <a:gd name="connsiteX1" fmla="*/ 2275464 w 3865585"/>
              <a:gd name="connsiteY1" fmla="*/ 10158 h 2380873"/>
              <a:gd name="connsiteX2" fmla="*/ 1735563 w 3865585"/>
              <a:gd name="connsiteY2" fmla="*/ 4777 h 2380873"/>
              <a:gd name="connsiteX3" fmla="*/ 1351203 w 3865585"/>
              <a:gd name="connsiteY3" fmla="*/ 11053 h 2380873"/>
              <a:gd name="connsiteX4" fmla="*/ 1124171 w 3865585"/>
              <a:gd name="connsiteY4" fmla="*/ 5451 h 2380873"/>
              <a:gd name="connsiteX5" fmla="*/ 737793 w 3865585"/>
              <a:gd name="connsiteY5" fmla="*/ 91063 h 2380873"/>
              <a:gd name="connsiteX6" fmla="*/ 442629 w 3865585"/>
              <a:gd name="connsiteY6" fmla="*/ 266996 h 2380873"/>
              <a:gd name="connsiteX7" fmla="*/ 200583 w 3865585"/>
              <a:gd name="connsiteY7" fmla="*/ 517783 h 2380873"/>
              <a:gd name="connsiteX8" fmla="*/ 19944 w 3865585"/>
              <a:gd name="connsiteY8" fmla="*/ 935092 h 2380873"/>
              <a:gd name="connsiteX9" fmla="*/ 25322 w 3865585"/>
              <a:gd name="connsiteY9" fmla="*/ 1451233 h 2380873"/>
              <a:gd name="connsiteX10" fmla="*/ 176153 w 3865585"/>
              <a:gd name="connsiteY10" fmla="*/ 1824837 h 2380873"/>
              <a:gd name="connsiteX11" fmla="*/ 568583 w 3865585"/>
              <a:gd name="connsiteY11" fmla="*/ 2204492 h 2380873"/>
              <a:gd name="connsiteX12" fmla="*/ 874952 w 3865585"/>
              <a:gd name="connsiteY12" fmla="*/ 2342773 h 2380873"/>
              <a:gd name="connsiteX13" fmla="*/ 1126412 w 3865585"/>
              <a:gd name="connsiteY13" fmla="*/ 2380873 h 2380873"/>
              <a:gd name="connsiteX0" fmla="*/ 3859303 w 3865582"/>
              <a:gd name="connsiteY0" fmla="*/ 542 h 2380895"/>
              <a:gd name="connsiteX1" fmla="*/ 2275464 w 3865582"/>
              <a:gd name="connsiteY1" fmla="*/ 10180 h 2380895"/>
              <a:gd name="connsiteX2" fmla="*/ 1739373 w 3865582"/>
              <a:gd name="connsiteY2" fmla="*/ 8609 h 2380895"/>
              <a:gd name="connsiteX3" fmla="*/ 1351203 w 3865582"/>
              <a:gd name="connsiteY3" fmla="*/ 11075 h 2380895"/>
              <a:gd name="connsiteX4" fmla="*/ 1124171 w 3865582"/>
              <a:gd name="connsiteY4" fmla="*/ 5473 h 2380895"/>
              <a:gd name="connsiteX5" fmla="*/ 737793 w 3865582"/>
              <a:gd name="connsiteY5" fmla="*/ 91085 h 2380895"/>
              <a:gd name="connsiteX6" fmla="*/ 442629 w 3865582"/>
              <a:gd name="connsiteY6" fmla="*/ 267018 h 2380895"/>
              <a:gd name="connsiteX7" fmla="*/ 200583 w 3865582"/>
              <a:gd name="connsiteY7" fmla="*/ 517805 h 2380895"/>
              <a:gd name="connsiteX8" fmla="*/ 19944 w 3865582"/>
              <a:gd name="connsiteY8" fmla="*/ 935114 h 2380895"/>
              <a:gd name="connsiteX9" fmla="*/ 25322 w 3865582"/>
              <a:gd name="connsiteY9" fmla="*/ 1451255 h 2380895"/>
              <a:gd name="connsiteX10" fmla="*/ 176153 w 3865582"/>
              <a:gd name="connsiteY10" fmla="*/ 1824859 h 2380895"/>
              <a:gd name="connsiteX11" fmla="*/ 568583 w 3865582"/>
              <a:gd name="connsiteY11" fmla="*/ 2204514 h 2380895"/>
              <a:gd name="connsiteX12" fmla="*/ 874952 w 3865582"/>
              <a:gd name="connsiteY12" fmla="*/ 2342795 h 2380895"/>
              <a:gd name="connsiteX13" fmla="*/ 1126412 w 3865582"/>
              <a:gd name="connsiteY13" fmla="*/ 2380895 h 2380895"/>
              <a:gd name="connsiteX0" fmla="*/ 3863113 w 3869378"/>
              <a:gd name="connsiteY0" fmla="*/ 15349 h 2380462"/>
              <a:gd name="connsiteX1" fmla="*/ 2275464 w 3869378"/>
              <a:gd name="connsiteY1" fmla="*/ 9747 h 2380462"/>
              <a:gd name="connsiteX2" fmla="*/ 1739373 w 3869378"/>
              <a:gd name="connsiteY2" fmla="*/ 8176 h 2380462"/>
              <a:gd name="connsiteX3" fmla="*/ 1351203 w 3869378"/>
              <a:gd name="connsiteY3" fmla="*/ 10642 h 2380462"/>
              <a:gd name="connsiteX4" fmla="*/ 1124171 w 3869378"/>
              <a:gd name="connsiteY4" fmla="*/ 5040 h 2380462"/>
              <a:gd name="connsiteX5" fmla="*/ 737793 w 3869378"/>
              <a:gd name="connsiteY5" fmla="*/ 90652 h 2380462"/>
              <a:gd name="connsiteX6" fmla="*/ 442629 w 3869378"/>
              <a:gd name="connsiteY6" fmla="*/ 266585 h 2380462"/>
              <a:gd name="connsiteX7" fmla="*/ 200583 w 3869378"/>
              <a:gd name="connsiteY7" fmla="*/ 517372 h 2380462"/>
              <a:gd name="connsiteX8" fmla="*/ 19944 w 3869378"/>
              <a:gd name="connsiteY8" fmla="*/ 934681 h 2380462"/>
              <a:gd name="connsiteX9" fmla="*/ 25322 w 3869378"/>
              <a:gd name="connsiteY9" fmla="*/ 1450822 h 2380462"/>
              <a:gd name="connsiteX10" fmla="*/ 176153 w 3869378"/>
              <a:gd name="connsiteY10" fmla="*/ 1824426 h 2380462"/>
              <a:gd name="connsiteX11" fmla="*/ 568583 w 3869378"/>
              <a:gd name="connsiteY11" fmla="*/ 2204081 h 2380462"/>
              <a:gd name="connsiteX12" fmla="*/ 874952 w 3869378"/>
              <a:gd name="connsiteY12" fmla="*/ 2342362 h 2380462"/>
              <a:gd name="connsiteX13" fmla="*/ 1126412 w 3869378"/>
              <a:gd name="connsiteY13" fmla="*/ 2380462 h 2380462"/>
              <a:gd name="connsiteX0" fmla="*/ 3859303 w 3865582"/>
              <a:gd name="connsiteY0" fmla="*/ 542 h 2380895"/>
              <a:gd name="connsiteX1" fmla="*/ 2275464 w 3865582"/>
              <a:gd name="connsiteY1" fmla="*/ 10180 h 2380895"/>
              <a:gd name="connsiteX2" fmla="*/ 1739373 w 3865582"/>
              <a:gd name="connsiteY2" fmla="*/ 8609 h 2380895"/>
              <a:gd name="connsiteX3" fmla="*/ 1351203 w 3865582"/>
              <a:gd name="connsiteY3" fmla="*/ 11075 h 2380895"/>
              <a:gd name="connsiteX4" fmla="*/ 1124171 w 3865582"/>
              <a:gd name="connsiteY4" fmla="*/ 5473 h 2380895"/>
              <a:gd name="connsiteX5" fmla="*/ 737793 w 3865582"/>
              <a:gd name="connsiteY5" fmla="*/ 91085 h 2380895"/>
              <a:gd name="connsiteX6" fmla="*/ 442629 w 3865582"/>
              <a:gd name="connsiteY6" fmla="*/ 267018 h 2380895"/>
              <a:gd name="connsiteX7" fmla="*/ 200583 w 3865582"/>
              <a:gd name="connsiteY7" fmla="*/ 517805 h 2380895"/>
              <a:gd name="connsiteX8" fmla="*/ 19944 w 3865582"/>
              <a:gd name="connsiteY8" fmla="*/ 935114 h 2380895"/>
              <a:gd name="connsiteX9" fmla="*/ 25322 w 3865582"/>
              <a:gd name="connsiteY9" fmla="*/ 1451255 h 2380895"/>
              <a:gd name="connsiteX10" fmla="*/ 176153 w 3865582"/>
              <a:gd name="connsiteY10" fmla="*/ 1824859 h 2380895"/>
              <a:gd name="connsiteX11" fmla="*/ 568583 w 3865582"/>
              <a:gd name="connsiteY11" fmla="*/ 2204514 h 2380895"/>
              <a:gd name="connsiteX12" fmla="*/ 874952 w 3865582"/>
              <a:gd name="connsiteY12" fmla="*/ 2342795 h 2380895"/>
              <a:gd name="connsiteX13" fmla="*/ 1126412 w 3865582"/>
              <a:gd name="connsiteY13" fmla="*/ 2380895 h 2380895"/>
              <a:gd name="connsiteX0" fmla="*/ 3859303 w 3866865"/>
              <a:gd name="connsiteY0" fmla="*/ 109 h 2380462"/>
              <a:gd name="connsiteX1" fmla="*/ 2275464 w 3866865"/>
              <a:gd name="connsiteY1" fmla="*/ 9747 h 2380462"/>
              <a:gd name="connsiteX2" fmla="*/ 1739373 w 3866865"/>
              <a:gd name="connsiteY2" fmla="*/ 8176 h 2380462"/>
              <a:gd name="connsiteX3" fmla="*/ 1351203 w 3866865"/>
              <a:gd name="connsiteY3" fmla="*/ 10642 h 2380462"/>
              <a:gd name="connsiteX4" fmla="*/ 1124171 w 3866865"/>
              <a:gd name="connsiteY4" fmla="*/ 5040 h 2380462"/>
              <a:gd name="connsiteX5" fmla="*/ 737793 w 3866865"/>
              <a:gd name="connsiteY5" fmla="*/ 90652 h 2380462"/>
              <a:gd name="connsiteX6" fmla="*/ 442629 w 3866865"/>
              <a:gd name="connsiteY6" fmla="*/ 266585 h 2380462"/>
              <a:gd name="connsiteX7" fmla="*/ 200583 w 3866865"/>
              <a:gd name="connsiteY7" fmla="*/ 517372 h 2380462"/>
              <a:gd name="connsiteX8" fmla="*/ 19944 w 3866865"/>
              <a:gd name="connsiteY8" fmla="*/ 934681 h 2380462"/>
              <a:gd name="connsiteX9" fmla="*/ 25322 w 3866865"/>
              <a:gd name="connsiteY9" fmla="*/ 1450822 h 2380462"/>
              <a:gd name="connsiteX10" fmla="*/ 176153 w 3866865"/>
              <a:gd name="connsiteY10" fmla="*/ 1824426 h 2380462"/>
              <a:gd name="connsiteX11" fmla="*/ 568583 w 3866865"/>
              <a:gd name="connsiteY11" fmla="*/ 2204081 h 2380462"/>
              <a:gd name="connsiteX12" fmla="*/ 874952 w 3866865"/>
              <a:gd name="connsiteY12" fmla="*/ 2342362 h 2380462"/>
              <a:gd name="connsiteX13" fmla="*/ 1126412 w 3866865"/>
              <a:gd name="connsiteY13" fmla="*/ 2380462 h 2380462"/>
              <a:gd name="connsiteX0" fmla="*/ 3859303 w 3868248"/>
              <a:gd name="connsiteY0" fmla="*/ 109 h 2380462"/>
              <a:gd name="connsiteX1" fmla="*/ 2275464 w 3868248"/>
              <a:gd name="connsiteY1" fmla="*/ 9747 h 2380462"/>
              <a:gd name="connsiteX2" fmla="*/ 1739373 w 3868248"/>
              <a:gd name="connsiteY2" fmla="*/ 8176 h 2380462"/>
              <a:gd name="connsiteX3" fmla="*/ 1351203 w 3868248"/>
              <a:gd name="connsiteY3" fmla="*/ 10642 h 2380462"/>
              <a:gd name="connsiteX4" fmla="*/ 1124171 w 3868248"/>
              <a:gd name="connsiteY4" fmla="*/ 5040 h 2380462"/>
              <a:gd name="connsiteX5" fmla="*/ 737793 w 3868248"/>
              <a:gd name="connsiteY5" fmla="*/ 90652 h 2380462"/>
              <a:gd name="connsiteX6" fmla="*/ 442629 w 3868248"/>
              <a:gd name="connsiteY6" fmla="*/ 266585 h 2380462"/>
              <a:gd name="connsiteX7" fmla="*/ 200583 w 3868248"/>
              <a:gd name="connsiteY7" fmla="*/ 517372 h 2380462"/>
              <a:gd name="connsiteX8" fmla="*/ 19944 w 3868248"/>
              <a:gd name="connsiteY8" fmla="*/ 934681 h 2380462"/>
              <a:gd name="connsiteX9" fmla="*/ 25322 w 3868248"/>
              <a:gd name="connsiteY9" fmla="*/ 1450822 h 2380462"/>
              <a:gd name="connsiteX10" fmla="*/ 176153 w 3868248"/>
              <a:gd name="connsiteY10" fmla="*/ 1824426 h 2380462"/>
              <a:gd name="connsiteX11" fmla="*/ 568583 w 3868248"/>
              <a:gd name="connsiteY11" fmla="*/ 2204081 h 2380462"/>
              <a:gd name="connsiteX12" fmla="*/ 874952 w 3868248"/>
              <a:gd name="connsiteY12" fmla="*/ 2342362 h 2380462"/>
              <a:gd name="connsiteX13" fmla="*/ 1126412 w 3868248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68583 w 3898574"/>
              <a:gd name="connsiteY11" fmla="*/ 2204081 h 2380462"/>
              <a:gd name="connsiteX12" fmla="*/ 874952 w 3898574"/>
              <a:gd name="connsiteY12" fmla="*/ 2342362 h 2380462"/>
              <a:gd name="connsiteX13" fmla="*/ 1126412 w 3898574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874952 w 3898574"/>
              <a:gd name="connsiteY12" fmla="*/ 2342362 h 2380462"/>
              <a:gd name="connsiteX13" fmla="*/ 1126412 w 3898574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1126412 w 3898574"/>
              <a:gd name="connsiteY12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852092 w 3898574"/>
              <a:gd name="connsiteY12" fmla="*/ 2334741 h 2380462"/>
              <a:gd name="connsiteX13" fmla="*/ 1126412 w 3898574"/>
              <a:gd name="connsiteY13" fmla="*/ 2380462 h 2380462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7153 w 3898574"/>
              <a:gd name="connsiteY11" fmla="*/ 219646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861"/>
              <a:gd name="connsiteX1" fmla="*/ 2275464 w 3898574"/>
              <a:gd name="connsiteY1" fmla="*/ 9747 h 2380861"/>
              <a:gd name="connsiteX2" fmla="*/ 1739373 w 3898574"/>
              <a:gd name="connsiteY2" fmla="*/ 8176 h 2380861"/>
              <a:gd name="connsiteX3" fmla="*/ 1351203 w 3898574"/>
              <a:gd name="connsiteY3" fmla="*/ 10642 h 2380861"/>
              <a:gd name="connsiteX4" fmla="*/ 1124171 w 3898574"/>
              <a:gd name="connsiteY4" fmla="*/ 5040 h 2380861"/>
              <a:gd name="connsiteX5" fmla="*/ 737793 w 3898574"/>
              <a:gd name="connsiteY5" fmla="*/ 90652 h 2380861"/>
              <a:gd name="connsiteX6" fmla="*/ 442629 w 3898574"/>
              <a:gd name="connsiteY6" fmla="*/ 266585 h 2380861"/>
              <a:gd name="connsiteX7" fmla="*/ 200583 w 3898574"/>
              <a:gd name="connsiteY7" fmla="*/ 517372 h 2380861"/>
              <a:gd name="connsiteX8" fmla="*/ 19944 w 3898574"/>
              <a:gd name="connsiteY8" fmla="*/ 934681 h 2380861"/>
              <a:gd name="connsiteX9" fmla="*/ 25322 w 3898574"/>
              <a:gd name="connsiteY9" fmla="*/ 1450822 h 2380861"/>
              <a:gd name="connsiteX10" fmla="*/ 176153 w 3898574"/>
              <a:gd name="connsiteY10" fmla="*/ 1824426 h 2380861"/>
              <a:gd name="connsiteX11" fmla="*/ 557153 w 3898574"/>
              <a:gd name="connsiteY11" fmla="*/ 2196461 h 2380861"/>
              <a:gd name="connsiteX12" fmla="*/ 855902 w 3898574"/>
              <a:gd name="connsiteY12" fmla="*/ 2330931 h 2380861"/>
              <a:gd name="connsiteX13" fmla="*/ 1126412 w 3898574"/>
              <a:gd name="connsiteY13" fmla="*/ 2380462 h 2380861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7153 w 3898574"/>
              <a:gd name="connsiteY11" fmla="*/ 2196461 h 2380924"/>
              <a:gd name="connsiteX12" fmla="*/ 848282 w 3898574"/>
              <a:gd name="connsiteY12" fmla="*/ 2334741 h 2380924"/>
              <a:gd name="connsiteX13" fmla="*/ 1126412 w 3898574"/>
              <a:gd name="connsiteY13" fmla="*/ 2380462 h 2380924"/>
              <a:gd name="connsiteX0" fmla="*/ 3895052 w 3903843"/>
              <a:gd name="connsiteY0" fmla="*/ 7729 h 2380924"/>
              <a:gd name="connsiteX1" fmla="*/ 2280733 w 3903843"/>
              <a:gd name="connsiteY1" fmla="*/ 9747 h 2380924"/>
              <a:gd name="connsiteX2" fmla="*/ 1744642 w 3903843"/>
              <a:gd name="connsiteY2" fmla="*/ 8176 h 2380924"/>
              <a:gd name="connsiteX3" fmla="*/ 1356472 w 3903843"/>
              <a:gd name="connsiteY3" fmla="*/ 10642 h 2380924"/>
              <a:gd name="connsiteX4" fmla="*/ 1129440 w 3903843"/>
              <a:gd name="connsiteY4" fmla="*/ 5040 h 2380924"/>
              <a:gd name="connsiteX5" fmla="*/ 743062 w 3903843"/>
              <a:gd name="connsiteY5" fmla="*/ 90652 h 2380924"/>
              <a:gd name="connsiteX6" fmla="*/ 447898 w 3903843"/>
              <a:gd name="connsiteY6" fmla="*/ 266585 h 2380924"/>
              <a:gd name="connsiteX7" fmla="*/ 205852 w 3903843"/>
              <a:gd name="connsiteY7" fmla="*/ 517372 h 2380924"/>
              <a:gd name="connsiteX8" fmla="*/ 25213 w 3903843"/>
              <a:gd name="connsiteY8" fmla="*/ 934681 h 2380924"/>
              <a:gd name="connsiteX9" fmla="*/ 19161 w 3903843"/>
              <a:gd name="connsiteY9" fmla="*/ 1443202 h 2380924"/>
              <a:gd name="connsiteX10" fmla="*/ 181422 w 3903843"/>
              <a:gd name="connsiteY10" fmla="*/ 1824426 h 2380924"/>
              <a:gd name="connsiteX11" fmla="*/ 562422 w 3903843"/>
              <a:gd name="connsiteY11" fmla="*/ 2196461 h 2380924"/>
              <a:gd name="connsiteX12" fmla="*/ 853551 w 3903843"/>
              <a:gd name="connsiteY12" fmla="*/ 2334741 h 2380924"/>
              <a:gd name="connsiteX13" fmla="*/ 1131681 w 3903843"/>
              <a:gd name="connsiteY13" fmla="*/ 2380462 h 2380924"/>
              <a:gd name="connsiteX0" fmla="*/ 3893116 w 3901907"/>
              <a:gd name="connsiteY0" fmla="*/ 7729 h 2380924"/>
              <a:gd name="connsiteX1" fmla="*/ 2278797 w 3901907"/>
              <a:gd name="connsiteY1" fmla="*/ 9747 h 2380924"/>
              <a:gd name="connsiteX2" fmla="*/ 1742706 w 3901907"/>
              <a:gd name="connsiteY2" fmla="*/ 8176 h 2380924"/>
              <a:gd name="connsiteX3" fmla="*/ 1354536 w 3901907"/>
              <a:gd name="connsiteY3" fmla="*/ 10642 h 2380924"/>
              <a:gd name="connsiteX4" fmla="*/ 1127504 w 3901907"/>
              <a:gd name="connsiteY4" fmla="*/ 5040 h 2380924"/>
              <a:gd name="connsiteX5" fmla="*/ 741126 w 3901907"/>
              <a:gd name="connsiteY5" fmla="*/ 90652 h 2380924"/>
              <a:gd name="connsiteX6" fmla="*/ 445962 w 3901907"/>
              <a:gd name="connsiteY6" fmla="*/ 266585 h 2380924"/>
              <a:gd name="connsiteX7" fmla="*/ 203916 w 3901907"/>
              <a:gd name="connsiteY7" fmla="*/ 517372 h 2380924"/>
              <a:gd name="connsiteX8" fmla="*/ 23277 w 3901907"/>
              <a:gd name="connsiteY8" fmla="*/ 934681 h 2380924"/>
              <a:gd name="connsiteX9" fmla="*/ 21035 w 3901907"/>
              <a:gd name="connsiteY9" fmla="*/ 1443202 h 2380924"/>
              <a:gd name="connsiteX10" fmla="*/ 179486 w 3901907"/>
              <a:gd name="connsiteY10" fmla="*/ 1824426 h 2380924"/>
              <a:gd name="connsiteX11" fmla="*/ 560486 w 3901907"/>
              <a:gd name="connsiteY11" fmla="*/ 2196461 h 2380924"/>
              <a:gd name="connsiteX12" fmla="*/ 851615 w 3901907"/>
              <a:gd name="connsiteY12" fmla="*/ 2334741 h 2380924"/>
              <a:gd name="connsiteX13" fmla="*/ 1129745 w 3901907"/>
              <a:gd name="connsiteY13" fmla="*/ 2380462 h 2380924"/>
              <a:gd name="connsiteX0" fmla="*/ 3893116 w 3901907"/>
              <a:gd name="connsiteY0" fmla="*/ 7729 h 2380924"/>
              <a:gd name="connsiteX1" fmla="*/ 2278797 w 3901907"/>
              <a:gd name="connsiteY1" fmla="*/ 9747 h 2380924"/>
              <a:gd name="connsiteX2" fmla="*/ 1742706 w 3901907"/>
              <a:gd name="connsiteY2" fmla="*/ 8176 h 2380924"/>
              <a:gd name="connsiteX3" fmla="*/ 1354536 w 3901907"/>
              <a:gd name="connsiteY3" fmla="*/ 10642 h 2380924"/>
              <a:gd name="connsiteX4" fmla="*/ 1127504 w 3901907"/>
              <a:gd name="connsiteY4" fmla="*/ 5040 h 2380924"/>
              <a:gd name="connsiteX5" fmla="*/ 741126 w 3901907"/>
              <a:gd name="connsiteY5" fmla="*/ 90652 h 2380924"/>
              <a:gd name="connsiteX6" fmla="*/ 445962 w 3901907"/>
              <a:gd name="connsiteY6" fmla="*/ 266585 h 2380924"/>
              <a:gd name="connsiteX7" fmla="*/ 203916 w 3901907"/>
              <a:gd name="connsiteY7" fmla="*/ 517372 h 2380924"/>
              <a:gd name="connsiteX8" fmla="*/ 23277 w 3901907"/>
              <a:gd name="connsiteY8" fmla="*/ 934681 h 2380924"/>
              <a:gd name="connsiteX9" fmla="*/ 21035 w 3901907"/>
              <a:gd name="connsiteY9" fmla="*/ 1443202 h 2380924"/>
              <a:gd name="connsiteX10" fmla="*/ 179486 w 3901907"/>
              <a:gd name="connsiteY10" fmla="*/ 1824426 h 2380924"/>
              <a:gd name="connsiteX11" fmla="*/ 560486 w 3901907"/>
              <a:gd name="connsiteY11" fmla="*/ 2196461 h 2380924"/>
              <a:gd name="connsiteX12" fmla="*/ 851615 w 3901907"/>
              <a:gd name="connsiteY12" fmla="*/ 2334741 h 2380924"/>
              <a:gd name="connsiteX13" fmla="*/ 1129745 w 3901907"/>
              <a:gd name="connsiteY13" fmla="*/ 2380462 h 2380924"/>
              <a:gd name="connsiteX0" fmla="*/ 4887526 w 4893165"/>
              <a:gd name="connsiteY0" fmla="*/ 3919 h 2380924"/>
              <a:gd name="connsiteX1" fmla="*/ 2278797 w 4893165"/>
              <a:gd name="connsiteY1" fmla="*/ 9747 h 2380924"/>
              <a:gd name="connsiteX2" fmla="*/ 1742706 w 4893165"/>
              <a:gd name="connsiteY2" fmla="*/ 8176 h 2380924"/>
              <a:gd name="connsiteX3" fmla="*/ 1354536 w 4893165"/>
              <a:gd name="connsiteY3" fmla="*/ 10642 h 2380924"/>
              <a:gd name="connsiteX4" fmla="*/ 1127504 w 4893165"/>
              <a:gd name="connsiteY4" fmla="*/ 5040 h 2380924"/>
              <a:gd name="connsiteX5" fmla="*/ 741126 w 4893165"/>
              <a:gd name="connsiteY5" fmla="*/ 90652 h 2380924"/>
              <a:gd name="connsiteX6" fmla="*/ 445962 w 4893165"/>
              <a:gd name="connsiteY6" fmla="*/ 266585 h 2380924"/>
              <a:gd name="connsiteX7" fmla="*/ 203916 w 4893165"/>
              <a:gd name="connsiteY7" fmla="*/ 517372 h 2380924"/>
              <a:gd name="connsiteX8" fmla="*/ 23277 w 4893165"/>
              <a:gd name="connsiteY8" fmla="*/ 934681 h 2380924"/>
              <a:gd name="connsiteX9" fmla="*/ 21035 w 4893165"/>
              <a:gd name="connsiteY9" fmla="*/ 1443202 h 2380924"/>
              <a:gd name="connsiteX10" fmla="*/ 179486 w 4893165"/>
              <a:gd name="connsiteY10" fmla="*/ 1824426 h 2380924"/>
              <a:gd name="connsiteX11" fmla="*/ 560486 w 4893165"/>
              <a:gd name="connsiteY11" fmla="*/ 2196461 h 2380924"/>
              <a:gd name="connsiteX12" fmla="*/ 851615 w 4893165"/>
              <a:gd name="connsiteY12" fmla="*/ 2334741 h 2380924"/>
              <a:gd name="connsiteX13" fmla="*/ 1129745 w 4893165"/>
              <a:gd name="connsiteY13" fmla="*/ 2380462 h 2380924"/>
              <a:gd name="connsiteX0" fmla="*/ 4895146 w 4900769"/>
              <a:gd name="connsiteY0" fmla="*/ 11539 h 2380924"/>
              <a:gd name="connsiteX1" fmla="*/ 2278797 w 4900769"/>
              <a:gd name="connsiteY1" fmla="*/ 9747 h 2380924"/>
              <a:gd name="connsiteX2" fmla="*/ 1742706 w 4900769"/>
              <a:gd name="connsiteY2" fmla="*/ 8176 h 2380924"/>
              <a:gd name="connsiteX3" fmla="*/ 1354536 w 4900769"/>
              <a:gd name="connsiteY3" fmla="*/ 10642 h 2380924"/>
              <a:gd name="connsiteX4" fmla="*/ 1127504 w 4900769"/>
              <a:gd name="connsiteY4" fmla="*/ 5040 h 2380924"/>
              <a:gd name="connsiteX5" fmla="*/ 741126 w 4900769"/>
              <a:gd name="connsiteY5" fmla="*/ 90652 h 2380924"/>
              <a:gd name="connsiteX6" fmla="*/ 445962 w 4900769"/>
              <a:gd name="connsiteY6" fmla="*/ 266585 h 2380924"/>
              <a:gd name="connsiteX7" fmla="*/ 203916 w 4900769"/>
              <a:gd name="connsiteY7" fmla="*/ 517372 h 2380924"/>
              <a:gd name="connsiteX8" fmla="*/ 23277 w 4900769"/>
              <a:gd name="connsiteY8" fmla="*/ 934681 h 2380924"/>
              <a:gd name="connsiteX9" fmla="*/ 21035 w 4900769"/>
              <a:gd name="connsiteY9" fmla="*/ 1443202 h 2380924"/>
              <a:gd name="connsiteX10" fmla="*/ 179486 w 4900769"/>
              <a:gd name="connsiteY10" fmla="*/ 1824426 h 2380924"/>
              <a:gd name="connsiteX11" fmla="*/ 560486 w 4900769"/>
              <a:gd name="connsiteY11" fmla="*/ 2196461 h 2380924"/>
              <a:gd name="connsiteX12" fmla="*/ 851615 w 4900769"/>
              <a:gd name="connsiteY12" fmla="*/ 2334741 h 2380924"/>
              <a:gd name="connsiteX13" fmla="*/ 1129745 w 4900769"/>
              <a:gd name="connsiteY13" fmla="*/ 2380462 h 2380924"/>
              <a:gd name="connsiteX0" fmla="*/ 4898956 w 4904572"/>
              <a:gd name="connsiteY0" fmla="*/ 3919 h 2380924"/>
              <a:gd name="connsiteX1" fmla="*/ 2278797 w 4904572"/>
              <a:gd name="connsiteY1" fmla="*/ 9747 h 2380924"/>
              <a:gd name="connsiteX2" fmla="*/ 1742706 w 4904572"/>
              <a:gd name="connsiteY2" fmla="*/ 8176 h 2380924"/>
              <a:gd name="connsiteX3" fmla="*/ 1354536 w 4904572"/>
              <a:gd name="connsiteY3" fmla="*/ 10642 h 2380924"/>
              <a:gd name="connsiteX4" fmla="*/ 1127504 w 4904572"/>
              <a:gd name="connsiteY4" fmla="*/ 5040 h 2380924"/>
              <a:gd name="connsiteX5" fmla="*/ 741126 w 4904572"/>
              <a:gd name="connsiteY5" fmla="*/ 90652 h 2380924"/>
              <a:gd name="connsiteX6" fmla="*/ 445962 w 4904572"/>
              <a:gd name="connsiteY6" fmla="*/ 266585 h 2380924"/>
              <a:gd name="connsiteX7" fmla="*/ 203916 w 4904572"/>
              <a:gd name="connsiteY7" fmla="*/ 517372 h 2380924"/>
              <a:gd name="connsiteX8" fmla="*/ 23277 w 4904572"/>
              <a:gd name="connsiteY8" fmla="*/ 934681 h 2380924"/>
              <a:gd name="connsiteX9" fmla="*/ 21035 w 4904572"/>
              <a:gd name="connsiteY9" fmla="*/ 1443202 h 2380924"/>
              <a:gd name="connsiteX10" fmla="*/ 179486 w 4904572"/>
              <a:gd name="connsiteY10" fmla="*/ 1824426 h 2380924"/>
              <a:gd name="connsiteX11" fmla="*/ 560486 w 4904572"/>
              <a:gd name="connsiteY11" fmla="*/ 2196461 h 2380924"/>
              <a:gd name="connsiteX12" fmla="*/ 851615 w 4904572"/>
              <a:gd name="connsiteY12" fmla="*/ 2334741 h 2380924"/>
              <a:gd name="connsiteX13" fmla="*/ 1129745 w 4904572"/>
              <a:gd name="connsiteY13" fmla="*/ 2380462 h 2380924"/>
              <a:gd name="connsiteX0" fmla="*/ 4898956 w 4904572"/>
              <a:gd name="connsiteY0" fmla="*/ 3919 h 2380924"/>
              <a:gd name="connsiteX1" fmla="*/ 2278797 w 4904572"/>
              <a:gd name="connsiteY1" fmla="*/ 9747 h 2380924"/>
              <a:gd name="connsiteX2" fmla="*/ 1742706 w 4904572"/>
              <a:gd name="connsiteY2" fmla="*/ 8176 h 2380924"/>
              <a:gd name="connsiteX3" fmla="*/ 1354536 w 4904572"/>
              <a:gd name="connsiteY3" fmla="*/ 10642 h 2380924"/>
              <a:gd name="connsiteX4" fmla="*/ 1127504 w 4904572"/>
              <a:gd name="connsiteY4" fmla="*/ 5040 h 2380924"/>
              <a:gd name="connsiteX5" fmla="*/ 741126 w 4904572"/>
              <a:gd name="connsiteY5" fmla="*/ 90652 h 2380924"/>
              <a:gd name="connsiteX6" fmla="*/ 445962 w 4904572"/>
              <a:gd name="connsiteY6" fmla="*/ 266585 h 2380924"/>
              <a:gd name="connsiteX7" fmla="*/ 203916 w 4904572"/>
              <a:gd name="connsiteY7" fmla="*/ 517372 h 2380924"/>
              <a:gd name="connsiteX8" fmla="*/ 23277 w 4904572"/>
              <a:gd name="connsiteY8" fmla="*/ 934681 h 2380924"/>
              <a:gd name="connsiteX9" fmla="*/ 21035 w 4904572"/>
              <a:gd name="connsiteY9" fmla="*/ 1443202 h 2380924"/>
              <a:gd name="connsiteX10" fmla="*/ 179486 w 4904572"/>
              <a:gd name="connsiteY10" fmla="*/ 1824426 h 2380924"/>
              <a:gd name="connsiteX11" fmla="*/ 560486 w 4904572"/>
              <a:gd name="connsiteY11" fmla="*/ 2196461 h 2380924"/>
              <a:gd name="connsiteX12" fmla="*/ 851615 w 4904572"/>
              <a:gd name="connsiteY12" fmla="*/ 2334741 h 2380924"/>
              <a:gd name="connsiteX13" fmla="*/ 1129745 w 4904572"/>
              <a:gd name="connsiteY13" fmla="*/ 2380462 h 2380924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27504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27504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6945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51157 w 4904572"/>
              <a:gd name="connsiteY6" fmla="*/ 287387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51157 w 4904572"/>
              <a:gd name="connsiteY6" fmla="*/ 287387 h 2377005"/>
              <a:gd name="connsiteX7" fmla="*/ 224698 w 4904572"/>
              <a:gd name="connsiteY7" fmla="*/ 529040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224698 w 4904572"/>
              <a:gd name="connsiteY7" fmla="*/ 529040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198720 w 4904572"/>
              <a:gd name="connsiteY7" fmla="*/ 518649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214307 w 4904572"/>
              <a:gd name="connsiteY7" fmla="*/ 523844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4279 w 4899895"/>
              <a:gd name="connsiteY0" fmla="*/ 0 h 2377005"/>
              <a:gd name="connsiteX1" fmla="*/ 2274120 w 4899895"/>
              <a:gd name="connsiteY1" fmla="*/ 5828 h 2377005"/>
              <a:gd name="connsiteX2" fmla="*/ 1738029 w 4899895"/>
              <a:gd name="connsiteY2" fmla="*/ 4257 h 2377005"/>
              <a:gd name="connsiteX3" fmla="*/ 1349859 w 4899895"/>
              <a:gd name="connsiteY3" fmla="*/ 6723 h 2377005"/>
              <a:gd name="connsiteX4" fmla="*/ 1108266 w 4899895"/>
              <a:gd name="connsiteY4" fmla="*/ 15682 h 2377005"/>
              <a:gd name="connsiteX5" fmla="*/ 752035 w 4899895"/>
              <a:gd name="connsiteY5" fmla="*/ 112710 h 2377005"/>
              <a:gd name="connsiteX6" fmla="*/ 446480 w 4899895"/>
              <a:gd name="connsiteY6" fmla="*/ 287387 h 2377005"/>
              <a:gd name="connsiteX7" fmla="*/ 209630 w 4899895"/>
              <a:gd name="connsiteY7" fmla="*/ 523844 h 2377005"/>
              <a:gd name="connsiteX8" fmla="*/ 28991 w 4899895"/>
              <a:gd name="connsiteY8" fmla="*/ 930762 h 2377005"/>
              <a:gd name="connsiteX9" fmla="*/ 16358 w 4899895"/>
              <a:gd name="connsiteY9" fmla="*/ 1439283 h 2377005"/>
              <a:gd name="connsiteX10" fmla="*/ 174809 w 4899895"/>
              <a:gd name="connsiteY10" fmla="*/ 1820507 h 2377005"/>
              <a:gd name="connsiteX11" fmla="*/ 549985 w 4899895"/>
              <a:gd name="connsiteY11" fmla="*/ 2201278 h 2377005"/>
              <a:gd name="connsiteX12" fmla="*/ 846938 w 4899895"/>
              <a:gd name="connsiteY12" fmla="*/ 2330822 h 2377005"/>
              <a:gd name="connsiteX13" fmla="*/ 1125068 w 4899895"/>
              <a:gd name="connsiteY13" fmla="*/ 2376543 h 2377005"/>
              <a:gd name="connsiteX0" fmla="*/ 4894279 w 4899895"/>
              <a:gd name="connsiteY0" fmla="*/ 76441 h 2453446"/>
              <a:gd name="connsiteX1" fmla="*/ 2274120 w 4899895"/>
              <a:gd name="connsiteY1" fmla="*/ 82269 h 2453446"/>
              <a:gd name="connsiteX2" fmla="*/ 1738029 w 4899895"/>
              <a:gd name="connsiteY2" fmla="*/ 80698 h 2453446"/>
              <a:gd name="connsiteX3" fmla="*/ 1303100 w 4899895"/>
              <a:gd name="connsiteY3" fmla="*/ 37 h 2453446"/>
              <a:gd name="connsiteX4" fmla="*/ 1108266 w 4899895"/>
              <a:gd name="connsiteY4" fmla="*/ 92123 h 2453446"/>
              <a:gd name="connsiteX5" fmla="*/ 752035 w 4899895"/>
              <a:gd name="connsiteY5" fmla="*/ 189151 h 2453446"/>
              <a:gd name="connsiteX6" fmla="*/ 446480 w 4899895"/>
              <a:gd name="connsiteY6" fmla="*/ 363828 h 2453446"/>
              <a:gd name="connsiteX7" fmla="*/ 209630 w 4899895"/>
              <a:gd name="connsiteY7" fmla="*/ 600285 h 2453446"/>
              <a:gd name="connsiteX8" fmla="*/ 28991 w 4899895"/>
              <a:gd name="connsiteY8" fmla="*/ 1007203 h 2453446"/>
              <a:gd name="connsiteX9" fmla="*/ 16358 w 4899895"/>
              <a:gd name="connsiteY9" fmla="*/ 1515724 h 2453446"/>
              <a:gd name="connsiteX10" fmla="*/ 174809 w 4899895"/>
              <a:gd name="connsiteY10" fmla="*/ 1896948 h 2453446"/>
              <a:gd name="connsiteX11" fmla="*/ 549985 w 4899895"/>
              <a:gd name="connsiteY11" fmla="*/ 2277719 h 2453446"/>
              <a:gd name="connsiteX12" fmla="*/ 846938 w 4899895"/>
              <a:gd name="connsiteY12" fmla="*/ 2407263 h 2453446"/>
              <a:gd name="connsiteX13" fmla="*/ 1125068 w 4899895"/>
              <a:gd name="connsiteY13" fmla="*/ 2452984 h 2453446"/>
              <a:gd name="connsiteX0" fmla="*/ 4894279 w 4899895"/>
              <a:gd name="connsiteY0" fmla="*/ 76437 h 2453442"/>
              <a:gd name="connsiteX1" fmla="*/ 2274120 w 4899895"/>
              <a:gd name="connsiteY1" fmla="*/ 82265 h 2453442"/>
              <a:gd name="connsiteX2" fmla="*/ 1738029 w 4899895"/>
              <a:gd name="connsiteY2" fmla="*/ 80694 h 2453442"/>
              <a:gd name="connsiteX3" fmla="*/ 1303100 w 4899895"/>
              <a:gd name="connsiteY3" fmla="*/ 33 h 2453442"/>
              <a:gd name="connsiteX4" fmla="*/ 1123852 w 4899895"/>
              <a:gd name="connsiteY4" fmla="*/ 102510 h 2453442"/>
              <a:gd name="connsiteX5" fmla="*/ 752035 w 4899895"/>
              <a:gd name="connsiteY5" fmla="*/ 189147 h 2453442"/>
              <a:gd name="connsiteX6" fmla="*/ 446480 w 4899895"/>
              <a:gd name="connsiteY6" fmla="*/ 363824 h 2453442"/>
              <a:gd name="connsiteX7" fmla="*/ 209630 w 4899895"/>
              <a:gd name="connsiteY7" fmla="*/ 600281 h 2453442"/>
              <a:gd name="connsiteX8" fmla="*/ 28991 w 4899895"/>
              <a:gd name="connsiteY8" fmla="*/ 1007199 h 2453442"/>
              <a:gd name="connsiteX9" fmla="*/ 16358 w 4899895"/>
              <a:gd name="connsiteY9" fmla="*/ 1515720 h 2453442"/>
              <a:gd name="connsiteX10" fmla="*/ 174809 w 4899895"/>
              <a:gd name="connsiteY10" fmla="*/ 1896944 h 2453442"/>
              <a:gd name="connsiteX11" fmla="*/ 549985 w 4899895"/>
              <a:gd name="connsiteY11" fmla="*/ 2277715 h 2453442"/>
              <a:gd name="connsiteX12" fmla="*/ 846938 w 4899895"/>
              <a:gd name="connsiteY12" fmla="*/ 2407259 h 2453442"/>
              <a:gd name="connsiteX13" fmla="*/ 1125068 w 4899895"/>
              <a:gd name="connsiteY13" fmla="*/ 2452980 h 2453442"/>
              <a:gd name="connsiteX0" fmla="*/ 4894279 w 4899895"/>
              <a:gd name="connsiteY0" fmla="*/ 76431 h 2453436"/>
              <a:gd name="connsiteX1" fmla="*/ 2274120 w 4899895"/>
              <a:gd name="connsiteY1" fmla="*/ 82259 h 2453436"/>
              <a:gd name="connsiteX2" fmla="*/ 1738029 w 4899895"/>
              <a:gd name="connsiteY2" fmla="*/ 80688 h 2453436"/>
              <a:gd name="connsiteX3" fmla="*/ 1303100 w 4899895"/>
              <a:gd name="connsiteY3" fmla="*/ 27 h 2453436"/>
              <a:gd name="connsiteX4" fmla="*/ 1123852 w 4899895"/>
              <a:gd name="connsiteY4" fmla="*/ 102504 h 2453436"/>
              <a:gd name="connsiteX5" fmla="*/ 752035 w 4899895"/>
              <a:gd name="connsiteY5" fmla="*/ 189141 h 2453436"/>
              <a:gd name="connsiteX6" fmla="*/ 446480 w 4899895"/>
              <a:gd name="connsiteY6" fmla="*/ 363818 h 2453436"/>
              <a:gd name="connsiteX7" fmla="*/ 209630 w 4899895"/>
              <a:gd name="connsiteY7" fmla="*/ 600275 h 2453436"/>
              <a:gd name="connsiteX8" fmla="*/ 28991 w 4899895"/>
              <a:gd name="connsiteY8" fmla="*/ 1007193 h 2453436"/>
              <a:gd name="connsiteX9" fmla="*/ 16358 w 4899895"/>
              <a:gd name="connsiteY9" fmla="*/ 1515714 h 2453436"/>
              <a:gd name="connsiteX10" fmla="*/ 174809 w 4899895"/>
              <a:gd name="connsiteY10" fmla="*/ 1896938 h 2453436"/>
              <a:gd name="connsiteX11" fmla="*/ 549985 w 4899895"/>
              <a:gd name="connsiteY11" fmla="*/ 2277709 h 2453436"/>
              <a:gd name="connsiteX12" fmla="*/ 846938 w 4899895"/>
              <a:gd name="connsiteY12" fmla="*/ 2407253 h 2453436"/>
              <a:gd name="connsiteX13" fmla="*/ 1125068 w 4899895"/>
              <a:gd name="connsiteY13" fmla="*/ 2452974 h 2453436"/>
              <a:gd name="connsiteX0" fmla="*/ 4894279 w 4899895"/>
              <a:gd name="connsiteY0" fmla="*/ 0 h 2377005"/>
              <a:gd name="connsiteX1" fmla="*/ 2274120 w 4899895"/>
              <a:gd name="connsiteY1" fmla="*/ 5828 h 2377005"/>
              <a:gd name="connsiteX2" fmla="*/ 1738029 w 4899895"/>
              <a:gd name="connsiteY2" fmla="*/ 4257 h 2377005"/>
              <a:gd name="connsiteX3" fmla="*/ 1407009 w 4899895"/>
              <a:gd name="connsiteY3" fmla="*/ 17114 h 2377005"/>
              <a:gd name="connsiteX4" fmla="*/ 1123852 w 4899895"/>
              <a:gd name="connsiteY4" fmla="*/ 26073 h 2377005"/>
              <a:gd name="connsiteX5" fmla="*/ 752035 w 4899895"/>
              <a:gd name="connsiteY5" fmla="*/ 112710 h 2377005"/>
              <a:gd name="connsiteX6" fmla="*/ 446480 w 4899895"/>
              <a:gd name="connsiteY6" fmla="*/ 287387 h 2377005"/>
              <a:gd name="connsiteX7" fmla="*/ 209630 w 4899895"/>
              <a:gd name="connsiteY7" fmla="*/ 523844 h 2377005"/>
              <a:gd name="connsiteX8" fmla="*/ 28991 w 4899895"/>
              <a:gd name="connsiteY8" fmla="*/ 930762 h 2377005"/>
              <a:gd name="connsiteX9" fmla="*/ 16358 w 4899895"/>
              <a:gd name="connsiteY9" fmla="*/ 1439283 h 2377005"/>
              <a:gd name="connsiteX10" fmla="*/ 174809 w 4899895"/>
              <a:gd name="connsiteY10" fmla="*/ 1820507 h 2377005"/>
              <a:gd name="connsiteX11" fmla="*/ 549985 w 4899895"/>
              <a:gd name="connsiteY11" fmla="*/ 2201278 h 2377005"/>
              <a:gd name="connsiteX12" fmla="*/ 846938 w 4899895"/>
              <a:gd name="connsiteY12" fmla="*/ 2330822 h 2377005"/>
              <a:gd name="connsiteX13" fmla="*/ 1125068 w 4899895"/>
              <a:gd name="connsiteY13" fmla="*/ 2376543 h 2377005"/>
              <a:gd name="connsiteX0" fmla="*/ 4894279 w 4899891"/>
              <a:gd name="connsiteY0" fmla="*/ 0 h 2377005"/>
              <a:gd name="connsiteX1" fmla="*/ 2274120 w 4899891"/>
              <a:gd name="connsiteY1" fmla="*/ 5828 h 2377005"/>
              <a:gd name="connsiteX2" fmla="*/ 1748420 w 4899891"/>
              <a:gd name="connsiteY2" fmla="*/ 9452 h 2377005"/>
              <a:gd name="connsiteX3" fmla="*/ 1407009 w 4899891"/>
              <a:gd name="connsiteY3" fmla="*/ 17114 h 2377005"/>
              <a:gd name="connsiteX4" fmla="*/ 1123852 w 4899891"/>
              <a:gd name="connsiteY4" fmla="*/ 26073 h 2377005"/>
              <a:gd name="connsiteX5" fmla="*/ 752035 w 4899891"/>
              <a:gd name="connsiteY5" fmla="*/ 112710 h 2377005"/>
              <a:gd name="connsiteX6" fmla="*/ 446480 w 4899891"/>
              <a:gd name="connsiteY6" fmla="*/ 287387 h 2377005"/>
              <a:gd name="connsiteX7" fmla="*/ 209630 w 4899891"/>
              <a:gd name="connsiteY7" fmla="*/ 523844 h 2377005"/>
              <a:gd name="connsiteX8" fmla="*/ 28991 w 4899891"/>
              <a:gd name="connsiteY8" fmla="*/ 930762 h 2377005"/>
              <a:gd name="connsiteX9" fmla="*/ 16358 w 4899891"/>
              <a:gd name="connsiteY9" fmla="*/ 1439283 h 2377005"/>
              <a:gd name="connsiteX10" fmla="*/ 174809 w 4899891"/>
              <a:gd name="connsiteY10" fmla="*/ 1820507 h 2377005"/>
              <a:gd name="connsiteX11" fmla="*/ 549985 w 4899891"/>
              <a:gd name="connsiteY11" fmla="*/ 2201278 h 2377005"/>
              <a:gd name="connsiteX12" fmla="*/ 846938 w 4899891"/>
              <a:gd name="connsiteY12" fmla="*/ 2330822 h 2377005"/>
              <a:gd name="connsiteX13" fmla="*/ 1125068 w 4899891"/>
              <a:gd name="connsiteY13" fmla="*/ 2376543 h 2377005"/>
              <a:gd name="connsiteX0" fmla="*/ 4894279 w 4900006"/>
              <a:gd name="connsiteY0" fmla="*/ 0 h 2377005"/>
              <a:gd name="connsiteX1" fmla="*/ 2320879 w 4900006"/>
              <a:gd name="connsiteY1" fmla="*/ 47392 h 2377005"/>
              <a:gd name="connsiteX2" fmla="*/ 1748420 w 4900006"/>
              <a:gd name="connsiteY2" fmla="*/ 9452 h 2377005"/>
              <a:gd name="connsiteX3" fmla="*/ 1407009 w 4900006"/>
              <a:gd name="connsiteY3" fmla="*/ 17114 h 2377005"/>
              <a:gd name="connsiteX4" fmla="*/ 1123852 w 4900006"/>
              <a:gd name="connsiteY4" fmla="*/ 26073 h 2377005"/>
              <a:gd name="connsiteX5" fmla="*/ 752035 w 4900006"/>
              <a:gd name="connsiteY5" fmla="*/ 112710 h 2377005"/>
              <a:gd name="connsiteX6" fmla="*/ 446480 w 4900006"/>
              <a:gd name="connsiteY6" fmla="*/ 287387 h 2377005"/>
              <a:gd name="connsiteX7" fmla="*/ 209630 w 4900006"/>
              <a:gd name="connsiteY7" fmla="*/ 523844 h 2377005"/>
              <a:gd name="connsiteX8" fmla="*/ 28991 w 4900006"/>
              <a:gd name="connsiteY8" fmla="*/ 930762 h 2377005"/>
              <a:gd name="connsiteX9" fmla="*/ 16358 w 4900006"/>
              <a:gd name="connsiteY9" fmla="*/ 1439283 h 2377005"/>
              <a:gd name="connsiteX10" fmla="*/ 174809 w 4900006"/>
              <a:gd name="connsiteY10" fmla="*/ 1820507 h 2377005"/>
              <a:gd name="connsiteX11" fmla="*/ 549985 w 4900006"/>
              <a:gd name="connsiteY11" fmla="*/ 2201278 h 2377005"/>
              <a:gd name="connsiteX12" fmla="*/ 846938 w 4900006"/>
              <a:gd name="connsiteY12" fmla="*/ 2330822 h 2377005"/>
              <a:gd name="connsiteX13" fmla="*/ 1125068 w 4900006"/>
              <a:gd name="connsiteY13" fmla="*/ 2376543 h 2377005"/>
              <a:gd name="connsiteX0" fmla="*/ 4894279 w 4894279"/>
              <a:gd name="connsiteY0" fmla="*/ 0 h 2377005"/>
              <a:gd name="connsiteX1" fmla="*/ 1748420 w 4894279"/>
              <a:gd name="connsiteY1" fmla="*/ 9452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784789 w 4894279"/>
              <a:gd name="connsiteY1" fmla="*/ 14647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784789 w 4894279"/>
              <a:gd name="connsiteY1" fmla="*/ 14647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407009 w 4894279"/>
              <a:gd name="connsiteY1" fmla="*/ 17114 h 2377005"/>
              <a:gd name="connsiteX2" fmla="*/ 1123852 w 4894279"/>
              <a:gd name="connsiteY2" fmla="*/ 26073 h 2377005"/>
              <a:gd name="connsiteX3" fmla="*/ 752035 w 4894279"/>
              <a:gd name="connsiteY3" fmla="*/ 112710 h 2377005"/>
              <a:gd name="connsiteX4" fmla="*/ 446480 w 4894279"/>
              <a:gd name="connsiteY4" fmla="*/ 287387 h 2377005"/>
              <a:gd name="connsiteX5" fmla="*/ 209630 w 4894279"/>
              <a:gd name="connsiteY5" fmla="*/ 523844 h 2377005"/>
              <a:gd name="connsiteX6" fmla="*/ 28991 w 4894279"/>
              <a:gd name="connsiteY6" fmla="*/ 930762 h 2377005"/>
              <a:gd name="connsiteX7" fmla="*/ 16358 w 4894279"/>
              <a:gd name="connsiteY7" fmla="*/ 1439283 h 2377005"/>
              <a:gd name="connsiteX8" fmla="*/ 174809 w 4894279"/>
              <a:gd name="connsiteY8" fmla="*/ 1820507 h 2377005"/>
              <a:gd name="connsiteX9" fmla="*/ 549985 w 4894279"/>
              <a:gd name="connsiteY9" fmla="*/ 2201278 h 2377005"/>
              <a:gd name="connsiteX10" fmla="*/ 846938 w 4894279"/>
              <a:gd name="connsiteY10" fmla="*/ 2330822 h 2377005"/>
              <a:gd name="connsiteX11" fmla="*/ 1125068 w 4894279"/>
              <a:gd name="connsiteY11" fmla="*/ 2376543 h 2377005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46480 w 4920256"/>
              <a:gd name="connsiteY4" fmla="*/ 27252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25068 w 4920256"/>
              <a:gd name="connsiteY11" fmla="*/ 2361677 h 2362139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46480 w 4920256"/>
              <a:gd name="connsiteY4" fmla="*/ 27252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45850 w 4920256"/>
              <a:gd name="connsiteY11" fmla="*/ 2361677 h 2362139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56911 w 4920256"/>
              <a:gd name="connsiteY4" fmla="*/ 25178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45850 w 4920256"/>
              <a:gd name="connsiteY11" fmla="*/ 2361677 h 2362139"/>
              <a:gd name="connsiteX0" fmla="*/ 4920256 w 4920256"/>
              <a:gd name="connsiteY0" fmla="*/ 10412 h 2361440"/>
              <a:gd name="connsiteX1" fmla="*/ 1407009 w 4920256"/>
              <a:gd name="connsiteY1" fmla="*/ 1549 h 2361440"/>
              <a:gd name="connsiteX2" fmla="*/ 1123852 w 4920256"/>
              <a:gd name="connsiteY2" fmla="*/ 10508 h 2361440"/>
              <a:gd name="connsiteX3" fmla="*/ 762466 w 4920256"/>
              <a:gd name="connsiteY3" fmla="*/ 83319 h 2361440"/>
              <a:gd name="connsiteX4" fmla="*/ 456911 w 4920256"/>
              <a:gd name="connsiteY4" fmla="*/ 251082 h 2361440"/>
              <a:gd name="connsiteX5" fmla="*/ 209630 w 4920256"/>
              <a:gd name="connsiteY5" fmla="*/ 508279 h 2361440"/>
              <a:gd name="connsiteX6" fmla="*/ 28991 w 4920256"/>
              <a:gd name="connsiteY6" fmla="*/ 915197 h 2361440"/>
              <a:gd name="connsiteX7" fmla="*/ 16358 w 4920256"/>
              <a:gd name="connsiteY7" fmla="*/ 1423718 h 2361440"/>
              <a:gd name="connsiteX8" fmla="*/ 174809 w 4920256"/>
              <a:gd name="connsiteY8" fmla="*/ 1804942 h 2361440"/>
              <a:gd name="connsiteX9" fmla="*/ 549985 w 4920256"/>
              <a:gd name="connsiteY9" fmla="*/ 2185713 h 2361440"/>
              <a:gd name="connsiteX10" fmla="*/ 846938 w 4920256"/>
              <a:gd name="connsiteY10" fmla="*/ 2315257 h 2361440"/>
              <a:gd name="connsiteX11" fmla="*/ 1145850 w 4920256"/>
              <a:gd name="connsiteY11" fmla="*/ 2360978 h 2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0256" h="2361440">
                <a:moveTo>
                  <a:pt x="4920256" y="10412"/>
                </a:moveTo>
                <a:lnTo>
                  <a:pt x="1407009" y="1549"/>
                </a:lnTo>
                <a:cubicBezTo>
                  <a:pt x="1305110" y="-244"/>
                  <a:pt x="1231276" y="-3120"/>
                  <a:pt x="1123852" y="10508"/>
                </a:cubicBezTo>
                <a:cubicBezTo>
                  <a:pt x="1016428" y="24136"/>
                  <a:pt x="876691" y="42268"/>
                  <a:pt x="762466" y="83319"/>
                </a:cubicBezTo>
                <a:cubicBezTo>
                  <a:pt x="648241" y="124370"/>
                  <a:pt x="549050" y="180255"/>
                  <a:pt x="456911" y="251082"/>
                </a:cubicBezTo>
                <a:cubicBezTo>
                  <a:pt x="364772" y="321909"/>
                  <a:pt x="280078" y="396930"/>
                  <a:pt x="209630" y="508279"/>
                </a:cubicBezTo>
                <a:cubicBezTo>
                  <a:pt x="139183" y="619628"/>
                  <a:pt x="62011" y="760257"/>
                  <a:pt x="28991" y="915197"/>
                </a:cubicBezTo>
                <a:cubicBezTo>
                  <a:pt x="-4029" y="1070137"/>
                  <a:pt x="-9677" y="1275427"/>
                  <a:pt x="16358" y="1423718"/>
                </a:cubicBezTo>
                <a:cubicBezTo>
                  <a:pt x="57633" y="1572009"/>
                  <a:pt x="86805" y="1679399"/>
                  <a:pt x="174809" y="1804942"/>
                </a:cubicBezTo>
                <a:cubicBezTo>
                  <a:pt x="259003" y="1941915"/>
                  <a:pt x="418805" y="2109859"/>
                  <a:pt x="549985" y="2185713"/>
                </a:cubicBezTo>
                <a:cubicBezTo>
                  <a:pt x="678472" y="2261131"/>
                  <a:pt x="751427" y="2285860"/>
                  <a:pt x="846938" y="2315257"/>
                </a:cubicBezTo>
                <a:cubicBezTo>
                  <a:pt x="942449" y="2344654"/>
                  <a:pt x="1093780" y="2364788"/>
                  <a:pt x="1145850" y="2360978"/>
                </a:cubicBezTo>
              </a:path>
            </a:pathLst>
          </a:custGeom>
          <a:noFill/>
          <a:ln w="38100">
            <a:solidFill>
              <a:srgbClr val="00B6FF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306FE86-97D2-449A-995E-79AEA01FB6F5}"/>
              </a:ext>
            </a:extLst>
          </p:cNvPr>
          <p:cNvSpPr/>
          <p:nvPr/>
        </p:nvSpPr>
        <p:spPr bwMode="ltGray">
          <a:xfrm>
            <a:off x="5317338" y="2227843"/>
            <a:ext cx="5491071" cy="3537500"/>
          </a:xfrm>
          <a:custGeom>
            <a:avLst/>
            <a:gdLst>
              <a:gd name="connsiteX0" fmla="*/ 0 w 247425"/>
              <a:gd name="connsiteY0" fmla="*/ 0 h 656217"/>
              <a:gd name="connsiteX1" fmla="*/ 75303 w 247425"/>
              <a:gd name="connsiteY1" fmla="*/ 150607 h 656217"/>
              <a:gd name="connsiteX2" fmla="*/ 96818 w 247425"/>
              <a:gd name="connsiteY2" fmla="*/ 236668 h 656217"/>
              <a:gd name="connsiteX3" fmla="*/ 118334 w 247425"/>
              <a:gd name="connsiteY3" fmla="*/ 279699 h 656217"/>
              <a:gd name="connsiteX4" fmla="*/ 150607 w 247425"/>
              <a:gd name="connsiteY4" fmla="*/ 408791 h 656217"/>
              <a:gd name="connsiteX5" fmla="*/ 172122 w 247425"/>
              <a:gd name="connsiteY5" fmla="*/ 451821 h 656217"/>
              <a:gd name="connsiteX6" fmla="*/ 182880 w 247425"/>
              <a:gd name="connsiteY6" fmla="*/ 484094 h 656217"/>
              <a:gd name="connsiteX7" fmla="*/ 204395 w 247425"/>
              <a:gd name="connsiteY7" fmla="*/ 537882 h 656217"/>
              <a:gd name="connsiteX8" fmla="*/ 236668 w 247425"/>
              <a:gd name="connsiteY8" fmla="*/ 645459 h 656217"/>
              <a:gd name="connsiteX9" fmla="*/ 247425 w 247425"/>
              <a:gd name="connsiteY9" fmla="*/ 656217 h 656217"/>
              <a:gd name="connsiteX0" fmla="*/ 0 w 634701"/>
              <a:gd name="connsiteY0" fmla="*/ 0 h 2560320"/>
              <a:gd name="connsiteX1" fmla="*/ 75303 w 634701"/>
              <a:gd name="connsiteY1" fmla="*/ 150607 h 2560320"/>
              <a:gd name="connsiteX2" fmla="*/ 96818 w 634701"/>
              <a:gd name="connsiteY2" fmla="*/ 236668 h 2560320"/>
              <a:gd name="connsiteX3" fmla="*/ 118334 w 634701"/>
              <a:gd name="connsiteY3" fmla="*/ 279699 h 2560320"/>
              <a:gd name="connsiteX4" fmla="*/ 150607 w 634701"/>
              <a:gd name="connsiteY4" fmla="*/ 408791 h 2560320"/>
              <a:gd name="connsiteX5" fmla="*/ 172122 w 634701"/>
              <a:gd name="connsiteY5" fmla="*/ 451821 h 2560320"/>
              <a:gd name="connsiteX6" fmla="*/ 182880 w 634701"/>
              <a:gd name="connsiteY6" fmla="*/ 484094 h 2560320"/>
              <a:gd name="connsiteX7" fmla="*/ 204395 w 634701"/>
              <a:gd name="connsiteY7" fmla="*/ 537882 h 2560320"/>
              <a:gd name="connsiteX8" fmla="*/ 236668 w 634701"/>
              <a:gd name="connsiteY8" fmla="*/ 645459 h 2560320"/>
              <a:gd name="connsiteX9" fmla="*/ 634701 w 634701"/>
              <a:gd name="connsiteY9" fmla="*/ 2560320 h 2560320"/>
              <a:gd name="connsiteX0" fmla="*/ 398254 w 1032955"/>
              <a:gd name="connsiteY0" fmla="*/ 0 h 2560320"/>
              <a:gd name="connsiteX1" fmla="*/ 473557 w 1032955"/>
              <a:gd name="connsiteY1" fmla="*/ 150607 h 2560320"/>
              <a:gd name="connsiteX2" fmla="*/ 495072 w 1032955"/>
              <a:gd name="connsiteY2" fmla="*/ 236668 h 2560320"/>
              <a:gd name="connsiteX3" fmla="*/ 516588 w 1032955"/>
              <a:gd name="connsiteY3" fmla="*/ 279699 h 2560320"/>
              <a:gd name="connsiteX4" fmla="*/ 548861 w 1032955"/>
              <a:gd name="connsiteY4" fmla="*/ 408791 h 2560320"/>
              <a:gd name="connsiteX5" fmla="*/ 570376 w 1032955"/>
              <a:gd name="connsiteY5" fmla="*/ 451821 h 2560320"/>
              <a:gd name="connsiteX6" fmla="*/ 581134 w 1032955"/>
              <a:gd name="connsiteY6" fmla="*/ 484094 h 2560320"/>
              <a:gd name="connsiteX7" fmla="*/ 602649 w 1032955"/>
              <a:gd name="connsiteY7" fmla="*/ 537882 h 2560320"/>
              <a:gd name="connsiteX8" fmla="*/ 221 w 1032955"/>
              <a:gd name="connsiteY8" fmla="*/ 1979407 h 2560320"/>
              <a:gd name="connsiteX9" fmla="*/ 1032955 w 1032955"/>
              <a:gd name="connsiteY9" fmla="*/ 2560320 h 2560320"/>
              <a:gd name="connsiteX0" fmla="*/ 400429 w 1035130"/>
              <a:gd name="connsiteY0" fmla="*/ 0 h 2560320"/>
              <a:gd name="connsiteX1" fmla="*/ 475732 w 1035130"/>
              <a:gd name="connsiteY1" fmla="*/ 150607 h 2560320"/>
              <a:gd name="connsiteX2" fmla="*/ 497247 w 1035130"/>
              <a:gd name="connsiteY2" fmla="*/ 236668 h 2560320"/>
              <a:gd name="connsiteX3" fmla="*/ 518763 w 1035130"/>
              <a:gd name="connsiteY3" fmla="*/ 279699 h 2560320"/>
              <a:gd name="connsiteX4" fmla="*/ 551036 w 1035130"/>
              <a:gd name="connsiteY4" fmla="*/ 408791 h 2560320"/>
              <a:gd name="connsiteX5" fmla="*/ 572551 w 1035130"/>
              <a:gd name="connsiteY5" fmla="*/ 451821 h 2560320"/>
              <a:gd name="connsiteX6" fmla="*/ 583309 w 1035130"/>
              <a:gd name="connsiteY6" fmla="*/ 484094 h 2560320"/>
              <a:gd name="connsiteX7" fmla="*/ 604824 w 1035130"/>
              <a:gd name="connsiteY7" fmla="*/ 537882 h 2560320"/>
              <a:gd name="connsiteX8" fmla="*/ 2396 w 1035130"/>
              <a:gd name="connsiteY8" fmla="*/ 1979407 h 2560320"/>
              <a:gd name="connsiteX9" fmla="*/ 411186 w 1035130"/>
              <a:gd name="connsiteY9" fmla="*/ 2366681 h 2560320"/>
              <a:gd name="connsiteX10" fmla="*/ 1035130 w 1035130"/>
              <a:gd name="connsiteY10" fmla="*/ 2560320 h 2560320"/>
              <a:gd name="connsiteX0" fmla="*/ 400128 w 1034829"/>
              <a:gd name="connsiteY0" fmla="*/ 0 h 2560320"/>
              <a:gd name="connsiteX1" fmla="*/ 475431 w 1034829"/>
              <a:gd name="connsiteY1" fmla="*/ 150607 h 2560320"/>
              <a:gd name="connsiteX2" fmla="*/ 496946 w 1034829"/>
              <a:gd name="connsiteY2" fmla="*/ 236668 h 2560320"/>
              <a:gd name="connsiteX3" fmla="*/ 518462 w 1034829"/>
              <a:gd name="connsiteY3" fmla="*/ 279699 h 2560320"/>
              <a:gd name="connsiteX4" fmla="*/ 550735 w 1034829"/>
              <a:gd name="connsiteY4" fmla="*/ 408791 h 2560320"/>
              <a:gd name="connsiteX5" fmla="*/ 572250 w 1034829"/>
              <a:gd name="connsiteY5" fmla="*/ 451821 h 2560320"/>
              <a:gd name="connsiteX6" fmla="*/ 583008 w 1034829"/>
              <a:gd name="connsiteY6" fmla="*/ 484094 h 2560320"/>
              <a:gd name="connsiteX7" fmla="*/ 604523 w 1034829"/>
              <a:gd name="connsiteY7" fmla="*/ 537882 h 2560320"/>
              <a:gd name="connsiteX8" fmla="*/ 2095 w 1034829"/>
              <a:gd name="connsiteY8" fmla="*/ 1979407 h 2560320"/>
              <a:gd name="connsiteX9" fmla="*/ 410885 w 1034829"/>
              <a:gd name="connsiteY9" fmla="*/ 2366681 h 2560320"/>
              <a:gd name="connsiteX10" fmla="*/ 1034829 w 1034829"/>
              <a:gd name="connsiteY10" fmla="*/ 2560320 h 2560320"/>
              <a:gd name="connsiteX0" fmla="*/ 582266 w 1216967"/>
              <a:gd name="connsiteY0" fmla="*/ 0 h 2560320"/>
              <a:gd name="connsiteX1" fmla="*/ 657569 w 1216967"/>
              <a:gd name="connsiteY1" fmla="*/ 150607 h 2560320"/>
              <a:gd name="connsiteX2" fmla="*/ 679084 w 1216967"/>
              <a:gd name="connsiteY2" fmla="*/ 236668 h 2560320"/>
              <a:gd name="connsiteX3" fmla="*/ 700600 w 1216967"/>
              <a:gd name="connsiteY3" fmla="*/ 279699 h 2560320"/>
              <a:gd name="connsiteX4" fmla="*/ 732873 w 1216967"/>
              <a:gd name="connsiteY4" fmla="*/ 408791 h 2560320"/>
              <a:gd name="connsiteX5" fmla="*/ 754388 w 1216967"/>
              <a:gd name="connsiteY5" fmla="*/ 451821 h 2560320"/>
              <a:gd name="connsiteX6" fmla="*/ 765146 w 1216967"/>
              <a:gd name="connsiteY6" fmla="*/ 484094 h 2560320"/>
              <a:gd name="connsiteX7" fmla="*/ 786661 w 1216967"/>
              <a:gd name="connsiteY7" fmla="*/ 537882 h 2560320"/>
              <a:gd name="connsiteX8" fmla="*/ 1353 w 1216967"/>
              <a:gd name="connsiteY8" fmla="*/ 1333949 h 2560320"/>
              <a:gd name="connsiteX9" fmla="*/ 593023 w 1216967"/>
              <a:gd name="connsiteY9" fmla="*/ 2366681 h 2560320"/>
              <a:gd name="connsiteX10" fmla="*/ 1216967 w 1216967"/>
              <a:gd name="connsiteY10" fmla="*/ 2560320 h 2560320"/>
              <a:gd name="connsiteX0" fmla="*/ 600925 w 1235626"/>
              <a:gd name="connsiteY0" fmla="*/ 0 h 2560320"/>
              <a:gd name="connsiteX1" fmla="*/ 676228 w 1235626"/>
              <a:gd name="connsiteY1" fmla="*/ 150607 h 2560320"/>
              <a:gd name="connsiteX2" fmla="*/ 697743 w 1235626"/>
              <a:gd name="connsiteY2" fmla="*/ 236668 h 2560320"/>
              <a:gd name="connsiteX3" fmla="*/ 719259 w 1235626"/>
              <a:gd name="connsiteY3" fmla="*/ 279699 h 2560320"/>
              <a:gd name="connsiteX4" fmla="*/ 751532 w 1235626"/>
              <a:gd name="connsiteY4" fmla="*/ 408791 h 2560320"/>
              <a:gd name="connsiteX5" fmla="*/ 773047 w 1235626"/>
              <a:gd name="connsiteY5" fmla="*/ 451821 h 2560320"/>
              <a:gd name="connsiteX6" fmla="*/ 783805 w 1235626"/>
              <a:gd name="connsiteY6" fmla="*/ 484094 h 2560320"/>
              <a:gd name="connsiteX7" fmla="*/ 805320 w 1235626"/>
              <a:gd name="connsiteY7" fmla="*/ 537882 h 2560320"/>
              <a:gd name="connsiteX8" fmla="*/ 20012 w 1235626"/>
              <a:gd name="connsiteY8" fmla="*/ 1333949 h 2560320"/>
              <a:gd name="connsiteX9" fmla="*/ 245922 w 1235626"/>
              <a:gd name="connsiteY9" fmla="*/ 1979406 h 2560320"/>
              <a:gd name="connsiteX10" fmla="*/ 611682 w 1235626"/>
              <a:gd name="connsiteY10" fmla="*/ 2366681 h 2560320"/>
              <a:gd name="connsiteX11" fmla="*/ 1235626 w 1235626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744302 w 1196123"/>
              <a:gd name="connsiteY6" fmla="*/ 484094 h 2560320"/>
              <a:gd name="connsiteX7" fmla="*/ 765817 w 1196123"/>
              <a:gd name="connsiteY7" fmla="*/ 537882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744302 w 1196123"/>
              <a:gd name="connsiteY6" fmla="*/ 484094 h 2560320"/>
              <a:gd name="connsiteX7" fmla="*/ 453845 w 1196123"/>
              <a:gd name="connsiteY7" fmla="*/ 387275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1131577 w 1196123"/>
              <a:gd name="connsiteY6" fmla="*/ 182880 h 2560320"/>
              <a:gd name="connsiteX7" fmla="*/ 453845 w 1196123"/>
              <a:gd name="connsiteY7" fmla="*/ 387275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2357949 w 2358268"/>
              <a:gd name="connsiteY0" fmla="*/ 0 h 2420471"/>
              <a:gd name="connsiteX1" fmla="*/ 636725 w 2358268"/>
              <a:gd name="connsiteY1" fmla="*/ 10758 h 2420471"/>
              <a:gd name="connsiteX2" fmla="*/ 658240 w 2358268"/>
              <a:gd name="connsiteY2" fmla="*/ 96819 h 2420471"/>
              <a:gd name="connsiteX3" fmla="*/ 679756 w 2358268"/>
              <a:gd name="connsiteY3" fmla="*/ 139850 h 2420471"/>
              <a:gd name="connsiteX4" fmla="*/ 712029 w 2358268"/>
              <a:gd name="connsiteY4" fmla="*/ 268942 h 2420471"/>
              <a:gd name="connsiteX5" fmla="*/ 733544 w 2358268"/>
              <a:gd name="connsiteY5" fmla="*/ 311972 h 2420471"/>
              <a:gd name="connsiteX6" fmla="*/ 1131577 w 2358268"/>
              <a:gd name="connsiteY6" fmla="*/ 43031 h 2420471"/>
              <a:gd name="connsiteX7" fmla="*/ 453845 w 2358268"/>
              <a:gd name="connsiteY7" fmla="*/ 247426 h 2420471"/>
              <a:gd name="connsiteX8" fmla="*/ 23540 w 2358268"/>
              <a:gd name="connsiteY8" fmla="*/ 957432 h 2420471"/>
              <a:gd name="connsiteX9" fmla="*/ 206419 w 2358268"/>
              <a:gd name="connsiteY9" fmla="*/ 1839557 h 2420471"/>
              <a:gd name="connsiteX10" fmla="*/ 572179 w 2358268"/>
              <a:gd name="connsiteY10" fmla="*/ 2226832 h 2420471"/>
              <a:gd name="connsiteX11" fmla="*/ 1196123 w 2358268"/>
              <a:gd name="connsiteY11" fmla="*/ 2420471 h 2420471"/>
              <a:gd name="connsiteX0" fmla="*/ 2357949 w 2359706"/>
              <a:gd name="connsiteY0" fmla="*/ 0 h 2420471"/>
              <a:gd name="connsiteX1" fmla="*/ 1852340 w 2359706"/>
              <a:gd name="connsiteY1" fmla="*/ 333488 h 2420471"/>
              <a:gd name="connsiteX2" fmla="*/ 658240 w 2359706"/>
              <a:gd name="connsiteY2" fmla="*/ 96819 h 2420471"/>
              <a:gd name="connsiteX3" fmla="*/ 679756 w 2359706"/>
              <a:gd name="connsiteY3" fmla="*/ 139850 h 2420471"/>
              <a:gd name="connsiteX4" fmla="*/ 712029 w 2359706"/>
              <a:gd name="connsiteY4" fmla="*/ 268942 h 2420471"/>
              <a:gd name="connsiteX5" fmla="*/ 733544 w 2359706"/>
              <a:gd name="connsiteY5" fmla="*/ 311972 h 2420471"/>
              <a:gd name="connsiteX6" fmla="*/ 1131577 w 2359706"/>
              <a:gd name="connsiteY6" fmla="*/ 43031 h 2420471"/>
              <a:gd name="connsiteX7" fmla="*/ 453845 w 2359706"/>
              <a:gd name="connsiteY7" fmla="*/ 247426 h 2420471"/>
              <a:gd name="connsiteX8" fmla="*/ 23540 w 2359706"/>
              <a:gd name="connsiteY8" fmla="*/ 957432 h 2420471"/>
              <a:gd name="connsiteX9" fmla="*/ 206419 w 2359706"/>
              <a:gd name="connsiteY9" fmla="*/ 1839557 h 2420471"/>
              <a:gd name="connsiteX10" fmla="*/ 572179 w 2359706"/>
              <a:gd name="connsiteY10" fmla="*/ 2226832 h 2420471"/>
              <a:gd name="connsiteX11" fmla="*/ 1196123 w 2359706"/>
              <a:gd name="connsiteY11" fmla="*/ 2420471 h 2420471"/>
              <a:gd name="connsiteX0" fmla="*/ 2357949 w 2359706"/>
              <a:gd name="connsiteY0" fmla="*/ 0 h 2420471"/>
              <a:gd name="connsiteX1" fmla="*/ 1852340 w 2359706"/>
              <a:gd name="connsiteY1" fmla="*/ 333488 h 2420471"/>
              <a:gd name="connsiteX2" fmla="*/ 658240 w 2359706"/>
              <a:gd name="connsiteY2" fmla="*/ 96819 h 2420471"/>
              <a:gd name="connsiteX3" fmla="*/ 1723247 w 2359706"/>
              <a:gd name="connsiteY3" fmla="*/ 666974 h 2420471"/>
              <a:gd name="connsiteX4" fmla="*/ 712029 w 2359706"/>
              <a:gd name="connsiteY4" fmla="*/ 268942 h 2420471"/>
              <a:gd name="connsiteX5" fmla="*/ 733544 w 2359706"/>
              <a:gd name="connsiteY5" fmla="*/ 311972 h 2420471"/>
              <a:gd name="connsiteX6" fmla="*/ 1131577 w 2359706"/>
              <a:gd name="connsiteY6" fmla="*/ 43031 h 2420471"/>
              <a:gd name="connsiteX7" fmla="*/ 453845 w 2359706"/>
              <a:gd name="connsiteY7" fmla="*/ 247426 h 2420471"/>
              <a:gd name="connsiteX8" fmla="*/ 23540 w 2359706"/>
              <a:gd name="connsiteY8" fmla="*/ 957432 h 2420471"/>
              <a:gd name="connsiteX9" fmla="*/ 206419 w 2359706"/>
              <a:gd name="connsiteY9" fmla="*/ 1839557 h 2420471"/>
              <a:gd name="connsiteX10" fmla="*/ 572179 w 2359706"/>
              <a:gd name="connsiteY10" fmla="*/ 2226832 h 2420471"/>
              <a:gd name="connsiteX11" fmla="*/ 1196123 w 2359706"/>
              <a:gd name="connsiteY11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712029 w 2359016"/>
              <a:gd name="connsiteY4" fmla="*/ 268942 h 2420471"/>
              <a:gd name="connsiteX5" fmla="*/ 733544 w 2359016"/>
              <a:gd name="connsiteY5" fmla="*/ 311972 h 2420471"/>
              <a:gd name="connsiteX6" fmla="*/ 1131577 w 2359016"/>
              <a:gd name="connsiteY6" fmla="*/ 43031 h 2420471"/>
              <a:gd name="connsiteX7" fmla="*/ 453845 w 2359016"/>
              <a:gd name="connsiteY7" fmla="*/ 247426 h 2420471"/>
              <a:gd name="connsiteX8" fmla="*/ 23540 w 2359016"/>
              <a:gd name="connsiteY8" fmla="*/ 957432 h 2420471"/>
              <a:gd name="connsiteX9" fmla="*/ 206419 w 2359016"/>
              <a:gd name="connsiteY9" fmla="*/ 1839557 h 2420471"/>
              <a:gd name="connsiteX10" fmla="*/ 572179 w 2359016"/>
              <a:gd name="connsiteY10" fmla="*/ 2226832 h 2420471"/>
              <a:gd name="connsiteX11" fmla="*/ 1196123 w 2359016"/>
              <a:gd name="connsiteY11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712029 w 2359016"/>
              <a:gd name="connsiteY4" fmla="*/ 268942 h 2420471"/>
              <a:gd name="connsiteX5" fmla="*/ 1131577 w 2359016"/>
              <a:gd name="connsiteY5" fmla="*/ 43031 h 2420471"/>
              <a:gd name="connsiteX6" fmla="*/ 453845 w 2359016"/>
              <a:gd name="connsiteY6" fmla="*/ 247426 h 2420471"/>
              <a:gd name="connsiteX7" fmla="*/ 23540 w 2359016"/>
              <a:gd name="connsiteY7" fmla="*/ 957432 h 2420471"/>
              <a:gd name="connsiteX8" fmla="*/ 206419 w 2359016"/>
              <a:gd name="connsiteY8" fmla="*/ 1839557 h 2420471"/>
              <a:gd name="connsiteX9" fmla="*/ 572179 w 2359016"/>
              <a:gd name="connsiteY9" fmla="*/ 2226832 h 2420471"/>
              <a:gd name="connsiteX10" fmla="*/ 1196123 w 2359016"/>
              <a:gd name="connsiteY10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1131577 w 2359016"/>
              <a:gd name="connsiteY4" fmla="*/ 43031 h 2420471"/>
              <a:gd name="connsiteX5" fmla="*/ 453845 w 2359016"/>
              <a:gd name="connsiteY5" fmla="*/ 247426 h 2420471"/>
              <a:gd name="connsiteX6" fmla="*/ 23540 w 2359016"/>
              <a:gd name="connsiteY6" fmla="*/ 957432 h 2420471"/>
              <a:gd name="connsiteX7" fmla="*/ 206419 w 2359016"/>
              <a:gd name="connsiteY7" fmla="*/ 1839557 h 2420471"/>
              <a:gd name="connsiteX8" fmla="*/ 572179 w 2359016"/>
              <a:gd name="connsiteY8" fmla="*/ 2226832 h 2420471"/>
              <a:gd name="connsiteX9" fmla="*/ 1196123 w 2359016"/>
              <a:gd name="connsiteY9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658701 w 2359016"/>
              <a:gd name="connsiteY3" fmla="*/ 129091 h 2420471"/>
              <a:gd name="connsiteX4" fmla="*/ 1131577 w 2359016"/>
              <a:gd name="connsiteY4" fmla="*/ 43031 h 2420471"/>
              <a:gd name="connsiteX5" fmla="*/ 453845 w 2359016"/>
              <a:gd name="connsiteY5" fmla="*/ 247426 h 2420471"/>
              <a:gd name="connsiteX6" fmla="*/ 23540 w 2359016"/>
              <a:gd name="connsiteY6" fmla="*/ 957432 h 2420471"/>
              <a:gd name="connsiteX7" fmla="*/ 206419 w 2359016"/>
              <a:gd name="connsiteY7" fmla="*/ 1839557 h 2420471"/>
              <a:gd name="connsiteX8" fmla="*/ 572179 w 2359016"/>
              <a:gd name="connsiteY8" fmla="*/ 2226832 h 2420471"/>
              <a:gd name="connsiteX9" fmla="*/ 1196123 w 2359016"/>
              <a:gd name="connsiteY9" fmla="*/ 2420471 h 2420471"/>
              <a:gd name="connsiteX0" fmla="*/ 2357949 w 2358875"/>
              <a:gd name="connsiteY0" fmla="*/ 0 h 2420471"/>
              <a:gd name="connsiteX1" fmla="*/ 1852340 w 2358875"/>
              <a:gd name="connsiteY1" fmla="*/ 333488 h 2420471"/>
              <a:gd name="connsiteX2" fmla="*/ 2132038 w 2358875"/>
              <a:gd name="connsiteY2" fmla="*/ 21516 h 2420471"/>
              <a:gd name="connsiteX3" fmla="*/ 1658701 w 2358875"/>
              <a:gd name="connsiteY3" fmla="*/ 129091 h 2420471"/>
              <a:gd name="connsiteX4" fmla="*/ 1131577 w 2358875"/>
              <a:gd name="connsiteY4" fmla="*/ 43031 h 2420471"/>
              <a:gd name="connsiteX5" fmla="*/ 453845 w 2358875"/>
              <a:gd name="connsiteY5" fmla="*/ 247426 h 2420471"/>
              <a:gd name="connsiteX6" fmla="*/ 23540 w 2358875"/>
              <a:gd name="connsiteY6" fmla="*/ 957432 h 2420471"/>
              <a:gd name="connsiteX7" fmla="*/ 206419 w 2358875"/>
              <a:gd name="connsiteY7" fmla="*/ 1839557 h 2420471"/>
              <a:gd name="connsiteX8" fmla="*/ 572179 w 2358875"/>
              <a:gd name="connsiteY8" fmla="*/ 2226832 h 2420471"/>
              <a:gd name="connsiteX9" fmla="*/ 1196123 w 2358875"/>
              <a:gd name="connsiteY9" fmla="*/ 2420471 h 2420471"/>
              <a:gd name="connsiteX0" fmla="*/ 2357949 w 2358875"/>
              <a:gd name="connsiteY0" fmla="*/ 0 h 2420471"/>
              <a:gd name="connsiteX1" fmla="*/ 1852340 w 2358875"/>
              <a:gd name="connsiteY1" fmla="*/ 333488 h 2420471"/>
              <a:gd name="connsiteX2" fmla="*/ 2132038 w 2358875"/>
              <a:gd name="connsiteY2" fmla="*/ 21516 h 2420471"/>
              <a:gd name="connsiteX3" fmla="*/ 1712489 w 2358875"/>
              <a:gd name="connsiteY3" fmla="*/ 53787 h 2420471"/>
              <a:gd name="connsiteX4" fmla="*/ 1131577 w 2358875"/>
              <a:gd name="connsiteY4" fmla="*/ 43031 h 2420471"/>
              <a:gd name="connsiteX5" fmla="*/ 453845 w 2358875"/>
              <a:gd name="connsiteY5" fmla="*/ 247426 h 2420471"/>
              <a:gd name="connsiteX6" fmla="*/ 23540 w 2358875"/>
              <a:gd name="connsiteY6" fmla="*/ 957432 h 2420471"/>
              <a:gd name="connsiteX7" fmla="*/ 206419 w 2358875"/>
              <a:gd name="connsiteY7" fmla="*/ 1839557 h 2420471"/>
              <a:gd name="connsiteX8" fmla="*/ 572179 w 2358875"/>
              <a:gd name="connsiteY8" fmla="*/ 2226832 h 2420471"/>
              <a:gd name="connsiteX9" fmla="*/ 1196123 w 2358875"/>
              <a:gd name="connsiteY9" fmla="*/ 2420471 h 2420471"/>
              <a:gd name="connsiteX0" fmla="*/ 2360792 w 2361718"/>
              <a:gd name="connsiteY0" fmla="*/ 0 h 2420471"/>
              <a:gd name="connsiteX1" fmla="*/ 1855183 w 2361718"/>
              <a:gd name="connsiteY1" fmla="*/ 333488 h 2420471"/>
              <a:gd name="connsiteX2" fmla="*/ 2134881 w 2361718"/>
              <a:gd name="connsiteY2" fmla="*/ 21516 h 2420471"/>
              <a:gd name="connsiteX3" fmla="*/ 1715332 w 2361718"/>
              <a:gd name="connsiteY3" fmla="*/ 53787 h 2420471"/>
              <a:gd name="connsiteX4" fmla="*/ 1134420 w 2361718"/>
              <a:gd name="connsiteY4" fmla="*/ 43031 h 2420471"/>
              <a:gd name="connsiteX5" fmla="*/ 456688 w 2361718"/>
              <a:gd name="connsiteY5" fmla="*/ 247426 h 2420471"/>
              <a:gd name="connsiteX6" fmla="*/ 26383 w 2361718"/>
              <a:gd name="connsiteY6" fmla="*/ 957432 h 2420471"/>
              <a:gd name="connsiteX7" fmla="*/ 182592 w 2361718"/>
              <a:gd name="connsiteY7" fmla="*/ 1847177 h 2420471"/>
              <a:gd name="connsiteX8" fmla="*/ 575022 w 2361718"/>
              <a:gd name="connsiteY8" fmla="*/ 2226832 h 2420471"/>
              <a:gd name="connsiteX9" fmla="*/ 1198966 w 2361718"/>
              <a:gd name="connsiteY9" fmla="*/ 2420471 h 2420471"/>
              <a:gd name="connsiteX0" fmla="*/ 2360792 w 2361718"/>
              <a:gd name="connsiteY0" fmla="*/ 0 h 2420471"/>
              <a:gd name="connsiteX1" fmla="*/ 1855183 w 2361718"/>
              <a:gd name="connsiteY1" fmla="*/ 333488 h 2420471"/>
              <a:gd name="connsiteX2" fmla="*/ 2134881 w 2361718"/>
              <a:gd name="connsiteY2" fmla="*/ 21516 h 2420471"/>
              <a:gd name="connsiteX3" fmla="*/ 1715332 w 2361718"/>
              <a:gd name="connsiteY3" fmla="*/ 53787 h 2420471"/>
              <a:gd name="connsiteX4" fmla="*/ 1134420 w 2361718"/>
              <a:gd name="connsiteY4" fmla="*/ 43031 h 2420471"/>
              <a:gd name="connsiteX5" fmla="*/ 456688 w 2361718"/>
              <a:gd name="connsiteY5" fmla="*/ 247426 h 2420471"/>
              <a:gd name="connsiteX6" fmla="*/ 26383 w 2361718"/>
              <a:gd name="connsiteY6" fmla="*/ 957432 h 2420471"/>
              <a:gd name="connsiteX7" fmla="*/ 182592 w 2361718"/>
              <a:gd name="connsiteY7" fmla="*/ 1847177 h 2420471"/>
              <a:gd name="connsiteX8" fmla="*/ 575022 w 2361718"/>
              <a:gd name="connsiteY8" fmla="*/ 2226832 h 2420471"/>
              <a:gd name="connsiteX9" fmla="*/ 892821 w 2361718"/>
              <a:gd name="connsiteY9" fmla="*/ 2361303 h 2420471"/>
              <a:gd name="connsiteX10" fmla="*/ 1198966 w 2361718"/>
              <a:gd name="connsiteY10" fmla="*/ 2420471 h 2420471"/>
              <a:gd name="connsiteX0" fmla="*/ 2360792 w 2361718"/>
              <a:gd name="connsiteY0" fmla="*/ 0 h 2409041"/>
              <a:gd name="connsiteX1" fmla="*/ 1855183 w 2361718"/>
              <a:gd name="connsiteY1" fmla="*/ 333488 h 2409041"/>
              <a:gd name="connsiteX2" fmla="*/ 2134881 w 2361718"/>
              <a:gd name="connsiteY2" fmla="*/ 21516 h 2409041"/>
              <a:gd name="connsiteX3" fmla="*/ 1715332 w 2361718"/>
              <a:gd name="connsiteY3" fmla="*/ 53787 h 2409041"/>
              <a:gd name="connsiteX4" fmla="*/ 1134420 w 2361718"/>
              <a:gd name="connsiteY4" fmla="*/ 43031 h 2409041"/>
              <a:gd name="connsiteX5" fmla="*/ 456688 w 2361718"/>
              <a:gd name="connsiteY5" fmla="*/ 247426 h 2409041"/>
              <a:gd name="connsiteX6" fmla="*/ 26383 w 2361718"/>
              <a:gd name="connsiteY6" fmla="*/ 957432 h 2409041"/>
              <a:gd name="connsiteX7" fmla="*/ 182592 w 2361718"/>
              <a:gd name="connsiteY7" fmla="*/ 1847177 h 2409041"/>
              <a:gd name="connsiteX8" fmla="*/ 575022 w 2361718"/>
              <a:gd name="connsiteY8" fmla="*/ 2226832 h 2409041"/>
              <a:gd name="connsiteX9" fmla="*/ 892821 w 2361718"/>
              <a:gd name="connsiteY9" fmla="*/ 2361303 h 2409041"/>
              <a:gd name="connsiteX10" fmla="*/ 1179916 w 2361718"/>
              <a:gd name="connsiteY10" fmla="*/ 2409041 h 2409041"/>
              <a:gd name="connsiteX0" fmla="*/ 2360792 w 2361718"/>
              <a:gd name="connsiteY0" fmla="*/ 0 h 2361303"/>
              <a:gd name="connsiteX1" fmla="*/ 1855183 w 2361718"/>
              <a:gd name="connsiteY1" fmla="*/ 333488 h 2361303"/>
              <a:gd name="connsiteX2" fmla="*/ 2134881 w 2361718"/>
              <a:gd name="connsiteY2" fmla="*/ 21516 h 2361303"/>
              <a:gd name="connsiteX3" fmla="*/ 1715332 w 2361718"/>
              <a:gd name="connsiteY3" fmla="*/ 53787 h 2361303"/>
              <a:gd name="connsiteX4" fmla="*/ 1134420 w 2361718"/>
              <a:gd name="connsiteY4" fmla="*/ 43031 h 2361303"/>
              <a:gd name="connsiteX5" fmla="*/ 456688 w 2361718"/>
              <a:gd name="connsiteY5" fmla="*/ 247426 h 2361303"/>
              <a:gd name="connsiteX6" fmla="*/ 26383 w 2361718"/>
              <a:gd name="connsiteY6" fmla="*/ 957432 h 2361303"/>
              <a:gd name="connsiteX7" fmla="*/ 182592 w 2361718"/>
              <a:gd name="connsiteY7" fmla="*/ 1847177 h 2361303"/>
              <a:gd name="connsiteX8" fmla="*/ 575022 w 2361718"/>
              <a:gd name="connsiteY8" fmla="*/ 2226832 h 2361303"/>
              <a:gd name="connsiteX9" fmla="*/ 892821 w 2361718"/>
              <a:gd name="connsiteY9" fmla="*/ 2361303 h 2361303"/>
              <a:gd name="connsiteX0" fmla="*/ 2360792 w 2361718"/>
              <a:gd name="connsiteY0" fmla="*/ 0 h 2399403"/>
              <a:gd name="connsiteX1" fmla="*/ 1855183 w 2361718"/>
              <a:gd name="connsiteY1" fmla="*/ 333488 h 2399403"/>
              <a:gd name="connsiteX2" fmla="*/ 2134881 w 2361718"/>
              <a:gd name="connsiteY2" fmla="*/ 21516 h 2399403"/>
              <a:gd name="connsiteX3" fmla="*/ 1715332 w 2361718"/>
              <a:gd name="connsiteY3" fmla="*/ 53787 h 2399403"/>
              <a:gd name="connsiteX4" fmla="*/ 1134420 w 2361718"/>
              <a:gd name="connsiteY4" fmla="*/ 43031 h 2399403"/>
              <a:gd name="connsiteX5" fmla="*/ 456688 w 2361718"/>
              <a:gd name="connsiteY5" fmla="*/ 247426 h 2399403"/>
              <a:gd name="connsiteX6" fmla="*/ 26383 w 2361718"/>
              <a:gd name="connsiteY6" fmla="*/ 957432 h 2399403"/>
              <a:gd name="connsiteX7" fmla="*/ 182592 w 2361718"/>
              <a:gd name="connsiteY7" fmla="*/ 1847177 h 2399403"/>
              <a:gd name="connsiteX8" fmla="*/ 575022 w 2361718"/>
              <a:gd name="connsiteY8" fmla="*/ 2226832 h 2399403"/>
              <a:gd name="connsiteX9" fmla="*/ 1136661 w 2361718"/>
              <a:gd name="connsiteY9" fmla="*/ 2399403 h 2399403"/>
              <a:gd name="connsiteX0" fmla="*/ 2360792 w 2361718"/>
              <a:gd name="connsiteY0" fmla="*/ 0 h 2399403"/>
              <a:gd name="connsiteX1" fmla="*/ 1855183 w 2361718"/>
              <a:gd name="connsiteY1" fmla="*/ 333488 h 2399403"/>
              <a:gd name="connsiteX2" fmla="*/ 2134881 w 2361718"/>
              <a:gd name="connsiteY2" fmla="*/ 21516 h 2399403"/>
              <a:gd name="connsiteX3" fmla="*/ 1715332 w 2361718"/>
              <a:gd name="connsiteY3" fmla="*/ 53787 h 2399403"/>
              <a:gd name="connsiteX4" fmla="*/ 1134420 w 2361718"/>
              <a:gd name="connsiteY4" fmla="*/ 43031 h 2399403"/>
              <a:gd name="connsiteX5" fmla="*/ 456688 w 2361718"/>
              <a:gd name="connsiteY5" fmla="*/ 247426 h 2399403"/>
              <a:gd name="connsiteX6" fmla="*/ 26383 w 2361718"/>
              <a:gd name="connsiteY6" fmla="*/ 957432 h 2399403"/>
              <a:gd name="connsiteX7" fmla="*/ 182592 w 2361718"/>
              <a:gd name="connsiteY7" fmla="*/ 1847177 h 2399403"/>
              <a:gd name="connsiteX8" fmla="*/ 575022 w 2361718"/>
              <a:gd name="connsiteY8" fmla="*/ 2226832 h 2399403"/>
              <a:gd name="connsiteX9" fmla="*/ 1136661 w 2361718"/>
              <a:gd name="connsiteY9" fmla="*/ 2399403 h 239940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1132851 w 2361718"/>
              <a:gd name="connsiteY9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957591 w 2361718"/>
              <a:gd name="connsiteY9" fmla="*/ 238035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957591 w 2361718"/>
              <a:gd name="connsiteY9" fmla="*/ 238035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96631 w 2361718"/>
              <a:gd name="connsiteY9" fmla="*/ 236130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96631 w 2361718"/>
              <a:gd name="connsiteY9" fmla="*/ 236130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9583 w 2370509"/>
              <a:gd name="connsiteY0" fmla="*/ 0 h 2403213"/>
              <a:gd name="connsiteX1" fmla="*/ 1863974 w 2370509"/>
              <a:gd name="connsiteY1" fmla="*/ 333488 h 2403213"/>
              <a:gd name="connsiteX2" fmla="*/ 2143672 w 2370509"/>
              <a:gd name="connsiteY2" fmla="*/ 21516 h 2403213"/>
              <a:gd name="connsiteX3" fmla="*/ 1724123 w 2370509"/>
              <a:gd name="connsiteY3" fmla="*/ 53787 h 2403213"/>
              <a:gd name="connsiteX4" fmla="*/ 1143211 w 2370509"/>
              <a:gd name="connsiteY4" fmla="*/ 43031 h 2403213"/>
              <a:gd name="connsiteX5" fmla="*/ 465479 w 2370509"/>
              <a:gd name="connsiteY5" fmla="*/ 247426 h 2403213"/>
              <a:gd name="connsiteX6" fmla="*/ 35174 w 2370509"/>
              <a:gd name="connsiteY6" fmla="*/ 957432 h 2403213"/>
              <a:gd name="connsiteX7" fmla="*/ 40552 w 2370509"/>
              <a:gd name="connsiteY7" fmla="*/ 1473573 h 2403213"/>
              <a:gd name="connsiteX8" fmla="*/ 191383 w 2370509"/>
              <a:gd name="connsiteY8" fmla="*/ 1847177 h 2403213"/>
              <a:gd name="connsiteX9" fmla="*/ 583813 w 2370509"/>
              <a:gd name="connsiteY9" fmla="*/ 2226832 h 2403213"/>
              <a:gd name="connsiteX10" fmla="*/ 890182 w 2370509"/>
              <a:gd name="connsiteY10" fmla="*/ 2365113 h 2403213"/>
              <a:gd name="connsiteX11" fmla="*/ 1141642 w 2370509"/>
              <a:gd name="connsiteY11" fmla="*/ 2403213 h 2403213"/>
              <a:gd name="connsiteX0" fmla="*/ 2369583 w 2370509"/>
              <a:gd name="connsiteY0" fmla="*/ 0 h 2403213"/>
              <a:gd name="connsiteX1" fmla="*/ 1863974 w 2370509"/>
              <a:gd name="connsiteY1" fmla="*/ 333488 h 2403213"/>
              <a:gd name="connsiteX2" fmla="*/ 2143672 w 2370509"/>
              <a:gd name="connsiteY2" fmla="*/ 21516 h 2403213"/>
              <a:gd name="connsiteX3" fmla="*/ 1724123 w 2370509"/>
              <a:gd name="connsiteY3" fmla="*/ 53787 h 2403213"/>
              <a:gd name="connsiteX4" fmla="*/ 1143211 w 2370509"/>
              <a:gd name="connsiteY4" fmla="*/ 43031 h 2403213"/>
              <a:gd name="connsiteX5" fmla="*/ 457859 w 2370509"/>
              <a:gd name="connsiteY5" fmla="*/ 289336 h 2403213"/>
              <a:gd name="connsiteX6" fmla="*/ 35174 w 2370509"/>
              <a:gd name="connsiteY6" fmla="*/ 957432 h 2403213"/>
              <a:gd name="connsiteX7" fmla="*/ 40552 w 2370509"/>
              <a:gd name="connsiteY7" fmla="*/ 1473573 h 2403213"/>
              <a:gd name="connsiteX8" fmla="*/ 191383 w 2370509"/>
              <a:gd name="connsiteY8" fmla="*/ 1847177 h 2403213"/>
              <a:gd name="connsiteX9" fmla="*/ 583813 w 2370509"/>
              <a:gd name="connsiteY9" fmla="*/ 2226832 h 2403213"/>
              <a:gd name="connsiteX10" fmla="*/ 890182 w 2370509"/>
              <a:gd name="connsiteY10" fmla="*/ 2365113 h 2403213"/>
              <a:gd name="connsiteX11" fmla="*/ 1141642 w 2370509"/>
              <a:gd name="connsiteY11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7981 w 2355279"/>
              <a:gd name="connsiteY4" fmla="*/ 43031 h 2403213"/>
              <a:gd name="connsiteX5" fmla="*/ 442629 w 2355279"/>
              <a:gd name="connsiteY5" fmla="*/ 289336 h 2403213"/>
              <a:gd name="connsiteX6" fmla="*/ 200583 w 2355279"/>
              <a:gd name="connsiteY6" fmla="*/ 540123 h 2403213"/>
              <a:gd name="connsiteX7" fmla="*/ 19944 w 2355279"/>
              <a:gd name="connsiteY7" fmla="*/ 957432 h 2403213"/>
              <a:gd name="connsiteX8" fmla="*/ 25322 w 2355279"/>
              <a:gd name="connsiteY8" fmla="*/ 1473573 h 2403213"/>
              <a:gd name="connsiteX9" fmla="*/ 176153 w 2355279"/>
              <a:gd name="connsiteY9" fmla="*/ 1847177 h 2403213"/>
              <a:gd name="connsiteX10" fmla="*/ 568583 w 2355279"/>
              <a:gd name="connsiteY10" fmla="*/ 2226832 h 2403213"/>
              <a:gd name="connsiteX11" fmla="*/ 874952 w 2355279"/>
              <a:gd name="connsiteY11" fmla="*/ 2365113 h 2403213"/>
              <a:gd name="connsiteX12" fmla="*/ 1126412 w 2355279"/>
              <a:gd name="connsiteY12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7981 w 2355279"/>
              <a:gd name="connsiteY4" fmla="*/ 4303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4318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4318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3556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35563 w 2355279"/>
              <a:gd name="connsiteY3" fmla="*/ 38547 h 2403213"/>
              <a:gd name="connsiteX4" fmla="*/ 1351203 w 2355279"/>
              <a:gd name="connsiteY4" fmla="*/ 33393 h 2403213"/>
              <a:gd name="connsiteX5" fmla="*/ 1124171 w 2355279"/>
              <a:gd name="connsiteY5" fmla="*/ 27791 h 2403213"/>
              <a:gd name="connsiteX6" fmla="*/ 737793 w 2355279"/>
              <a:gd name="connsiteY6" fmla="*/ 113403 h 2403213"/>
              <a:gd name="connsiteX7" fmla="*/ 442629 w 2355279"/>
              <a:gd name="connsiteY7" fmla="*/ 289336 h 2403213"/>
              <a:gd name="connsiteX8" fmla="*/ 200583 w 2355279"/>
              <a:gd name="connsiteY8" fmla="*/ 540123 h 2403213"/>
              <a:gd name="connsiteX9" fmla="*/ 19944 w 2355279"/>
              <a:gd name="connsiteY9" fmla="*/ 957432 h 2403213"/>
              <a:gd name="connsiteX10" fmla="*/ 25322 w 2355279"/>
              <a:gd name="connsiteY10" fmla="*/ 1473573 h 2403213"/>
              <a:gd name="connsiteX11" fmla="*/ 176153 w 2355279"/>
              <a:gd name="connsiteY11" fmla="*/ 1847177 h 2403213"/>
              <a:gd name="connsiteX12" fmla="*/ 568583 w 2355279"/>
              <a:gd name="connsiteY12" fmla="*/ 2226832 h 2403213"/>
              <a:gd name="connsiteX13" fmla="*/ 874952 w 2355279"/>
              <a:gd name="connsiteY13" fmla="*/ 2365113 h 2403213"/>
              <a:gd name="connsiteX14" fmla="*/ 1126412 w 2355279"/>
              <a:gd name="connsiteY14" fmla="*/ 2403213 h 2403213"/>
              <a:gd name="connsiteX0" fmla="*/ 2354353 w 2355278"/>
              <a:gd name="connsiteY0" fmla="*/ 0 h 2403213"/>
              <a:gd name="connsiteX1" fmla="*/ 1848744 w 2355278"/>
              <a:gd name="connsiteY1" fmla="*/ 333488 h 2403213"/>
              <a:gd name="connsiteX2" fmla="*/ 2132252 w 2355278"/>
              <a:gd name="connsiteY2" fmla="*/ 55806 h 2403213"/>
              <a:gd name="connsiteX3" fmla="*/ 1735563 w 2355278"/>
              <a:gd name="connsiteY3" fmla="*/ 38547 h 2403213"/>
              <a:gd name="connsiteX4" fmla="*/ 1351203 w 2355278"/>
              <a:gd name="connsiteY4" fmla="*/ 33393 h 2403213"/>
              <a:gd name="connsiteX5" fmla="*/ 1124171 w 2355278"/>
              <a:gd name="connsiteY5" fmla="*/ 27791 h 2403213"/>
              <a:gd name="connsiteX6" fmla="*/ 737793 w 2355278"/>
              <a:gd name="connsiteY6" fmla="*/ 113403 h 2403213"/>
              <a:gd name="connsiteX7" fmla="*/ 442629 w 2355278"/>
              <a:gd name="connsiteY7" fmla="*/ 289336 h 2403213"/>
              <a:gd name="connsiteX8" fmla="*/ 200583 w 2355278"/>
              <a:gd name="connsiteY8" fmla="*/ 540123 h 2403213"/>
              <a:gd name="connsiteX9" fmla="*/ 19944 w 2355278"/>
              <a:gd name="connsiteY9" fmla="*/ 957432 h 2403213"/>
              <a:gd name="connsiteX10" fmla="*/ 25322 w 2355278"/>
              <a:gd name="connsiteY10" fmla="*/ 1473573 h 2403213"/>
              <a:gd name="connsiteX11" fmla="*/ 176153 w 2355278"/>
              <a:gd name="connsiteY11" fmla="*/ 1847177 h 2403213"/>
              <a:gd name="connsiteX12" fmla="*/ 568583 w 2355278"/>
              <a:gd name="connsiteY12" fmla="*/ 2226832 h 2403213"/>
              <a:gd name="connsiteX13" fmla="*/ 874952 w 2355278"/>
              <a:gd name="connsiteY13" fmla="*/ 2365113 h 2403213"/>
              <a:gd name="connsiteX14" fmla="*/ 1126412 w 2355278"/>
              <a:gd name="connsiteY14" fmla="*/ 2403213 h 2403213"/>
              <a:gd name="connsiteX0" fmla="*/ 2354353 w 2359845"/>
              <a:gd name="connsiteY0" fmla="*/ 0 h 2403213"/>
              <a:gd name="connsiteX1" fmla="*/ 2275464 w 2359845"/>
              <a:gd name="connsiteY1" fmla="*/ 32498 h 2403213"/>
              <a:gd name="connsiteX2" fmla="*/ 2132252 w 2359845"/>
              <a:gd name="connsiteY2" fmla="*/ 55806 h 2403213"/>
              <a:gd name="connsiteX3" fmla="*/ 1735563 w 2359845"/>
              <a:gd name="connsiteY3" fmla="*/ 38547 h 2403213"/>
              <a:gd name="connsiteX4" fmla="*/ 1351203 w 2359845"/>
              <a:gd name="connsiteY4" fmla="*/ 33393 h 2403213"/>
              <a:gd name="connsiteX5" fmla="*/ 1124171 w 2359845"/>
              <a:gd name="connsiteY5" fmla="*/ 27791 h 2403213"/>
              <a:gd name="connsiteX6" fmla="*/ 737793 w 2359845"/>
              <a:gd name="connsiteY6" fmla="*/ 113403 h 2403213"/>
              <a:gd name="connsiteX7" fmla="*/ 442629 w 2359845"/>
              <a:gd name="connsiteY7" fmla="*/ 289336 h 2403213"/>
              <a:gd name="connsiteX8" fmla="*/ 200583 w 2359845"/>
              <a:gd name="connsiteY8" fmla="*/ 540123 h 2403213"/>
              <a:gd name="connsiteX9" fmla="*/ 19944 w 2359845"/>
              <a:gd name="connsiteY9" fmla="*/ 957432 h 2403213"/>
              <a:gd name="connsiteX10" fmla="*/ 25322 w 2359845"/>
              <a:gd name="connsiteY10" fmla="*/ 1473573 h 2403213"/>
              <a:gd name="connsiteX11" fmla="*/ 176153 w 2359845"/>
              <a:gd name="connsiteY11" fmla="*/ 1847177 h 2403213"/>
              <a:gd name="connsiteX12" fmla="*/ 568583 w 2359845"/>
              <a:gd name="connsiteY12" fmla="*/ 2226832 h 2403213"/>
              <a:gd name="connsiteX13" fmla="*/ 874952 w 2359845"/>
              <a:gd name="connsiteY13" fmla="*/ 2365113 h 2403213"/>
              <a:gd name="connsiteX14" fmla="*/ 1126412 w 2359845"/>
              <a:gd name="connsiteY14" fmla="*/ 2403213 h 2403213"/>
              <a:gd name="connsiteX0" fmla="*/ 3859303 w 3859655"/>
              <a:gd name="connsiteY0" fmla="*/ 109 h 2380462"/>
              <a:gd name="connsiteX1" fmla="*/ 2275464 w 3859655"/>
              <a:gd name="connsiteY1" fmla="*/ 9747 h 2380462"/>
              <a:gd name="connsiteX2" fmla="*/ 2132252 w 3859655"/>
              <a:gd name="connsiteY2" fmla="*/ 33055 h 2380462"/>
              <a:gd name="connsiteX3" fmla="*/ 1735563 w 3859655"/>
              <a:gd name="connsiteY3" fmla="*/ 15796 h 2380462"/>
              <a:gd name="connsiteX4" fmla="*/ 1351203 w 3859655"/>
              <a:gd name="connsiteY4" fmla="*/ 10642 h 2380462"/>
              <a:gd name="connsiteX5" fmla="*/ 1124171 w 3859655"/>
              <a:gd name="connsiteY5" fmla="*/ 5040 h 2380462"/>
              <a:gd name="connsiteX6" fmla="*/ 737793 w 3859655"/>
              <a:gd name="connsiteY6" fmla="*/ 90652 h 2380462"/>
              <a:gd name="connsiteX7" fmla="*/ 442629 w 3859655"/>
              <a:gd name="connsiteY7" fmla="*/ 266585 h 2380462"/>
              <a:gd name="connsiteX8" fmla="*/ 200583 w 3859655"/>
              <a:gd name="connsiteY8" fmla="*/ 517372 h 2380462"/>
              <a:gd name="connsiteX9" fmla="*/ 19944 w 3859655"/>
              <a:gd name="connsiteY9" fmla="*/ 934681 h 2380462"/>
              <a:gd name="connsiteX10" fmla="*/ 25322 w 3859655"/>
              <a:gd name="connsiteY10" fmla="*/ 1450822 h 2380462"/>
              <a:gd name="connsiteX11" fmla="*/ 176153 w 3859655"/>
              <a:gd name="connsiteY11" fmla="*/ 1824426 h 2380462"/>
              <a:gd name="connsiteX12" fmla="*/ 568583 w 3859655"/>
              <a:gd name="connsiteY12" fmla="*/ 2204081 h 2380462"/>
              <a:gd name="connsiteX13" fmla="*/ 874952 w 3859655"/>
              <a:gd name="connsiteY13" fmla="*/ 2342362 h 2380462"/>
              <a:gd name="connsiteX14" fmla="*/ 1126412 w 3859655"/>
              <a:gd name="connsiteY14" fmla="*/ 2380462 h 2380462"/>
              <a:gd name="connsiteX0" fmla="*/ 3859303 w 3865309"/>
              <a:gd name="connsiteY0" fmla="*/ 756 h 2381109"/>
              <a:gd name="connsiteX1" fmla="*/ 2275464 w 3865309"/>
              <a:gd name="connsiteY1" fmla="*/ 10394 h 2381109"/>
              <a:gd name="connsiteX2" fmla="*/ 2132252 w 3865309"/>
              <a:gd name="connsiteY2" fmla="*/ 33702 h 2381109"/>
              <a:gd name="connsiteX3" fmla="*/ 1735563 w 3865309"/>
              <a:gd name="connsiteY3" fmla="*/ 16443 h 2381109"/>
              <a:gd name="connsiteX4" fmla="*/ 1351203 w 3865309"/>
              <a:gd name="connsiteY4" fmla="*/ 11289 h 2381109"/>
              <a:gd name="connsiteX5" fmla="*/ 1124171 w 3865309"/>
              <a:gd name="connsiteY5" fmla="*/ 5687 h 2381109"/>
              <a:gd name="connsiteX6" fmla="*/ 737793 w 3865309"/>
              <a:gd name="connsiteY6" fmla="*/ 91299 h 2381109"/>
              <a:gd name="connsiteX7" fmla="*/ 442629 w 3865309"/>
              <a:gd name="connsiteY7" fmla="*/ 267232 h 2381109"/>
              <a:gd name="connsiteX8" fmla="*/ 200583 w 3865309"/>
              <a:gd name="connsiteY8" fmla="*/ 518019 h 2381109"/>
              <a:gd name="connsiteX9" fmla="*/ 19944 w 3865309"/>
              <a:gd name="connsiteY9" fmla="*/ 935328 h 2381109"/>
              <a:gd name="connsiteX10" fmla="*/ 25322 w 3865309"/>
              <a:gd name="connsiteY10" fmla="*/ 1451469 h 2381109"/>
              <a:gd name="connsiteX11" fmla="*/ 176153 w 3865309"/>
              <a:gd name="connsiteY11" fmla="*/ 1825073 h 2381109"/>
              <a:gd name="connsiteX12" fmla="*/ 568583 w 3865309"/>
              <a:gd name="connsiteY12" fmla="*/ 2204728 h 2381109"/>
              <a:gd name="connsiteX13" fmla="*/ 874952 w 3865309"/>
              <a:gd name="connsiteY13" fmla="*/ 2343009 h 2381109"/>
              <a:gd name="connsiteX14" fmla="*/ 1126412 w 3865309"/>
              <a:gd name="connsiteY14" fmla="*/ 2381109 h 2381109"/>
              <a:gd name="connsiteX0" fmla="*/ 3859303 w 3865585"/>
              <a:gd name="connsiteY0" fmla="*/ 596 h 2380949"/>
              <a:gd name="connsiteX1" fmla="*/ 2275464 w 3865585"/>
              <a:gd name="connsiteY1" fmla="*/ 10234 h 2380949"/>
              <a:gd name="connsiteX2" fmla="*/ 1735563 w 3865585"/>
              <a:gd name="connsiteY2" fmla="*/ 16283 h 2380949"/>
              <a:gd name="connsiteX3" fmla="*/ 1351203 w 3865585"/>
              <a:gd name="connsiteY3" fmla="*/ 11129 h 2380949"/>
              <a:gd name="connsiteX4" fmla="*/ 1124171 w 3865585"/>
              <a:gd name="connsiteY4" fmla="*/ 5527 h 2380949"/>
              <a:gd name="connsiteX5" fmla="*/ 737793 w 3865585"/>
              <a:gd name="connsiteY5" fmla="*/ 91139 h 2380949"/>
              <a:gd name="connsiteX6" fmla="*/ 442629 w 3865585"/>
              <a:gd name="connsiteY6" fmla="*/ 267072 h 2380949"/>
              <a:gd name="connsiteX7" fmla="*/ 200583 w 3865585"/>
              <a:gd name="connsiteY7" fmla="*/ 517859 h 2380949"/>
              <a:gd name="connsiteX8" fmla="*/ 19944 w 3865585"/>
              <a:gd name="connsiteY8" fmla="*/ 935168 h 2380949"/>
              <a:gd name="connsiteX9" fmla="*/ 25322 w 3865585"/>
              <a:gd name="connsiteY9" fmla="*/ 1451309 h 2380949"/>
              <a:gd name="connsiteX10" fmla="*/ 176153 w 3865585"/>
              <a:gd name="connsiteY10" fmla="*/ 1824913 h 2380949"/>
              <a:gd name="connsiteX11" fmla="*/ 568583 w 3865585"/>
              <a:gd name="connsiteY11" fmla="*/ 2204568 h 2380949"/>
              <a:gd name="connsiteX12" fmla="*/ 874952 w 3865585"/>
              <a:gd name="connsiteY12" fmla="*/ 2342849 h 2380949"/>
              <a:gd name="connsiteX13" fmla="*/ 1126412 w 3865585"/>
              <a:gd name="connsiteY13" fmla="*/ 2380949 h 2380949"/>
              <a:gd name="connsiteX0" fmla="*/ 3859303 w 3865585"/>
              <a:gd name="connsiteY0" fmla="*/ 520 h 2380873"/>
              <a:gd name="connsiteX1" fmla="*/ 2275464 w 3865585"/>
              <a:gd name="connsiteY1" fmla="*/ 10158 h 2380873"/>
              <a:gd name="connsiteX2" fmla="*/ 1735563 w 3865585"/>
              <a:gd name="connsiteY2" fmla="*/ 4777 h 2380873"/>
              <a:gd name="connsiteX3" fmla="*/ 1351203 w 3865585"/>
              <a:gd name="connsiteY3" fmla="*/ 11053 h 2380873"/>
              <a:gd name="connsiteX4" fmla="*/ 1124171 w 3865585"/>
              <a:gd name="connsiteY4" fmla="*/ 5451 h 2380873"/>
              <a:gd name="connsiteX5" fmla="*/ 737793 w 3865585"/>
              <a:gd name="connsiteY5" fmla="*/ 91063 h 2380873"/>
              <a:gd name="connsiteX6" fmla="*/ 442629 w 3865585"/>
              <a:gd name="connsiteY6" fmla="*/ 266996 h 2380873"/>
              <a:gd name="connsiteX7" fmla="*/ 200583 w 3865585"/>
              <a:gd name="connsiteY7" fmla="*/ 517783 h 2380873"/>
              <a:gd name="connsiteX8" fmla="*/ 19944 w 3865585"/>
              <a:gd name="connsiteY8" fmla="*/ 935092 h 2380873"/>
              <a:gd name="connsiteX9" fmla="*/ 25322 w 3865585"/>
              <a:gd name="connsiteY9" fmla="*/ 1451233 h 2380873"/>
              <a:gd name="connsiteX10" fmla="*/ 176153 w 3865585"/>
              <a:gd name="connsiteY10" fmla="*/ 1824837 h 2380873"/>
              <a:gd name="connsiteX11" fmla="*/ 568583 w 3865585"/>
              <a:gd name="connsiteY11" fmla="*/ 2204492 h 2380873"/>
              <a:gd name="connsiteX12" fmla="*/ 874952 w 3865585"/>
              <a:gd name="connsiteY12" fmla="*/ 2342773 h 2380873"/>
              <a:gd name="connsiteX13" fmla="*/ 1126412 w 3865585"/>
              <a:gd name="connsiteY13" fmla="*/ 2380873 h 2380873"/>
              <a:gd name="connsiteX0" fmla="*/ 3859303 w 3865582"/>
              <a:gd name="connsiteY0" fmla="*/ 542 h 2380895"/>
              <a:gd name="connsiteX1" fmla="*/ 2275464 w 3865582"/>
              <a:gd name="connsiteY1" fmla="*/ 10180 h 2380895"/>
              <a:gd name="connsiteX2" fmla="*/ 1739373 w 3865582"/>
              <a:gd name="connsiteY2" fmla="*/ 8609 h 2380895"/>
              <a:gd name="connsiteX3" fmla="*/ 1351203 w 3865582"/>
              <a:gd name="connsiteY3" fmla="*/ 11075 h 2380895"/>
              <a:gd name="connsiteX4" fmla="*/ 1124171 w 3865582"/>
              <a:gd name="connsiteY4" fmla="*/ 5473 h 2380895"/>
              <a:gd name="connsiteX5" fmla="*/ 737793 w 3865582"/>
              <a:gd name="connsiteY5" fmla="*/ 91085 h 2380895"/>
              <a:gd name="connsiteX6" fmla="*/ 442629 w 3865582"/>
              <a:gd name="connsiteY6" fmla="*/ 267018 h 2380895"/>
              <a:gd name="connsiteX7" fmla="*/ 200583 w 3865582"/>
              <a:gd name="connsiteY7" fmla="*/ 517805 h 2380895"/>
              <a:gd name="connsiteX8" fmla="*/ 19944 w 3865582"/>
              <a:gd name="connsiteY8" fmla="*/ 935114 h 2380895"/>
              <a:gd name="connsiteX9" fmla="*/ 25322 w 3865582"/>
              <a:gd name="connsiteY9" fmla="*/ 1451255 h 2380895"/>
              <a:gd name="connsiteX10" fmla="*/ 176153 w 3865582"/>
              <a:gd name="connsiteY10" fmla="*/ 1824859 h 2380895"/>
              <a:gd name="connsiteX11" fmla="*/ 568583 w 3865582"/>
              <a:gd name="connsiteY11" fmla="*/ 2204514 h 2380895"/>
              <a:gd name="connsiteX12" fmla="*/ 874952 w 3865582"/>
              <a:gd name="connsiteY12" fmla="*/ 2342795 h 2380895"/>
              <a:gd name="connsiteX13" fmla="*/ 1126412 w 3865582"/>
              <a:gd name="connsiteY13" fmla="*/ 2380895 h 2380895"/>
              <a:gd name="connsiteX0" fmla="*/ 3863113 w 3869378"/>
              <a:gd name="connsiteY0" fmla="*/ 15349 h 2380462"/>
              <a:gd name="connsiteX1" fmla="*/ 2275464 w 3869378"/>
              <a:gd name="connsiteY1" fmla="*/ 9747 h 2380462"/>
              <a:gd name="connsiteX2" fmla="*/ 1739373 w 3869378"/>
              <a:gd name="connsiteY2" fmla="*/ 8176 h 2380462"/>
              <a:gd name="connsiteX3" fmla="*/ 1351203 w 3869378"/>
              <a:gd name="connsiteY3" fmla="*/ 10642 h 2380462"/>
              <a:gd name="connsiteX4" fmla="*/ 1124171 w 3869378"/>
              <a:gd name="connsiteY4" fmla="*/ 5040 h 2380462"/>
              <a:gd name="connsiteX5" fmla="*/ 737793 w 3869378"/>
              <a:gd name="connsiteY5" fmla="*/ 90652 h 2380462"/>
              <a:gd name="connsiteX6" fmla="*/ 442629 w 3869378"/>
              <a:gd name="connsiteY6" fmla="*/ 266585 h 2380462"/>
              <a:gd name="connsiteX7" fmla="*/ 200583 w 3869378"/>
              <a:gd name="connsiteY7" fmla="*/ 517372 h 2380462"/>
              <a:gd name="connsiteX8" fmla="*/ 19944 w 3869378"/>
              <a:gd name="connsiteY8" fmla="*/ 934681 h 2380462"/>
              <a:gd name="connsiteX9" fmla="*/ 25322 w 3869378"/>
              <a:gd name="connsiteY9" fmla="*/ 1450822 h 2380462"/>
              <a:gd name="connsiteX10" fmla="*/ 176153 w 3869378"/>
              <a:gd name="connsiteY10" fmla="*/ 1824426 h 2380462"/>
              <a:gd name="connsiteX11" fmla="*/ 568583 w 3869378"/>
              <a:gd name="connsiteY11" fmla="*/ 2204081 h 2380462"/>
              <a:gd name="connsiteX12" fmla="*/ 874952 w 3869378"/>
              <a:gd name="connsiteY12" fmla="*/ 2342362 h 2380462"/>
              <a:gd name="connsiteX13" fmla="*/ 1126412 w 3869378"/>
              <a:gd name="connsiteY13" fmla="*/ 2380462 h 2380462"/>
              <a:gd name="connsiteX0" fmla="*/ 3859303 w 3865582"/>
              <a:gd name="connsiteY0" fmla="*/ 542 h 2380895"/>
              <a:gd name="connsiteX1" fmla="*/ 2275464 w 3865582"/>
              <a:gd name="connsiteY1" fmla="*/ 10180 h 2380895"/>
              <a:gd name="connsiteX2" fmla="*/ 1739373 w 3865582"/>
              <a:gd name="connsiteY2" fmla="*/ 8609 h 2380895"/>
              <a:gd name="connsiteX3" fmla="*/ 1351203 w 3865582"/>
              <a:gd name="connsiteY3" fmla="*/ 11075 h 2380895"/>
              <a:gd name="connsiteX4" fmla="*/ 1124171 w 3865582"/>
              <a:gd name="connsiteY4" fmla="*/ 5473 h 2380895"/>
              <a:gd name="connsiteX5" fmla="*/ 737793 w 3865582"/>
              <a:gd name="connsiteY5" fmla="*/ 91085 h 2380895"/>
              <a:gd name="connsiteX6" fmla="*/ 442629 w 3865582"/>
              <a:gd name="connsiteY6" fmla="*/ 267018 h 2380895"/>
              <a:gd name="connsiteX7" fmla="*/ 200583 w 3865582"/>
              <a:gd name="connsiteY7" fmla="*/ 517805 h 2380895"/>
              <a:gd name="connsiteX8" fmla="*/ 19944 w 3865582"/>
              <a:gd name="connsiteY8" fmla="*/ 935114 h 2380895"/>
              <a:gd name="connsiteX9" fmla="*/ 25322 w 3865582"/>
              <a:gd name="connsiteY9" fmla="*/ 1451255 h 2380895"/>
              <a:gd name="connsiteX10" fmla="*/ 176153 w 3865582"/>
              <a:gd name="connsiteY10" fmla="*/ 1824859 h 2380895"/>
              <a:gd name="connsiteX11" fmla="*/ 568583 w 3865582"/>
              <a:gd name="connsiteY11" fmla="*/ 2204514 h 2380895"/>
              <a:gd name="connsiteX12" fmla="*/ 874952 w 3865582"/>
              <a:gd name="connsiteY12" fmla="*/ 2342795 h 2380895"/>
              <a:gd name="connsiteX13" fmla="*/ 1126412 w 3865582"/>
              <a:gd name="connsiteY13" fmla="*/ 2380895 h 2380895"/>
              <a:gd name="connsiteX0" fmla="*/ 3859303 w 3866865"/>
              <a:gd name="connsiteY0" fmla="*/ 109 h 2380462"/>
              <a:gd name="connsiteX1" fmla="*/ 2275464 w 3866865"/>
              <a:gd name="connsiteY1" fmla="*/ 9747 h 2380462"/>
              <a:gd name="connsiteX2" fmla="*/ 1739373 w 3866865"/>
              <a:gd name="connsiteY2" fmla="*/ 8176 h 2380462"/>
              <a:gd name="connsiteX3" fmla="*/ 1351203 w 3866865"/>
              <a:gd name="connsiteY3" fmla="*/ 10642 h 2380462"/>
              <a:gd name="connsiteX4" fmla="*/ 1124171 w 3866865"/>
              <a:gd name="connsiteY4" fmla="*/ 5040 h 2380462"/>
              <a:gd name="connsiteX5" fmla="*/ 737793 w 3866865"/>
              <a:gd name="connsiteY5" fmla="*/ 90652 h 2380462"/>
              <a:gd name="connsiteX6" fmla="*/ 442629 w 3866865"/>
              <a:gd name="connsiteY6" fmla="*/ 266585 h 2380462"/>
              <a:gd name="connsiteX7" fmla="*/ 200583 w 3866865"/>
              <a:gd name="connsiteY7" fmla="*/ 517372 h 2380462"/>
              <a:gd name="connsiteX8" fmla="*/ 19944 w 3866865"/>
              <a:gd name="connsiteY8" fmla="*/ 934681 h 2380462"/>
              <a:gd name="connsiteX9" fmla="*/ 25322 w 3866865"/>
              <a:gd name="connsiteY9" fmla="*/ 1450822 h 2380462"/>
              <a:gd name="connsiteX10" fmla="*/ 176153 w 3866865"/>
              <a:gd name="connsiteY10" fmla="*/ 1824426 h 2380462"/>
              <a:gd name="connsiteX11" fmla="*/ 568583 w 3866865"/>
              <a:gd name="connsiteY11" fmla="*/ 2204081 h 2380462"/>
              <a:gd name="connsiteX12" fmla="*/ 874952 w 3866865"/>
              <a:gd name="connsiteY12" fmla="*/ 2342362 h 2380462"/>
              <a:gd name="connsiteX13" fmla="*/ 1126412 w 3866865"/>
              <a:gd name="connsiteY13" fmla="*/ 2380462 h 2380462"/>
              <a:gd name="connsiteX0" fmla="*/ 3859303 w 3868248"/>
              <a:gd name="connsiteY0" fmla="*/ 109 h 2380462"/>
              <a:gd name="connsiteX1" fmla="*/ 2275464 w 3868248"/>
              <a:gd name="connsiteY1" fmla="*/ 9747 h 2380462"/>
              <a:gd name="connsiteX2" fmla="*/ 1739373 w 3868248"/>
              <a:gd name="connsiteY2" fmla="*/ 8176 h 2380462"/>
              <a:gd name="connsiteX3" fmla="*/ 1351203 w 3868248"/>
              <a:gd name="connsiteY3" fmla="*/ 10642 h 2380462"/>
              <a:gd name="connsiteX4" fmla="*/ 1124171 w 3868248"/>
              <a:gd name="connsiteY4" fmla="*/ 5040 h 2380462"/>
              <a:gd name="connsiteX5" fmla="*/ 737793 w 3868248"/>
              <a:gd name="connsiteY5" fmla="*/ 90652 h 2380462"/>
              <a:gd name="connsiteX6" fmla="*/ 442629 w 3868248"/>
              <a:gd name="connsiteY6" fmla="*/ 266585 h 2380462"/>
              <a:gd name="connsiteX7" fmla="*/ 200583 w 3868248"/>
              <a:gd name="connsiteY7" fmla="*/ 517372 h 2380462"/>
              <a:gd name="connsiteX8" fmla="*/ 19944 w 3868248"/>
              <a:gd name="connsiteY8" fmla="*/ 934681 h 2380462"/>
              <a:gd name="connsiteX9" fmla="*/ 25322 w 3868248"/>
              <a:gd name="connsiteY9" fmla="*/ 1450822 h 2380462"/>
              <a:gd name="connsiteX10" fmla="*/ 176153 w 3868248"/>
              <a:gd name="connsiteY10" fmla="*/ 1824426 h 2380462"/>
              <a:gd name="connsiteX11" fmla="*/ 568583 w 3868248"/>
              <a:gd name="connsiteY11" fmla="*/ 2204081 h 2380462"/>
              <a:gd name="connsiteX12" fmla="*/ 874952 w 3868248"/>
              <a:gd name="connsiteY12" fmla="*/ 2342362 h 2380462"/>
              <a:gd name="connsiteX13" fmla="*/ 1126412 w 3868248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68583 w 3898574"/>
              <a:gd name="connsiteY11" fmla="*/ 2204081 h 2380462"/>
              <a:gd name="connsiteX12" fmla="*/ 874952 w 3898574"/>
              <a:gd name="connsiteY12" fmla="*/ 2342362 h 2380462"/>
              <a:gd name="connsiteX13" fmla="*/ 1126412 w 3898574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874952 w 3898574"/>
              <a:gd name="connsiteY12" fmla="*/ 2342362 h 2380462"/>
              <a:gd name="connsiteX13" fmla="*/ 1126412 w 3898574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1126412 w 3898574"/>
              <a:gd name="connsiteY12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852092 w 3898574"/>
              <a:gd name="connsiteY12" fmla="*/ 2334741 h 2380462"/>
              <a:gd name="connsiteX13" fmla="*/ 1126412 w 3898574"/>
              <a:gd name="connsiteY13" fmla="*/ 2380462 h 2380462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7153 w 3898574"/>
              <a:gd name="connsiteY11" fmla="*/ 219646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861"/>
              <a:gd name="connsiteX1" fmla="*/ 2275464 w 3898574"/>
              <a:gd name="connsiteY1" fmla="*/ 9747 h 2380861"/>
              <a:gd name="connsiteX2" fmla="*/ 1739373 w 3898574"/>
              <a:gd name="connsiteY2" fmla="*/ 8176 h 2380861"/>
              <a:gd name="connsiteX3" fmla="*/ 1351203 w 3898574"/>
              <a:gd name="connsiteY3" fmla="*/ 10642 h 2380861"/>
              <a:gd name="connsiteX4" fmla="*/ 1124171 w 3898574"/>
              <a:gd name="connsiteY4" fmla="*/ 5040 h 2380861"/>
              <a:gd name="connsiteX5" fmla="*/ 737793 w 3898574"/>
              <a:gd name="connsiteY5" fmla="*/ 90652 h 2380861"/>
              <a:gd name="connsiteX6" fmla="*/ 442629 w 3898574"/>
              <a:gd name="connsiteY6" fmla="*/ 266585 h 2380861"/>
              <a:gd name="connsiteX7" fmla="*/ 200583 w 3898574"/>
              <a:gd name="connsiteY7" fmla="*/ 517372 h 2380861"/>
              <a:gd name="connsiteX8" fmla="*/ 19944 w 3898574"/>
              <a:gd name="connsiteY8" fmla="*/ 934681 h 2380861"/>
              <a:gd name="connsiteX9" fmla="*/ 25322 w 3898574"/>
              <a:gd name="connsiteY9" fmla="*/ 1450822 h 2380861"/>
              <a:gd name="connsiteX10" fmla="*/ 176153 w 3898574"/>
              <a:gd name="connsiteY10" fmla="*/ 1824426 h 2380861"/>
              <a:gd name="connsiteX11" fmla="*/ 557153 w 3898574"/>
              <a:gd name="connsiteY11" fmla="*/ 2196461 h 2380861"/>
              <a:gd name="connsiteX12" fmla="*/ 855902 w 3898574"/>
              <a:gd name="connsiteY12" fmla="*/ 2330931 h 2380861"/>
              <a:gd name="connsiteX13" fmla="*/ 1126412 w 3898574"/>
              <a:gd name="connsiteY13" fmla="*/ 2380462 h 2380861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7153 w 3898574"/>
              <a:gd name="connsiteY11" fmla="*/ 2196461 h 2380924"/>
              <a:gd name="connsiteX12" fmla="*/ 848282 w 3898574"/>
              <a:gd name="connsiteY12" fmla="*/ 2334741 h 2380924"/>
              <a:gd name="connsiteX13" fmla="*/ 1126412 w 3898574"/>
              <a:gd name="connsiteY13" fmla="*/ 2380462 h 2380924"/>
              <a:gd name="connsiteX0" fmla="*/ 3895052 w 3903843"/>
              <a:gd name="connsiteY0" fmla="*/ 7729 h 2380924"/>
              <a:gd name="connsiteX1" fmla="*/ 2280733 w 3903843"/>
              <a:gd name="connsiteY1" fmla="*/ 9747 h 2380924"/>
              <a:gd name="connsiteX2" fmla="*/ 1744642 w 3903843"/>
              <a:gd name="connsiteY2" fmla="*/ 8176 h 2380924"/>
              <a:gd name="connsiteX3" fmla="*/ 1356472 w 3903843"/>
              <a:gd name="connsiteY3" fmla="*/ 10642 h 2380924"/>
              <a:gd name="connsiteX4" fmla="*/ 1129440 w 3903843"/>
              <a:gd name="connsiteY4" fmla="*/ 5040 h 2380924"/>
              <a:gd name="connsiteX5" fmla="*/ 743062 w 3903843"/>
              <a:gd name="connsiteY5" fmla="*/ 90652 h 2380924"/>
              <a:gd name="connsiteX6" fmla="*/ 447898 w 3903843"/>
              <a:gd name="connsiteY6" fmla="*/ 266585 h 2380924"/>
              <a:gd name="connsiteX7" fmla="*/ 205852 w 3903843"/>
              <a:gd name="connsiteY7" fmla="*/ 517372 h 2380924"/>
              <a:gd name="connsiteX8" fmla="*/ 25213 w 3903843"/>
              <a:gd name="connsiteY8" fmla="*/ 934681 h 2380924"/>
              <a:gd name="connsiteX9" fmla="*/ 19161 w 3903843"/>
              <a:gd name="connsiteY9" fmla="*/ 1443202 h 2380924"/>
              <a:gd name="connsiteX10" fmla="*/ 181422 w 3903843"/>
              <a:gd name="connsiteY10" fmla="*/ 1824426 h 2380924"/>
              <a:gd name="connsiteX11" fmla="*/ 562422 w 3903843"/>
              <a:gd name="connsiteY11" fmla="*/ 2196461 h 2380924"/>
              <a:gd name="connsiteX12" fmla="*/ 853551 w 3903843"/>
              <a:gd name="connsiteY12" fmla="*/ 2334741 h 2380924"/>
              <a:gd name="connsiteX13" fmla="*/ 1131681 w 3903843"/>
              <a:gd name="connsiteY13" fmla="*/ 2380462 h 2380924"/>
              <a:gd name="connsiteX0" fmla="*/ 3893116 w 3901907"/>
              <a:gd name="connsiteY0" fmla="*/ 7729 h 2380924"/>
              <a:gd name="connsiteX1" fmla="*/ 2278797 w 3901907"/>
              <a:gd name="connsiteY1" fmla="*/ 9747 h 2380924"/>
              <a:gd name="connsiteX2" fmla="*/ 1742706 w 3901907"/>
              <a:gd name="connsiteY2" fmla="*/ 8176 h 2380924"/>
              <a:gd name="connsiteX3" fmla="*/ 1354536 w 3901907"/>
              <a:gd name="connsiteY3" fmla="*/ 10642 h 2380924"/>
              <a:gd name="connsiteX4" fmla="*/ 1127504 w 3901907"/>
              <a:gd name="connsiteY4" fmla="*/ 5040 h 2380924"/>
              <a:gd name="connsiteX5" fmla="*/ 741126 w 3901907"/>
              <a:gd name="connsiteY5" fmla="*/ 90652 h 2380924"/>
              <a:gd name="connsiteX6" fmla="*/ 445962 w 3901907"/>
              <a:gd name="connsiteY6" fmla="*/ 266585 h 2380924"/>
              <a:gd name="connsiteX7" fmla="*/ 203916 w 3901907"/>
              <a:gd name="connsiteY7" fmla="*/ 517372 h 2380924"/>
              <a:gd name="connsiteX8" fmla="*/ 23277 w 3901907"/>
              <a:gd name="connsiteY8" fmla="*/ 934681 h 2380924"/>
              <a:gd name="connsiteX9" fmla="*/ 21035 w 3901907"/>
              <a:gd name="connsiteY9" fmla="*/ 1443202 h 2380924"/>
              <a:gd name="connsiteX10" fmla="*/ 179486 w 3901907"/>
              <a:gd name="connsiteY10" fmla="*/ 1824426 h 2380924"/>
              <a:gd name="connsiteX11" fmla="*/ 560486 w 3901907"/>
              <a:gd name="connsiteY11" fmla="*/ 2196461 h 2380924"/>
              <a:gd name="connsiteX12" fmla="*/ 851615 w 3901907"/>
              <a:gd name="connsiteY12" fmla="*/ 2334741 h 2380924"/>
              <a:gd name="connsiteX13" fmla="*/ 1129745 w 3901907"/>
              <a:gd name="connsiteY13" fmla="*/ 2380462 h 2380924"/>
              <a:gd name="connsiteX0" fmla="*/ 3893116 w 3901907"/>
              <a:gd name="connsiteY0" fmla="*/ 7729 h 2380924"/>
              <a:gd name="connsiteX1" fmla="*/ 2278797 w 3901907"/>
              <a:gd name="connsiteY1" fmla="*/ 9747 h 2380924"/>
              <a:gd name="connsiteX2" fmla="*/ 1742706 w 3901907"/>
              <a:gd name="connsiteY2" fmla="*/ 8176 h 2380924"/>
              <a:gd name="connsiteX3" fmla="*/ 1354536 w 3901907"/>
              <a:gd name="connsiteY3" fmla="*/ 10642 h 2380924"/>
              <a:gd name="connsiteX4" fmla="*/ 1127504 w 3901907"/>
              <a:gd name="connsiteY4" fmla="*/ 5040 h 2380924"/>
              <a:gd name="connsiteX5" fmla="*/ 741126 w 3901907"/>
              <a:gd name="connsiteY5" fmla="*/ 90652 h 2380924"/>
              <a:gd name="connsiteX6" fmla="*/ 445962 w 3901907"/>
              <a:gd name="connsiteY6" fmla="*/ 266585 h 2380924"/>
              <a:gd name="connsiteX7" fmla="*/ 203916 w 3901907"/>
              <a:gd name="connsiteY7" fmla="*/ 517372 h 2380924"/>
              <a:gd name="connsiteX8" fmla="*/ 23277 w 3901907"/>
              <a:gd name="connsiteY8" fmla="*/ 934681 h 2380924"/>
              <a:gd name="connsiteX9" fmla="*/ 21035 w 3901907"/>
              <a:gd name="connsiteY9" fmla="*/ 1443202 h 2380924"/>
              <a:gd name="connsiteX10" fmla="*/ 179486 w 3901907"/>
              <a:gd name="connsiteY10" fmla="*/ 1824426 h 2380924"/>
              <a:gd name="connsiteX11" fmla="*/ 560486 w 3901907"/>
              <a:gd name="connsiteY11" fmla="*/ 2196461 h 2380924"/>
              <a:gd name="connsiteX12" fmla="*/ 851615 w 3901907"/>
              <a:gd name="connsiteY12" fmla="*/ 2334741 h 2380924"/>
              <a:gd name="connsiteX13" fmla="*/ 1129745 w 3901907"/>
              <a:gd name="connsiteY13" fmla="*/ 2380462 h 2380924"/>
              <a:gd name="connsiteX0" fmla="*/ 4887526 w 4893165"/>
              <a:gd name="connsiteY0" fmla="*/ 3919 h 2380924"/>
              <a:gd name="connsiteX1" fmla="*/ 2278797 w 4893165"/>
              <a:gd name="connsiteY1" fmla="*/ 9747 h 2380924"/>
              <a:gd name="connsiteX2" fmla="*/ 1742706 w 4893165"/>
              <a:gd name="connsiteY2" fmla="*/ 8176 h 2380924"/>
              <a:gd name="connsiteX3" fmla="*/ 1354536 w 4893165"/>
              <a:gd name="connsiteY3" fmla="*/ 10642 h 2380924"/>
              <a:gd name="connsiteX4" fmla="*/ 1127504 w 4893165"/>
              <a:gd name="connsiteY4" fmla="*/ 5040 h 2380924"/>
              <a:gd name="connsiteX5" fmla="*/ 741126 w 4893165"/>
              <a:gd name="connsiteY5" fmla="*/ 90652 h 2380924"/>
              <a:gd name="connsiteX6" fmla="*/ 445962 w 4893165"/>
              <a:gd name="connsiteY6" fmla="*/ 266585 h 2380924"/>
              <a:gd name="connsiteX7" fmla="*/ 203916 w 4893165"/>
              <a:gd name="connsiteY7" fmla="*/ 517372 h 2380924"/>
              <a:gd name="connsiteX8" fmla="*/ 23277 w 4893165"/>
              <a:gd name="connsiteY8" fmla="*/ 934681 h 2380924"/>
              <a:gd name="connsiteX9" fmla="*/ 21035 w 4893165"/>
              <a:gd name="connsiteY9" fmla="*/ 1443202 h 2380924"/>
              <a:gd name="connsiteX10" fmla="*/ 179486 w 4893165"/>
              <a:gd name="connsiteY10" fmla="*/ 1824426 h 2380924"/>
              <a:gd name="connsiteX11" fmla="*/ 560486 w 4893165"/>
              <a:gd name="connsiteY11" fmla="*/ 2196461 h 2380924"/>
              <a:gd name="connsiteX12" fmla="*/ 851615 w 4893165"/>
              <a:gd name="connsiteY12" fmla="*/ 2334741 h 2380924"/>
              <a:gd name="connsiteX13" fmla="*/ 1129745 w 4893165"/>
              <a:gd name="connsiteY13" fmla="*/ 2380462 h 2380924"/>
              <a:gd name="connsiteX0" fmla="*/ 4895146 w 4900769"/>
              <a:gd name="connsiteY0" fmla="*/ 11539 h 2380924"/>
              <a:gd name="connsiteX1" fmla="*/ 2278797 w 4900769"/>
              <a:gd name="connsiteY1" fmla="*/ 9747 h 2380924"/>
              <a:gd name="connsiteX2" fmla="*/ 1742706 w 4900769"/>
              <a:gd name="connsiteY2" fmla="*/ 8176 h 2380924"/>
              <a:gd name="connsiteX3" fmla="*/ 1354536 w 4900769"/>
              <a:gd name="connsiteY3" fmla="*/ 10642 h 2380924"/>
              <a:gd name="connsiteX4" fmla="*/ 1127504 w 4900769"/>
              <a:gd name="connsiteY4" fmla="*/ 5040 h 2380924"/>
              <a:gd name="connsiteX5" fmla="*/ 741126 w 4900769"/>
              <a:gd name="connsiteY5" fmla="*/ 90652 h 2380924"/>
              <a:gd name="connsiteX6" fmla="*/ 445962 w 4900769"/>
              <a:gd name="connsiteY6" fmla="*/ 266585 h 2380924"/>
              <a:gd name="connsiteX7" fmla="*/ 203916 w 4900769"/>
              <a:gd name="connsiteY7" fmla="*/ 517372 h 2380924"/>
              <a:gd name="connsiteX8" fmla="*/ 23277 w 4900769"/>
              <a:gd name="connsiteY8" fmla="*/ 934681 h 2380924"/>
              <a:gd name="connsiteX9" fmla="*/ 21035 w 4900769"/>
              <a:gd name="connsiteY9" fmla="*/ 1443202 h 2380924"/>
              <a:gd name="connsiteX10" fmla="*/ 179486 w 4900769"/>
              <a:gd name="connsiteY10" fmla="*/ 1824426 h 2380924"/>
              <a:gd name="connsiteX11" fmla="*/ 560486 w 4900769"/>
              <a:gd name="connsiteY11" fmla="*/ 2196461 h 2380924"/>
              <a:gd name="connsiteX12" fmla="*/ 851615 w 4900769"/>
              <a:gd name="connsiteY12" fmla="*/ 2334741 h 2380924"/>
              <a:gd name="connsiteX13" fmla="*/ 1129745 w 4900769"/>
              <a:gd name="connsiteY13" fmla="*/ 2380462 h 2380924"/>
              <a:gd name="connsiteX0" fmla="*/ 4898956 w 4904572"/>
              <a:gd name="connsiteY0" fmla="*/ 3919 h 2380924"/>
              <a:gd name="connsiteX1" fmla="*/ 2278797 w 4904572"/>
              <a:gd name="connsiteY1" fmla="*/ 9747 h 2380924"/>
              <a:gd name="connsiteX2" fmla="*/ 1742706 w 4904572"/>
              <a:gd name="connsiteY2" fmla="*/ 8176 h 2380924"/>
              <a:gd name="connsiteX3" fmla="*/ 1354536 w 4904572"/>
              <a:gd name="connsiteY3" fmla="*/ 10642 h 2380924"/>
              <a:gd name="connsiteX4" fmla="*/ 1127504 w 4904572"/>
              <a:gd name="connsiteY4" fmla="*/ 5040 h 2380924"/>
              <a:gd name="connsiteX5" fmla="*/ 741126 w 4904572"/>
              <a:gd name="connsiteY5" fmla="*/ 90652 h 2380924"/>
              <a:gd name="connsiteX6" fmla="*/ 445962 w 4904572"/>
              <a:gd name="connsiteY6" fmla="*/ 266585 h 2380924"/>
              <a:gd name="connsiteX7" fmla="*/ 203916 w 4904572"/>
              <a:gd name="connsiteY7" fmla="*/ 517372 h 2380924"/>
              <a:gd name="connsiteX8" fmla="*/ 23277 w 4904572"/>
              <a:gd name="connsiteY8" fmla="*/ 934681 h 2380924"/>
              <a:gd name="connsiteX9" fmla="*/ 21035 w 4904572"/>
              <a:gd name="connsiteY9" fmla="*/ 1443202 h 2380924"/>
              <a:gd name="connsiteX10" fmla="*/ 179486 w 4904572"/>
              <a:gd name="connsiteY10" fmla="*/ 1824426 h 2380924"/>
              <a:gd name="connsiteX11" fmla="*/ 560486 w 4904572"/>
              <a:gd name="connsiteY11" fmla="*/ 2196461 h 2380924"/>
              <a:gd name="connsiteX12" fmla="*/ 851615 w 4904572"/>
              <a:gd name="connsiteY12" fmla="*/ 2334741 h 2380924"/>
              <a:gd name="connsiteX13" fmla="*/ 1129745 w 4904572"/>
              <a:gd name="connsiteY13" fmla="*/ 2380462 h 2380924"/>
              <a:gd name="connsiteX0" fmla="*/ 4898956 w 4904572"/>
              <a:gd name="connsiteY0" fmla="*/ 3919 h 2380924"/>
              <a:gd name="connsiteX1" fmla="*/ 2278797 w 4904572"/>
              <a:gd name="connsiteY1" fmla="*/ 9747 h 2380924"/>
              <a:gd name="connsiteX2" fmla="*/ 1742706 w 4904572"/>
              <a:gd name="connsiteY2" fmla="*/ 8176 h 2380924"/>
              <a:gd name="connsiteX3" fmla="*/ 1354536 w 4904572"/>
              <a:gd name="connsiteY3" fmla="*/ 10642 h 2380924"/>
              <a:gd name="connsiteX4" fmla="*/ 1127504 w 4904572"/>
              <a:gd name="connsiteY4" fmla="*/ 5040 h 2380924"/>
              <a:gd name="connsiteX5" fmla="*/ 741126 w 4904572"/>
              <a:gd name="connsiteY5" fmla="*/ 90652 h 2380924"/>
              <a:gd name="connsiteX6" fmla="*/ 445962 w 4904572"/>
              <a:gd name="connsiteY6" fmla="*/ 266585 h 2380924"/>
              <a:gd name="connsiteX7" fmla="*/ 203916 w 4904572"/>
              <a:gd name="connsiteY7" fmla="*/ 517372 h 2380924"/>
              <a:gd name="connsiteX8" fmla="*/ 23277 w 4904572"/>
              <a:gd name="connsiteY8" fmla="*/ 934681 h 2380924"/>
              <a:gd name="connsiteX9" fmla="*/ 21035 w 4904572"/>
              <a:gd name="connsiteY9" fmla="*/ 1443202 h 2380924"/>
              <a:gd name="connsiteX10" fmla="*/ 179486 w 4904572"/>
              <a:gd name="connsiteY10" fmla="*/ 1824426 h 2380924"/>
              <a:gd name="connsiteX11" fmla="*/ 560486 w 4904572"/>
              <a:gd name="connsiteY11" fmla="*/ 2196461 h 2380924"/>
              <a:gd name="connsiteX12" fmla="*/ 851615 w 4904572"/>
              <a:gd name="connsiteY12" fmla="*/ 2334741 h 2380924"/>
              <a:gd name="connsiteX13" fmla="*/ 1129745 w 4904572"/>
              <a:gd name="connsiteY13" fmla="*/ 2380462 h 2380924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27504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27504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6945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51157 w 4904572"/>
              <a:gd name="connsiteY6" fmla="*/ 287387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51157 w 4904572"/>
              <a:gd name="connsiteY6" fmla="*/ 287387 h 2377005"/>
              <a:gd name="connsiteX7" fmla="*/ 224698 w 4904572"/>
              <a:gd name="connsiteY7" fmla="*/ 529040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224698 w 4904572"/>
              <a:gd name="connsiteY7" fmla="*/ 529040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198720 w 4904572"/>
              <a:gd name="connsiteY7" fmla="*/ 518649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214307 w 4904572"/>
              <a:gd name="connsiteY7" fmla="*/ 523844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4279 w 4899895"/>
              <a:gd name="connsiteY0" fmla="*/ 0 h 2377005"/>
              <a:gd name="connsiteX1" fmla="*/ 2274120 w 4899895"/>
              <a:gd name="connsiteY1" fmla="*/ 5828 h 2377005"/>
              <a:gd name="connsiteX2" fmla="*/ 1738029 w 4899895"/>
              <a:gd name="connsiteY2" fmla="*/ 4257 h 2377005"/>
              <a:gd name="connsiteX3" fmla="*/ 1349859 w 4899895"/>
              <a:gd name="connsiteY3" fmla="*/ 6723 h 2377005"/>
              <a:gd name="connsiteX4" fmla="*/ 1108266 w 4899895"/>
              <a:gd name="connsiteY4" fmla="*/ 15682 h 2377005"/>
              <a:gd name="connsiteX5" fmla="*/ 752035 w 4899895"/>
              <a:gd name="connsiteY5" fmla="*/ 112710 h 2377005"/>
              <a:gd name="connsiteX6" fmla="*/ 446480 w 4899895"/>
              <a:gd name="connsiteY6" fmla="*/ 287387 h 2377005"/>
              <a:gd name="connsiteX7" fmla="*/ 209630 w 4899895"/>
              <a:gd name="connsiteY7" fmla="*/ 523844 h 2377005"/>
              <a:gd name="connsiteX8" fmla="*/ 28991 w 4899895"/>
              <a:gd name="connsiteY8" fmla="*/ 930762 h 2377005"/>
              <a:gd name="connsiteX9" fmla="*/ 16358 w 4899895"/>
              <a:gd name="connsiteY9" fmla="*/ 1439283 h 2377005"/>
              <a:gd name="connsiteX10" fmla="*/ 174809 w 4899895"/>
              <a:gd name="connsiteY10" fmla="*/ 1820507 h 2377005"/>
              <a:gd name="connsiteX11" fmla="*/ 549985 w 4899895"/>
              <a:gd name="connsiteY11" fmla="*/ 2201278 h 2377005"/>
              <a:gd name="connsiteX12" fmla="*/ 846938 w 4899895"/>
              <a:gd name="connsiteY12" fmla="*/ 2330822 h 2377005"/>
              <a:gd name="connsiteX13" fmla="*/ 1125068 w 4899895"/>
              <a:gd name="connsiteY13" fmla="*/ 2376543 h 2377005"/>
              <a:gd name="connsiteX0" fmla="*/ 4894279 w 4899895"/>
              <a:gd name="connsiteY0" fmla="*/ 76441 h 2453446"/>
              <a:gd name="connsiteX1" fmla="*/ 2274120 w 4899895"/>
              <a:gd name="connsiteY1" fmla="*/ 82269 h 2453446"/>
              <a:gd name="connsiteX2" fmla="*/ 1738029 w 4899895"/>
              <a:gd name="connsiteY2" fmla="*/ 80698 h 2453446"/>
              <a:gd name="connsiteX3" fmla="*/ 1303100 w 4899895"/>
              <a:gd name="connsiteY3" fmla="*/ 37 h 2453446"/>
              <a:gd name="connsiteX4" fmla="*/ 1108266 w 4899895"/>
              <a:gd name="connsiteY4" fmla="*/ 92123 h 2453446"/>
              <a:gd name="connsiteX5" fmla="*/ 752035 w 4899895"/>
              <a:gd name="connsiteY5" fmla="*/ 189151 h 2453446"/>
              <a:gd name="connsiteX6" fmla="*/ 446480 w 4899895"/>
              <a:gd name="connsiteY6" fmla="*/ 363828 h 2453446"/>
              <a:gd name="connsiteX7" fmla="*/ 209630 w 4899895"/>
              <a:gd name="connsiteY7" fmla="*/ 600285 h 2453446"/>
              <a:gd name="connsiteX8" fmla="*/ 28991 w 4899895"/>
              <a:gd name="connsiteY8" fmla="*/ 1007203 h 2453446"/>
              <a:gd name="connsiteX9" fmla="*/ 16358 w 4899895"/>
              <a:gd name="connsiteY9" fmla="*/ 1515724 h 2453446"/>
              <a:gd name="connsiteX10" fmla="*/ 174809 w 4899895"/>
              <a:gd name="connsiteY10" fmla="*/ 1896948 h 2453446"/>
              <a:gd name="connsiteX11" fmla="*/ 549985 w 4899895"/>
              <a:gd name="connsiteY11" fmla="*/ 2277719 h 2453446"/>
              <a:gd name="connsiteX12" fmla="*/ 846938 w 4899895"/>
              <a:gd name="connsiteY12" fmla="*/ 2407263 h 2453446"/>
              <a:gd name="connsiteX13" fmla="*/ 1125068 w 4899895"/>
              <a:gd name="connsiteY13" fmla="*/ 2452984 h 2453446"/>
              <a:gd name="connsiteX0" fmla="*/ 4894279 w 4899895"/>
              <a:gd name="connsiteY0" fmla="*/ 76437 h 2453442"/>
              <a:gd name="connsiteX1" fmla="*/ 2274120 w 4899895"/>
              <a:gd name="connsiteY1" fmla="*/ 82265 h 2453442"/>
              <a:gd name="connsiteX2" fmla="*/ 1738029 w 4899895"/>
              <a:gd name="connsiteY2" fmla="*/ 80694 h 2453442"/>
              <a:gd name="connsiteX3" fmla="*/ 1303100 w 4899895"/>
              <a:gd name="connsiteY3" fmla="*/ 33 h 2453442"/>
              <a:gd name="connsiteX4" fmla="*/ 1123852 w 4899895"/>
              <a:gd name="connsiteY4" fmla="*/ 102510 h 2453442"/>
              <a:gd name="connsiteX5" fmla="*/ 752035 w 4899895"/>
              <a:gd name="connsiteY5" fmla="*/ 189147 h 2453442"/>
              <a:gd name="connsiteX6" fmla="*/ 446480 w 4899895"/>
              <a:gd name="connsiteY6" fmla="*/ 363824 h 2453442"/>
              <a:gd name="connsiteX7" fmla="*/ 209630 w 4899895"/>
              <a:gd name="connsiteY7" fmla="*/ 600281 h 2453442"/>
              <a:gd name="connsiteX8" fmla="*/ 28991 w 4899895"/>
              <a:gd name="connsiteY8" fmla="*/ 1007199 h 2453442"/>
              <a:gd name="connsiteX9" fmla="*/ 16358 w 4899895"/>
              <a:gd name="connsiteY9" fmla="*/ 1515720 h 2453442"/>
              <a:gd name="connsiteX10" fmla="*/ 174809 w 4899895"/>
              <a:gd name="connsiteY10" fmla="*/ 1896944 h 2453442"/>
              <a:gd name="connsiteX11" fmla="*/ 549985 w 4899895"/>
              <a:gd name="connsiteY11" fmla="*/ 2277715 h 2453442"/>
              <a:gd name="connsiteX12" fmla="*/ 846938 w 4899895"/>
              <a:gd name="connsiteY12" fmla="*/ 2407259 h 2453442"/>
              <a:gd name="connsiteX13" fmla="*/ 1125068 w 4899895"/>
              <a:gd name="connsiteY13" fmla="*/ 2452980 h 2453442"/>
              <a:gd name="connsiteX0" fmla="*/ 4894279 w 4899895"/>
              <a:gd name="connsiteY0" fmla="*/ 76431 h 2453436"/>
              <a:gd name="connsiteX1" fmla="*/ 2274120 w 4899895"/>
              <a:gd name="connsiteY1" fmla="*/ 82259 h 2453436"/>
              <a:gd name="connsiteX2" fmla="*/ 1738029 w 4899895"/>
              <a:gd name="connsiteY2" fmla="*/ 80688 h 2453436"/>
              <a:gd name="connsiteX3" fmla="*/ 1303100 w 4899895"/>
              <a:gd name="connsiteY3" fmla="*/ 27 h 2453436"/>
              <a:gd name="connsiteX4" fmla="*/ 1123852 w 4899895"/>
              <a:gd name="connsiteY4" fmla="*/ 102504 h 2453436"/>
              <a:gd name="connsiteX5" fmla="*/ 752035 w 4899895"/>
              <a:gd name="connsiteY5" fmla="*/ 189141 h 2453436"/>
              <a:gd name="connsiteX6" fmla="*/ 446480 w 4899895"/>
              <a:gd name="connsiteY6" fmla="*/ 363818 h 2453436"/>
              <a:gd name="connsiteX7" fmla="*/ 209630 w 4899895"/>
              <a:gd name="connsiteY7" fmla="*/ 600275 h 2453436"/>
              <a:gd name="connsiteX8" fmla="*/ 28991 w 4899895"/>
              <a:gd name="connsiteY8" fmla="*/ 1007193 h 2453436"/>
              <a:gd name="connsiteX9" fmla="*/ 16358 w 4899895"/>
              <a:gd name="connsiteY9" fmla="*/ 1515714 h 2453436"/>
              <a:gd name="connsiteX10" fmla="*/ 174809 w 4899895"/>
              <a:gd name="connsiteY10" fmla="*/ 1896938 h 2453436"/>
              <a:gd name="connsiteX11" fmla="*/ 549985 w 4899895"/>
              <a:gd name="connsiteY11" fmla="*/ 2277709 h 2453436"/>
              <a:gd name="connsiteX12" fmla="*/ 846938 w 4899895"/>
              <a:gd name="connsiteY12" fmla="*/ 2407253 h 2453436"/>
              <a:gd name="connsiteX13" fmla="*/ 1125068 w 4899895"/>
              <a:gd name="connsiteY13" fmla="*/ 2452974 h 2453436"/>
              <a:gd name="connsiteX0" fmla="*/ 4894279 w 4899895"/>
              <a:gd name="connsiteY0" fmla="*/ 0 h 2377005"/>
              <a:gd name="connsiteX1" fmla="*/ 2274120 w 4899895"/>
              <a:gd name="connsiteY1" fmla="*/ 5828 h 2377005"/>
              <a:gd name="connsiteX2" fmla="*/ 1738029 w 4899895"/>
              <a:gd name="connsiteY2" fmla="*/ 4257 h 2377005"/>
              <a:gd name="connsiteX3" fmla="*/ 1407009 w 4899895"/>
              <a:gd name="connsiteY3" fmla="*/ 17114 h 2377005"/>
              <a:gd name="connsiteX4" fmla="*/ 1123852 w 4899895"/>
              <a:gd name="connsiteY4" fmla="*/ 26073 h 2377005"/>
              <a:gd name="connsiteX5" fmla="*/ 752035 w 4899895"/>
              <a:gd name="connsiteY5" fmla="*/ 112710 h 2377005"/>
              <a:gd name="connsiteX6" fmla="*/ 446480 w 4899895"/>
              <a:gd name="connsiteY6" fmla="*/ 287387 h 2377005"/>
              <a:gd name="connsiteX7" fmla="*/ 209630 w 4899895"/>
              <a:gd name="connsiteY7" fmla="*/ 523844 h 2377005"/>
              <a:gd name="connsiteX8" fmla="*/ 28991 w 4899895"/>
              <a:gd name="connsiteY8" fmla="*/ 930762 h 2377005"/>
              <a:gd name="connsiteX9" fmla="*/ 16358 w 4899895"/>
              <a:gd name="connsiteY9" fmla="*/ 1439283 h 2377005"/>
              <a:gd name="connsiteX10" fmla="*/ 174809 w 4899895"/>
              <a:gd name="connsiteY10" fmla="*/ 1820507 h 2377005"/>
              <a:gd name="connsiteX11" fmla="*/ 549985 w 4899895"/>
              <a:gd name="connsiteY11" fmla="*/ 2201278 h 2377005"/>
              <a:gd name="connsiteX12" fmla="*/ 846938 w 4899895"/>
              <a:gd name="connsiteY12" fmla="*/ 2330822 h 2377005"/>
              <a:gd name="connsiteX13" fmla="*/ 1125068 w 4899895"/>
              <a:gd name="connsiteY13" fmla="*/ 2376543 h 2377005"/>
              <a:gd name="connsiteX0" fmla="*/ 4894279 w 4899891"/>
              <a:gd name="connsiteY0" fmla="*/ 0 h 2377005"/>
              <a:gd name="connsiteX1" fmla="*/ 2274120 w 4899891"/>
              <a:gd name="connsiteY1" fmla="*/ 5828 h 2377005"/>
              <a:gd name="connsiteX2" fmla="*/ 1748420 w 4899891"/>
              <a:gd name="connsiteY2" fmla="*/ 9452 h 2377005"/>
              <a:gd name="connsiteX3" fmla="*/ 1407009 w 4899891"/>
              <a:gd name="connsiteY3" fmla="*/ 17114 h 2377005"/>
              <a:gd name="connsiteX4" fmla="*/ 1123852 w 4899891"/>
              <a:gd name="connsiteY4" fmla="*/ 26073 h 2377005"/>
              <a:gd name="connsiteX5" fmla="*/ 752035 w 4899891"/>
              <a:gd name="connsiteY5" fmla="*/ 112710 h 2377005"/>
              <a:gd name="connsiteX6" fmla="*/ 446480 w 4899891"/>
              <a:gd name="connsiteY6" fmla="*/ 287387 h 2377005"/>
              <a:gd name="connsiteX7" fmla="*/ 209630 w 4899891"/>
              <a:gd name="connsiteY7" fmla="*/ 523844 h 2377005"/>
              <a:gd name="connsiteX8" fmla="*/ 28991 w 4899891"/>
              <a:gd name="connsiteY8" fmla="*/ 930762 h 2377005"/>
              <a:gd name="connsiteX9" fmla="*/ 16358 w 4899891"/>
              <a:gd name="connsiteY9" fmla="*/ 1439283 h 2377005"/>
              <a:gd name="connsiteX10" fmla="*/ 174809 w 4899891"/>
              <a:gd name="connsiteY10" fmla="*/ 1820507 h 2377005"/>
              <a:gd name="connsiteX11" fmla="*/ 549985 w 4899891"/>
              <a:gd name="connsiteY11" fmla="*/ 2201278 h 2377005"/>
              <a:gd name="connsiteX12" fmla="*/ 846938 w 4899891"/>
              <a:gd name="connsiteY12" fmla="*/ 2330822 h 2377005"/>
              <a:gd name="connsiteX13" fmla="*/ 1125068 w 4899891"/>
              <a:gd name="connsiteY13" fmla="*/ 2376543 h 2377005"/>
              <a:gd name="connsiteX0" fmla="*/ 4894279 w 4900006"/>
              <a:gd name="connsiteY0" fmla="*/ 0 h 2377005"/>
              <a:gd name="connsiteX1" fmla="*/ 2320879 w 4900006"/>
              <a:gd name="connsiteY1" fmla="*/ 47392 h 2377005"/>
              <a:gd name="connsiteX2" fmla="*/ 1748420 w 4900006"/>
              <a:gd name="connsiteY2" fmla="*/ 9452 h 2377005"/>
              <a:gd name="connsiteX3" fmla="*/ 1407009 w 4900006"/>
              <a:gd name="connsiteY3" fmla="*/ 17114 h 2377005"/>
              <a:gd name="connsiteX4" fmla="*/ 1123852 w 4900006"/>
              <a:gd name="connsiteY4" fmla="*/ 26073 h 2377005"/>
              <a:gd name="connsiteX5" fmla="*/ 752035 w 4900006"/>
              <a:gd name="connsiteY5" fmla="*/ 112710 h 2377005"/>
              <a:gd name="connsiteX6" fmla="*/ 446480 w 4900006"/>
              <a:gd name="connsiteY6" fmla="*/ 287387 h 2377005"/>
              <a:gd name="connsiteX7" fmla="*/ 209630 w 4900006"/>
              <a:gd name="connsiteY7" fmla="*/ 523844 h 2377005"/>
              <a:gd name="connsiteX8" fmla="*/ 28991 w 4900006"/>
              <a:gd name="connsiteY8" fmla="*/ 930762 h 2377005"/>
              <a:gd name="connsiteX9" fmla="*/ 16358 w 4900006"/>
              <a:gd name="connsiteY9" fmla="*/ 1439283 h 2377005"/>
              <a:gd name="connsiteX10" fmla="*/ 174809 w 4900006"/>
              <a:gd name="connsiteY10" fmla="*/ 1820507 h 2377005"/>
              <a:gd name="connsiteX11" fmla="*/ 549985 w 4900006"/>
              <a:gd name="connsiteY11" fmla="*/ 2201278 h 2377005"/>
              <a:gd name="connsiteX12" fmla="*/ 846938 w 4900006"/>
              <a:gd name="connsiteY12" fmla="*/ 2330822 h 2377005"/>
              <a:gd name="connsiteX13" fmla="*/ 1125068 w 4900006"/>
              <a:gd name="connsiteY13" fmla="*/ 2376543 h 2377005"/>
              <a:gd name="connsiteX0" fmla="*/ 4894279 w 4894279"/>
              <a:gd name="connsiteY0" fmla="*/ 0 h 2377005"/>
              <a:gd name="connsiteX1" fmla="*/ 1748420 w 4894279"/>
              <a:gd name="connsiteY1" fmla="*/ 9452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784789 w 4894279"/>
              <a:gd name="connsiteY1" fmla="*/ 14647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784789 w 4894279"/>
              <a:gd name="connsiteY1" fmla="*/ 14647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407009 w 4894279"/>
              <a:gd name="connsiteY1" fmla="*/ 17114 h 2377005"/>
              <a:gd name="connsiteX2" fmla="*/ 1123852 w 4894279"/>
              <a:gd name="connsiteY2" fmla="*/ 26073 h 2377005"/>
              <a:gd name="connsiteX3" fmla="*/ 752035 w 4894279"/>
              <a:gd name="connsiteY3" fmla="*/ 112710 h 2377005"/>
              <a:gd name="connsiteX4" fmla="*/ 446480 w 4894279"/>
              <a:gd name="connsiteY4" fmla="*/ 287387 h 2377005"/>
              <a:gd name="connsiteX5" fmla="*/ 209630 w 4894279"/>
              <a:gd name="connsiteY5" fmla="*/ 523844 h 2377005"/>
              <a:gd name="connsiteX6" fmla="*/ 28991 w 4894279"/>
              <a:gd name="connsiteY6" fmla="*/ 930762 h 2377005"/>
              <a:gd name="connsiteX7" fmla="*/ 16358 w 4894279"/>
              <a:gd name="connsiteY7" fmla="*/ 1439283 h 2377005"/>
              <a:gd name="connsiteX8" fmla="*/ 174809 w 4894279"/>
              <a:gd name="connsiteY8" fmla="*/ 1820507 h 2377005"/>
              <a:gd name="connsiteX9" fmla="*/ 549985 w 4894279"/>
              <a:gd name="connsiteY9" fmla="*/ 2201278 h 2377005"/>
              <a:gd name="connsiteX10" fmla="*/ 846938 w 4894279"/>
              <a:gd name="connsiteY10" fmla="*/ 2330822 h 2377005"/>
              <a:gd name="connsiteX11" fmla="*/ 1125068 w 4894279"/>
              <a:gd name="connsiteY11" fmla="*/ 2376543 h 2377005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46480 w 4920256"/>
              <a:gd name="connsiteY4" fmla="*/ 27252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25068 w 4920256"/>
              <a:gd name="connsiteY11" fmla="*/ 2361677 h 2362139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46480 w 4920256"/>
              <a:gd name="connsiteY4" fmla="*/ 27252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45850 w 4920256"/>
              <a:gd name="connsiteY11" fmla="*/ 2361677 h 2362139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56911 w 4920256"/>
              <a:gd name="connsiteY4" fmla="*/ 25178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45850 w 4920256"/>
              <a:gd name="connsiteY11" fmla="*/ 2361677 h 2362139"/>
              <a:gd name="connsiteX0" fmla="*/ 4920256 w 4920256"/>
              <a:gd name="connsiteY0" fmla="*/ 10412 h 2361440"/>
              <a:gd name="connsiteX1" fmla="*/ 1407009 w 4920256"/>
              <a:gd name="connsiteY1" fmla="*/ 1549 h 2361440"/>
              <a:gd name="connsiteX2" fmla="*/ 1123852 w 4920256"/>
              <a:gd name="connsiteY2" fmla="*/ 10508 h 2361440"/>
              <a:gd name="connsiteX3" fmla="*/ 762466 w 4920256"/>
              <a:gd name="connsiteY3" fmla="*/ 83319 h 2361440"/>
              <a:gd name="connsiteX4" fmla="*/ 456911 w 4920256"/>
              <a:gd name="connsiteY4" fmla="*/ 251082 h 2361440"/>
              <a:gd name="connsiteX5" fmla="*/ 209630 w 4920256"/>
              <a:gd name="connsiteY5" fmla="*/ 508279 h 2361440"/>
              <a:gd name="connsiteX6" fmla="*/ 28991 w 4920256"/>
              <a:gd name="connsiteY6" fmla="*/ 915197 h 2361440"/>
              <a:gd name="connsiteX7" fmla="*/ 16358 w 4920256"/>
              <a:gd name="connsiteY7" fmla="*/ 1423718 h 2361440"/>
              <a:gd name="connsiteX8" fmla="*/ 174809 w 4920256"/>
              <a:gd name="connsiteY8" fmla="*/ 1804942 h 2361440"/>
              <a:gd name="connsiteX9" fmla="*/ 549985 w 4920256"/>
              <a:gd name="connsiteY9" fmla="*/ 2185713 h 2361440"/>
              <a:gd name="connsiteX10" fmla="*/ 846938 w 4920256"/>
              <a:gd name="connsiteY10" fmla="*/ 2315257 h 2361440"/>
              <a:gd name="connsiteX11" fmla="*/ 1145850 w 4920256"/>
              <a:gd name="connsiteY11" fmla="*/ 2360978 h 2361440"/>
              <a:gd name="connsiteX0" fmla="*/ 3668387 w 3668387"/>
              <a:gd name="connsiteY0" fmla="*/ 1815 h 2361440"/>
              <a:gd name="connsiteX1" fmla="*/ 1407009 w 3668387"/>
              <a:gd name="connsiteY1" fmla="*/ 1549 h 2361440"/>
              <a:gd name="connsiteX2" fmla="*/ 1123852 w 3668387"/>
              <a:gd name="connsiteY2" fmla="*/ 10508 h 2361440"/>
              <a:gd name="connsiteX3" fmla="*/ 762466 w 3668387"/>
              <a:gd name="connsiteY3" fmla="*/ 83319 h 2361440"/>
              <a:gd name="connsiteX4" fmla="*/ 456911 w 3668387"/>
              <a:gd name="connsiteY4" fmla="*/ 251082 h 2361440"/>
              <a:gd name="connsiteX5" fmla="*/ 209630 w 3668387"/>
              <a:gd name="connsiteY5" fmla="*/ 508279 h 2361440"/>
              <a:gd name="connsiteX6" fmla="*/ 28991 w 3668387"/>
              <a:gd name="connsiteY6" fmla="*/ 915197 h 2361440"/>
              <a:gd name="connsiteX7" fmla="*/ 16358 w 3668387"/>
              <a:gd name="connsiteY7" fmla="*/ 1423718 h 2361440"/>
              <a:gd name="connsiteX8" fmla="*/ 174809 w 3668387"/>
              <a:gd name="connsiteY8" fmla="*/ 1804942 h 2361440"/>
              <a:gd name="connsiteX9" fmla="*/ 549985 w 3668387"/>
              <a:gd name="connsiteY9" fmla="*/ 2185713 h 2361440"/>
              <a:gd name="connsiteX10" fmla="*/ 846938 w 3668387"/>
              <a:gd name="connsiteY10" fmla="*/ 2315257 h 2361440"/>
              <a:gd name="connsiteX11" fmla="*/ 1145850 w 3668387"/>
              <a:gd name="connsiteY11" fmla="*/ 2360978 h 2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8387" h="2361440">
                <a:moveTo>
                  <a:pt x="3668387" y="1815"/>
                </a:moveTo>
                <a:lnTo>
                  <a:pt x="1407009" y="1549"/>
                </a:lnTo>
                <a:cubicBezTo>
                  <a:pt x="1305110" y="-244"/>
                  <a:pt x="1231276" y="-3120"/>
                  <a:pt x="1123852" y="10508"/>
                </a:cubicBezTo>
                <a:cubicBezTo>
                  <a:pt x="1016428" y="24136"/>
                  <a:pt x="876691" y="42268"/>
                  <a:pt x="762466" y="83319"/>
                </a:cubicBezTo>
                <a:cubicBezTo>
                  <a:pt x="648241" y="124370"/>
                  <a:pt x="549050" y="180255"/>
                  <a:pt x="456911" y="251082"/>
                </a:cubicBezTo>
                <a:cubicBezTo>
                  <a:pt x="364772" y="321909"/>
                  <a:pt x="280078" y="396930"/>
                  <a:pt x="209630" y="508279"/>
                </a:cubicBezTo>
                <a:cubicBezTo>
                  <a:pt x="139183" y="619628"/>
                  <a:pt x="62011" y="760257"/>
                  <a:pt x="28991" y="915197"/>
                </a:cubicBezTo>
                <a:cubicBezTo>
                  <a:pt x="-4029" y="1070137"/>
                  <a:pt x="-9677" y="1275427"/>
                  <a:pt x="16358" y="1423718"/>
                </a:cubicBezTo>
                <a:cubicBezTo>
                  <a:pt x="57633" y="1572009"/>
                  <a:pt x="86805" y="1679399"/>
                  <a:pt x="174809" y="1804942"/>
                </a:cubicBezTo>
                <a:cubicBezTo>
                  <a:pt x="259003" y="1941915"/>
                  <a:pt x="418805" y="2109859"/>
                  <a:pt x="549985" y="2185713"/>
                </a:cubicBezTo>
                <a:cubicBezTo>
                  <a:pt x="678472" y="2261131"/>
                  <a:pt x="751427" y="2285860"/>
                  <a:pt x="846938" y="2315257"/>
                </a:cubicBezTo>
                <a:cubicBezTo>
                  <a:pt x="942449" y="2344654"/>
                  <a:pt x="1093780" y="2364788"/>
                  <a:pt x="1145850" y="2360978"/>
                </a:cubicBezTo>
              </a:path>
            </a:pathLst>
          </a:custGeom>
          <a:noFill/>
          <a:ln w="38100">
            <a:solidFill>
              <a:srgbClr val="00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61461FC-0747-47A2-8C0C-8B31CD393FAA}"/>
              </a:ext>
            </a:extLst>
          </p:cNvPr>
          <p:cNvSpPr/>
          <p:nvPr/>
        </p:nvSpPr>
        <p:spPr bwMode="ltGray">
          <a:xfrm>
            <a:off x="4734498" y="1002233"/>
            <a:ext cx="6061020" cy="4765088"/>
          </a:xfrm>
          <a:custGeom>
            <a:avLst/>
            <a:gdLst>
              <a:gd name="connsiteX0" fmla="*/ 0 w 247425"/>
              <a:gd name="connsiteY0" fmla="*/ 0 h 656217"/>
              <a:gd name="connsiteX1" fmla="*/ 75303 w 247425"/>
              <a:gd name="connsiteY1" fmla="*/ 150607 h 656217"/>
              <a:gd name="connsiteX2" fmla="*/ 96818 w 247425"/>
              <a:gd name="connsiteY2" fmla="*/ 236668 h 656217"/>
              <a:gd name="connsiteX3" fmla="*/ 118334 w 247425"/>
              <a:gd name="connsiteY3" fmla="*/ 279699 h 656217"/>
              <a:gd name="connsiteX4" fmla="*/ 150607 w 247425"/>
              <a:gd name="connsiteY4" fmla="*/ 408791 h 656217"/>
              <a:gd name="connsiteX5" fmla="*/ 172122 w 247425"/>
              <a:gd name="connsiteY5" fmla="*/ 451821 h 656217"/>
              <a:gd name="connsiteX6" fmla="*/ 182880 w 247425"/>
              <a:gd name="connsiteY6" fmla="*/ 484094 h 656217"/>
              <a:gd name="connsiteX7" fmla="*/ 204395 w 247425"/>
              <a:gd name="connsiteY7" fmla="*/ 537882 h 656217"/>
              <a:gd name="connsiteX8" fmla="*/ 236668 w 247425"/>
              <a:gd name="connsiteY8" fmla="*/ 645459 h 656217"/>
              <a:gd name="connsiteX9" fmla="*/ 247425 w 247425"/>
              <a:gd name="connsiteY9" fmla="*/ 656217 h 656217"/>
              <a:gd name="connsiteX0" fmla="*/ 0 w 634701"/>
              <a:gd name="connsiteY0" fmla="*/ 0 h 2560320"/>
              <a:gd name="connsiteX1" fmla="*/ 75303 w 634701"/>
              <a:gd name="connsiteY1" fmla="*/ 150607 h 2560320"/>
              <a:gd name="connsiteX2" fmla="*/ 96818 w 634701"/>
              <a:gd name="connsiteY2" fmla="*/ 236668 h 2560320"/>
              <a:gd name="connsiteX3" fmla="*/ 118334 w 634701"/>
              <a:gd name="connsiteY3" fmla="*/ 279699 h 2560320"/>
              <a:gd name="connsiteX4" fmla="*/ 150607 w 634701"/>
              <a:gd name="connsiteY4" fmla="*/ 408791 h 2560320"/>
              <a:gd name="connsiteX5" fmla="*/ 172122 w 634701"/>
              <a:gd name="connsiteY5" fmla="*/ 451821 h 2560320"/>
              <a:gd name="connsiteX6" fmla="*/ 182880 w 634701"/>
              <a:gd name="connsiteY6" fmla="*/ 484094 h 2560320"/>
              <a:gd name="connsiteX7" fmla="*/ 204395 w 634701"/>
              <a:gd name="connsiteY7" fmla="*/ 537882 h 2560320"/>
              <a:gd name="connsiteX8" fmla="*/ 236668 w 634701"/>
              <a:gd name="connsiteY8" fmla="*/ 645459 h 2560320"/>
              <a:gd name="connsiteX9" fmla="*/ 634701 w 634701"/>
              <a:gd name="connsiteY9" fmla="*/ 2560320 h 2560320"/>
              <a:gd name="connsiteX0" fmla="*/ 398254 w 1032955"/>
              <a:gd name="connsiteY0" fmla="*/ 0 h 2560320"/>
              <a:gd name="connsiteX1" fmla="*/ 473557 w 1032955"/>
              <a:gd name="connsiteY1" fmla="*/ 150607 h 2560320"/>
              <a:gd name="connsiteX2" fmla="*/ 495072 w 1032955"/>
              <a:gd name="connsiteY2" fmla="*/ 236668 h 2560320"/>
              <a:gd name="connsiteX3" fmla="*/ 516588 w 1032955"/>
              <a:gd name="connsiteY3" fmla="*/ 279699 h 2560320"/>
              <a:gd name="connsiteX4" fmla="*/ 548861 w 1032955"/>
              <a:gd name="connsiteY4" fmla="*/ 408791 h 2560320"/>
              <a:gd name="connsiteX5" fmla="*/ 570376 w 1032955"/>
              <a:gd name="connsiteY5" fmla="*/ 451821 h 2560320"/>
              <a:gd name="connsiteX6" fmla="*/ 581134 w 1032955"/>
              <a:gd name="connsiteY6" fmla="*/ 484094 h 2560320"/>
              <a:gd name="connsiteX7" fmla="*/ 602649 w 1032955"/>
              <a:gd name="connsiteY7" fmla="*/ 537882 h 2560320"/>
              <a:gd name="connsiteX8" fmla="*/ 221 w 1032955"/>
              <a:gd name="connsiteY8" fmla="*/ 1979407 h 2560320"/>
              <a:gd name="connsiteX9" fmla="*/ 1032955 w 1032955"/>
              <a:gd name="connsiteY9" fmla="*/ 2560320 h 2560320"/>
              <a:gd name="connsiteX0" fmla="*/ 400429 w 1035130"/>
              <a:gd name="connsiteY0" fmla="*/ 0 h 2560320"/>
              <a:gd name="connsiteX1" fmla="*/ 475732 w 1035130"/>
              <a:gd name="connsiteY1" fmla="*/ 150607 h 2560320"/>
              <a:gd name="connsiteX2" fmla="*/ 497247 w 1035130"/>
              <a:gd name="connsiteY2" fmla="*/ 236668 h 2560320"/>
              <a:gd name="connsiteX3" fmla="*/ 518763 w 1035130"/>
              <a:gd name="connsiteY3" fmla="*/ 279699 h 2560320"/>
              <a:gd name="connsiteX4" fmla="*/ 551036 w 1035130"/>
              <a:gd name="connsiteY4" fmla="*/ 408791 h 2560320"/>
              <a:gd name="connsiteX5" fmla="*/ 572551 w 1035130"/>
              <a:gd name="connsiteY5" fmla="*/ 451821 h 2560320"/>
              <a:gd name="connsiteX6" fmla="*/ 583309 w 1035130"/>
              <a:gd name="connsiteY6" fmla="*/ 484094 h 2560320"/>
              <a:gd name="connsiteX7" fmla="*/ 604824 w 1035130"/>
              <a:gd name="connsiteY7" fmla="*/ 537882 h 2560320"/>
              <a:gd name="connsiteX8" fmla="*/ 2396 w 1035130"/>
              <a:gd name="connsiteY8" fmla="*/ 1979407 h 2560320"/>
              <a:gd name="connsiteX9" fmla="*/ 411186 w 1035130"/>
              <a:gd name="connsiteY9" fmla="*/ 2366681 h 2560320"/>
              <a:gd name="connsiteX10" fmla="*/ 1035130 w 1035130"/>
              <a:gd name="connsiteY10" fmla="*/ 2560320 h 2560320"/>
              <a:gd name="connsiteX0" fmla="*/ 400128 w 1034829"/>
              <a:gd name="connsiteY0" fmla="*/ 0 h 2560320"/>
              <a:gd name="connsiteX1" fmla="*/ 475431 w 1034829"/>
              <a:gd name="connsiteY1" fmla="*/ 150607 h 2560320"/>
              <a:gd name="connsiteX2" fmla="*/ 496946 w 1034829"/>
              <a:gd name="connsiteY2" fmla="*/ 236668 h 2560320"/>
              <a:gd name="connsiteX3" fmla="*/ 518462 w 1034829"/>
              <a:gd name="connsiteY3" fmla="*/ 279699 h 2560320"/>
              <a:gd name="connsiteX4" fmla="*/ 550735 w 1034829"/>
              <a:gd name="connsiteY4" fmla="*/ 408791 h 2560320"/>
              <a:gd name="connsiteX5" fmla="*/ 572250 w 1034829"/>
              <a:gd name="connsiteY5" fmla="*/ 451821 h 2560320"/>
              <a:gd name="connsiteX6" fmla="*/ 583008 w 1034829"/>
              <a:gd name="connsiteY6" fmla="*/ 484094 h 2560320"/>
              <a:gd name="connsiteX7" fmla="*/ 604523 w 1034829"/>
              <a:gd name="connsiteY7" fmla="*/ 537882 h 2560320"/>
              <a:gd name="connsiteX8" fmla="*/ 2095 w 1034829"/>
              <a:gd name="connsiteY8" fmla="*/ 1979407 h 2560320"/>
              <a:gd name="connsiteX9" fmla="*/ 410885 w 1034829"/>
              <a:gd name="connsiteY9" fmla="*/ 2366681 h 2560320"/>
              <a:gd name="connsiteX10" fmla="*/ 1034829 w 1034829"/>
              <a:gd name="connsiteY10" fmla="*/ 2560320 h 2560320"/>
              <a:gd name="connsiteX0" fmla="*/ 582266 w 1216967"/>
              <a:gd name="connsiteY0" fmla="*/ 0 h 2560320"/>
              <a:gd name="connsiteX1" fmla="*/ 657569 w 1216967"/>
              <a:gd name="connsiteY1" fmla="*/ 150607 h 2560320"/>
              <a:gd name="connsiteX2" fmla="*/ 679084 w 1216967"/>
              <a:gd name="connsiteY2" fmla="*/ 236668 h 2560320"/>
              <a:gd name="connsiteX3" fmla="*/ 700600 w 1216967"/>
              <a:gd name="connsiteY3" fmla="*/ 279699 h 2560320"/>
              <a:gd name="connsiteX4" fmla="*/ 732873 w 1216967"/>
              <a:gd name="connsiteY4" fmla="*/ 408791 h 2560320"/>
              <a:gd name="connsiteX5" fmla="*/ 754388 w 1216967"/>
              <a:gd name="connsiteY5" fmla="*/ 451821 h 2560320"/>
              <a:gd name="connsiteX6" fmla="*/ 765146 w 1216967"/>
              <a:gd name="connsiteY6" fmla="*/ 484094 h 2560320"/>
              <a:gd name="connsiteX7" fmla="*/ 786661 w 1216967"/>
              <a:gd name="connsiteY7" fmla="*/ 537882 h 2560320"/>
              <a:gd name="connsiteX8" fmla="*/ 1353 w 1216967"/>
              <a:gd name="connsiteY8" fmla="*/ 1333949 h 2560320"/>
              <a:gd name="connsiteX9" fmla="*/ 593023 w 1216967"/>
              <a:gd name="connsiteY9" fmla="*/ 2366681 h 2560320"/>
              <a:gd name="connsiteX10" fmla="*/ 1216967 w 1216967"/>
              <a:gd name="connsiteY10" fmla="*/ 2560320 h 2560320"/>
              <a:gd name="connsiteX0" fmla="*/ 600925 w 1235626"/>
              <a:gd name="connsiteY0" fmla="*/ 0 h 2560320"/>
              <a:gd name="connsiteX1" fmla="*/ 676228 w 1235626"/>
              <a:gd name="connsiteY1" fmla="*/ 150607 h 2560320"/>
              <a:gd name="connsiteX2" fmla="*/ 697743 w 1235626"/>
              <a:gd name="connsiteY2" fmla="*/ 236668 h 2560320"/>
              <a:gd name="connsiteX3" fmla="*/ 719259 w 1235626"/>
              <a:gd name="connsiteY3" fmla="*/ 279699 h 2560320"/>
              <a:gd name="connsiteX4" fmla="*/ 751532 w 1235626"/>
              <a:gd name="connsiteY4" fmla="*/ 408791 h 2560320"/>
              <a:gd name="connsiteX5" fmla="*/ 773047 w 1235626"/>
              <a:gd name="connsiteY5" fmla="*/ 451821 h 2560320"/>
              <a:gd name="connsiteX6" fmla="*/ 783805 w 1235626"/>
              <a:gd name="connsiteY6" fmla="*/ 484094 h 2560320"/>
              <a:gd name="connsiteX7" fmla="*/ 805320 w 1235626"/>
              <a:gd name="connsiteY7" fmla="*/ 537882 h 2560320"/>
              <a:gd name="connsiteX8" fmla="*/ 20012 w 1235626"/>
              <a:gd name="connsiteY8" fmla="*/ 1333949 h 2560320"/>
              <a:gd name="connsiteX9" fmla="*/ 245922 w 1235626"/>
              <a:gd name="connsiteY9" fmla="*/ 1979406 h 2560320"/>
              <a:gd name="connsiteX10" fmla="*/ 611682 w 1235626"/>
              <a:gd name="connsiteY10" fmla="*/ 2366681 h 2560320"/>
              <a:gd name="connsiteX11" fmla="*/ 1235626 w 1235626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744302 w 1196123"/>
              <a:gd name="connsiteY6" fmla="*/ 484094 h 2560320"/>
              <a:gd name="connsiteX7" fmla="*/ 765817 w 1196123"/>
              <a:gd name="connsiteY7" fmla="*/ 537882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744302 w 1196123"/>
              <a:gd name="connsiteY6" fmla="*/ 484094 h 2560320"/>
              <a:gd name="connsiteX7" fmla="*/ 453845 w 1196123"/>
              <a:gd name="connsiteY7" fmla="*/ 387275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561422 w 1196123"/>
              <a:gd name="connsiteY0" fmla="*/ 0 h 2560320"/>
              <a:gd name="connsiteX1" fmla="*/ 636725 w 1196123"/>
              <a:gd name="connsiteY1" fmla="*/ 150607 h 2560320"/>
              <a:gd name="connsiteX2" fmla="*/ 658240 w 1196123"/>
              <a:gd name="connsiteY2" fmla="*/ 236668 h 2560320"/>
              <a:gd name="connsiteX3" fmla="*/ 679756 w 1196123"/>
              <a:gd name="connsiteY3" fmla="*/ 279699 h 2560320"/>
              <a:gd name="connsiteX4" fmla="*/ 712029 w 1196123"/>
              <a:gd name="connsiteY4" fmla="*/ 408791 h 2560320"/>
              <a:gd name="connsiteX5" fmla="*/ 733544 w 1196123"/>
              <a:gd name="connsiteY5" fmla="*/ 451821 h 2560320"/>
              <a:gd name="connsiteX6" fmla="*/ 1131577 w 1196123"/>
              <a:gd name="connsiteY6" fmla="*/ 182880 h 2560320"/>
              <a:gd name="connsiteX7" fmla="*/ 453845 w 1196123"/>
              <a:gd name="connsiteY7" fmla="*/ 387275 h 2560320"/>
              <a:gd name="connsiteX8" fmla="*/ 23540 w 1196123"/>
              <a:gd name="connsiteY8" fmla="*/ 1097281 h 2560320"/>
              <a:gd name="connsiteX9" fmla="*/ 206419 w 1196123"/>
              <a:gd name="connsiteY9" fmla="*/ 1979406 h 2560320"/>
              <a:gd name="connsiteX10" fmla="*/ 572179 w 1196123"/>
              <a:gd name="connsiteY10" fmla="*/ 2366681 h 2560320"/>
              <a:gd name="connsiteX11" fmla="*/ 1196123 w 1196123"/>
              <a:gd name="connsiteY11" fmla="*/ 2560320 h 2560320"/>
              <a:gd name="connsiteX0" fmla="*/ 2357949 w 2358268"/>
              <a:gd name="connsiteY0" fmla="*/ 0 h 2420471"/>
              <a:gd name="connsiteX1" fmla="*/ 636725 w 2358268"/>
              <a:gd name="connsiteY1" fmla="*/ 10758 h 2420471"/>
              <a:gd name="connsiteX2" fmla="*/ 658240 w 2358268"/>
              <a:gd name="connsiteY2" fmla="*/ 96819 h 2420471"/>
              <a:gd name="connsiteX3" fmla="*/ 679756 w 2358268"/>
              <a:gd name="connsiteY3" fmla="*/ 139850 h 2420471"/>
              <a:gd name="connsiteX4" fmla="*/ 712029 w 2358268"/>
              <a:gd name="connsiteY4" fmla="*/ 268942 h 2420471"/>
              <a:gd name="connsiteX5" fmla="*/ 733544 w 2358268"/>
              <a:gd name="connsiteY5" fmla="*/ 311972 h 2420471"/>
              <a:gd name="connsiteX6" fmla="*/ 1131577 w 2358268"/>
              <a:gd name="connsiteY6" fmla="*/ 43031 h 2420471"/>
              <a:gd name="connsiteX7" fmla="*/ 453845 w 2358268"/>
              <a:gd name="connsiteY7" fmla="*/ 247426 h 2420471"/>
              <a:gd name="connsiteX8" fmla="*/ 23540 w 2358268"/>
              <a:gd name="connsiteY8" fmla="*/ 957432 h 2420471"/>
              <a:gd name="connsiteX9" fmla="*/ 206419 w 2358268"/>
              <a:gd name="connsiteY9" fmla="*/ 1839557 h 2420471"/>
              <a:gd name="connsiteX10" fmla="*/ 572179 w 2358268"/>
              <a:gd name="connsiteY10" fmla="*/ 2226832 h 2420471"/>
              <a:gd name="connsiteX11" fmla="*/ 1196123 w 2358268"/>
              <a:gd name="connsiteY11" fmla="*/ 2420471 h 2420471"/>
              <a:gd name="connsiteX0" fmla="*/ 2357949 w 2359706"/>
              <a:gd name="connsiteY0" fmla="*/ 0 h 2420471"/>
              <a:gd name="connsiteX1" fmla="*/ 1852340 w 2359706"/>
              <a:gd name="connsiteY1" fmla="*/ 333488 h 2420471"/>
              <a:gd name="connsiteX2" fmla="*/ 658240 w 2359706"/>
              <a:gd name="connsiteY2" fmla="*/ 96819 h 2420471"/>
              <a:gd name="connsiteX3" fmla="*/ 679756 w 2359706"/>
              <a:gd name="connsiteY3" fmla="*/ 139850 h 2420471"/>
              <a:gd name="connsiteX4" fmla="*/ 712029 w 2359706"/>
              <a:gd name="connsiteY4" fmla="*/ 268942 h 2420471"/>
              <a:gd name="connsiteX5" fmla="*/ 733544 w 2359706"/>
              <a:gd name="connsiteY5" fmla="*/ 311972 h 2420471"/>
              <a:gd name="connsiteX6" fmla="*/ 1131577 w 2359706"/>
              <a:gd name="connsiteY6" fmla="*/ 43031 h 2420471"/>
              <a:gd name="connsiteX7" fmla="*/ 453845 w 2359706"/>
              <a:gd name="connsiteY7" fmla="*/ 247426 h 2420471"/>
              <a:gd name="connsiteX8" fmla="*/ 23540 w 2359706"/>
              <a:gd name="connsiteY8" fmla="*/ 957432 h 2420471"/>
              <a:gd name="connsiteX9" fmla="*/ 206419 w 2359706"/>
              <a:gd name="connsiteY9" fmla="*/ 1839557 h 2420471"/>
              <a:gd name="connsiteX10" fmla="*/ 572179 w 2359706"/>
              <a:gd name="connsiteY10" fmla="*/ 2226832 h 2420471"/>
              <a:gd name="connsiteX11" fmla="*/ 1196123 w 2359706"/>
              <a:gd name="connsiteY11" fmla="*/ 2420471 h 2420471"/>
              <a:gd name="connsiteX0" fmla="*/ 2357949 w 2359706"/>
              <a:gd name="connsiteY0" fmla="*/ 0 h 2420471"/>
              <a:gd name="connsiteX1" fmla="*/ 1852340 w 2359706"/>
              <a:gd name="connsiteY1" fmla="*/ 333488 h 2420471"/>
              <a:gd name="connsiteX2" fmla="*/ 658240 w 2359706"/>
              <a:gd name="connsiteY2" fmla="*/ 96819 h 2420471"/>
              <a:gd name="connsiteX3" fmla="*/ 1723247 w 2359706"/>
              <a:gd name="connsiteY3" fmla="*/ 666974 h 2420471"/>
              <a:gd name="connsiteX4" fmla="*/ 712029 w 2359706"/>
              <a:gd name="connsiteY4" fmla="*/ 268942 h 2420471"/>
              <a:gd name="connsiteX5" fmla="*/ 733544 w 2359706"/>
              <a:gd name="connsiteY5" fmla="*/ 311972 h 2420471"/>
              <a:gd name="connsiteX6" fmla="*/ 1131577 w 2359706"/>
              <a:gd name="connsiteY6" fmla="*/ 43031 h 2420471"/>
              <a:gd name="connsiteX7" fmla="*/ 453845 w 2359706"/>
              <a:gd name="connsiteY7" fmla="*/ 247426 h 2420471"/>
              <a:gd name="connsiteX8" fmla="*/ 23540 w 2359706"/>
              <a:gd name="connsiteY8" fmla="*/ 957432 h 2420471"/>
              <a:gd name="connsiteX9" fmla="*/ 206419 w 2359706"/>
              <a:gd name="connsiteY9" fmla="*/ 1839557 h 2420471"/>
              <a:gd name="connsiteX10" fmla="*/ 572179 w 2359706"/>
              <a:gd name="connsiteY10" fmla="*/ 2226832 h 2420471"/>
              <a:gd name="connsiteX11" fmla="*/ 1196123 w 2359706"/>
              <a:gd name="connsiteY11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712029 w 2359016"/>
              <a:gd name="connsiteY4" fmla="*/ 268942 h 2420471"/>
              <a:gd name="connsiteX5" fmla="*/ 733544 w 2359016"/>
              <a:gd name="connsiteY5" fmla="*/ 311972 h 2420471"/>
              <a:gd name="connsiteX6" fmla="*/ 1131577 w 2359016"/>
              <a:gd name="connsiteY6" fmla="*/ 43031 h 2420471"/>
              <a:gd name="connsiteX7" fmla="*/ 453845 w 2359016"/>
              <a:gd name="connsiteY7" fmla="*/ 247426 h 2420471"/>
              <a:gd name="connsiteX8" fmla="*/ 23540 w 2359016"/>
              <a:gd name="connsiteY8" fmla="*/ 957432 h 2420471"/>
              <a:gd name="connsiteX9" fmla="*/ 206419 w 2359016"/>
              <a:gd name="connsiteY9" fmla="*/ 1839557 h 2420471"/>
              <a:gd name="connsiteX10" fmla="*/ 572179 w 2359016"/>
              <a:gd name="connsiteY10" fmla="*/ 2226832 h 2420471"/>
              <a:gd name="connsiteX11" fmla="*/ 1196123 w 2359016"/>
              <a:gd name="connsiteY11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712029 w 2359016"/>
              <a:gd name="connsiteY4" fmla="*/ 268942 h 2420471"/>
              <a:gd name="connsiteX5" fmla="*/ 1131577 w 2359016"/>
              <a:gd name="connsiteY5" fmla="*/ 43031 h 2420471"/>
              <a:gd name="connsiteX6" fmla="*/ 453845 w 2359016"/>
              <a:gd name="connsiteY6" fmla="*/ 247426 h 2420471"/>
              <a:gd name="connsiteX7" fmla="*/ 23540 w 2359016"/>
              <a:gd name="connsiteY7" fmla="*/ 957432 h 2420471"/>
              <a:gd name="connsiteX8" fmla="*/ 206419 w 2359016"/>
              <a:gd name="connsiteY8" fmla="*/ 1839557 h 2420471"/>
              <a:gd name="connsiteX9" fmla="*/ 572179 w 2359016"/>
              <a:gd name="connsiteY9" fmla="*/ 2226832 h 2420471"/>
              <a:gd name="connsiteX10" fmla="*/ 1196123 w 2359016"/>
              <a:gd name="connsiteY10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723247 w 2359016"/>
              <a:gd name="connsiteY3" fmla="*/ 666974 h 2420471"/>
              <a:gd name="connsiteX4" fmla="*/ 1131577 w 2359016"/>
              <a:gd name="connsiteY4" fmla="*/ 43031 h 2420471"/>
              <a:gd name="connsiteX5" fmla="*/ 453845 w 2359016"/>
              <a:gd name="connsiteY5" fmla="*/ 247426 h 2420471"/>
              <a:gd name="connsiteX6" fmla="*/ 23540 w 2359016"/>
              <a:gd name="connsiteY6" fmla="*/ 957432 h 2420471"/>
              <a:gd name="connsiteX7" fmla="*/ 206419 w 2359016"/>
              <a:gd name="connsiteY7" fmla="*/ 1839557 h 2420471"/>
              <a:gd name="connsiteX8" fmla="*/ 572179 w 2359016"/>
              <a:gd name="connsiteY8" fmla="*/ 2226832 h 2420471"/>
              <a:gd name="connsiteX9" fmla="*/ 1196123 w 2359016"/>
              <a:gd name="connsiteY9" fmla="*/ 2420471 h 2420471"/>
              <a:gd name="connsiteX0" fmla="*/ 2357949 w 2359016"/>
              <a:gd name="connsiteY0" fmla="*/ 0 h 2420471"/>
              <a:gd name="connsiteX1" fmla="*/ 1852340 w 2359016"/>
              <a:gd name="connsiteY1" fmla="*/ 333488 h 2420471"/>
              <a:gd name="connsiteX2" fmla="*/ 1723247 w 2359016"/>
              <a:gd name="connsiteY2" fmla="*/ 473337 h 2420471"/>
              <a:gd name="connsiteX3" fmla="*/ 1658701 w 2359016"/>
              <a:gd name="connsiteY3" fmla="*/ 129091 h 2420471"/>
              <a:gd name="connsiteX4" fmla="*/ 1131577 w 2359016"/>
              <a:gd name="connsiteY4" fmla="*/ 43031 h 2420471"/>
              <a:gd name="connsiteX5" fmla="*/ 453845 w 2359016"/>
              <a:gd name="connsiteY5" fmla="*/ 247426 h 2420471"/>
              <a:gd name="connsiteX6" fmla="*/ 23540 w 2359016"/>
              <a:gd name="connsiteY6" fmla="*/ 957432 h 2420471"/>
              <a:gd name="connsiteX7" fmla="*/ 206419 w 2359016"/>
              <a:gd name="connsiteY7" fmla="*/ 1839557 h 2420471"/>
              <a:gd name="connsiteX8" fmla="*/ 572179 w 2359016"/>
              <a:gd name="connsiteY8" fmla="*/ 2226832 h 2420471"/>
              <a:gd name="connsiteX9" fmla="*/ 1196123 w 2359016"/>
              <a:gd name="connsiteY9" fmla="*/ 2420471 h 2420471"/>
              <a:gd name="connsiteX0" fmla="*/ 2357949 w 2358875"/>
              <a:gd name="connsiteY0" fmla="*/ 0 h 2420471"/>
              <a:gd name="connsiteX1" fmla="*/ 1852340 w 2358875"/>
              <a:gd name="connsiteY1" fmla="*/ 333488 h 2420471"/>
              <a:gd name="connsiteX2" fmla="*/ 2132038 w 2358875"/>
              <a:gd name="connsiteY2" fmla="*/ 21516 h 2420471"/>
              <a:gd name="connsiteX3" fmla="*/ 1658701 w 2358875"/>
              <a:gd name="connsiteY3" fmla="*/ 129091 h 2420471"/>
              <a:gd name="connsiteX4" fmla="*/ 1131577 w 2358875"/>
              <a:gd name="connsiteY4" fmla="*/ 43031 h 2420471"/>
              <a:gd name="connsiteX5" fmla="*/ 453845 w 2358875"/>
              <a:gd name="connsiteY5" fmla="*/ 247426 h 2420471"/>
              <a:gd name="connsiteX6" fmla="*/ 23540 w 2358875"/>
              <a:gd name="connsiteY6" fmla="*/ 957432 h 2420471"/>
              <a:gd name="connsiteX7" fmla="*/ 206419 w 2358875"/>
              <a:gd name="connsiteY7" fmla="*/ 1839557 h 2420471"/>
              <a:gd name="connsiteX8" fmla="*/ 572179 w 2358875"/>
              <a:gd name="connsiteY8" fmla="*/ 2226832 h 2420471"/>
              <a:gd name="connsiteX9" fmla="*/ 1196123 w 2358875"/>
              <a:gd name="connsiteY9" fmla="*/ 2420471 h 2420471"/>
              <a:gd name="connsiteX0" fmla="*/ 2357949 w 2358875"/>
              <a:gd name="connsiteY0" fmla="*/ 0 h 2420471"/>
              <a:gd name="connsiteX1" fmla="*/ 1852340 w 2358875"/>
              <a:gd name="connsiteY1" fmla="*/ 333488 h 2420471"/>
              <a:gd name="connsiteX2" fmla="*/ 2132038 w 2358875"/>
              <a:gd name="connsiteY2" fmla="*/ 21516 h 2420471"/>
              <a:gd name="connsiteX3" fmla="*/ 1712489 w 2358875"/>
              <a:gd name="connsiteY3" fmla="*/ 53787 h 2420471"/>
              <a:gd name="connsiteX4" fmla="*/ 1131577 w 2358875"/>
              <a:gd name="connsiteY4" fmla="*/ 43031 h 2420471"/>
              <a:gd name="connsiteX5" fmla="*/ 453845 w 2358875"/>
              <a:gd name="connsiteY5" fmla="*/ 247426 h 2420471"/>
              <a:gd name="connsiteX6" fmla="*/ 23540 w 2358875"/>
              <a:gd name="connsiteY6" fmla="*/ 957432 h 2420471"/>
              <a:gd name="connsiteX7" fmla="*/ 206419 w 2358875"/>
              <a:gd name="connsiteY7" fmla="*/ 1839557 h 2420471"/>
              <a:gd name="connsiteX8" fmla="*/ 572179 w 2358875"/>
              <a:gd name="connsiteY8" fmla="*/ 2226832 h 2420471"/>
              <a:gd name="connsiteX9" fmla="*/ 1196123 w 2358875"/>
              <a:gd name="connsiteY9" fmla="*/ 2420471 h 2420471"/>
              <a:gd name="connsiteX0" fmla="*/ 2360792 w 2361718"/>
              <a:gd name="connsiteY0" fmla="*/ 0 h 2420471"/>
              <a:gd name="connsiteX1" fmla="*/ 1855183 w 2361718"/>
              <a:gd name="connsiteY1" fmla="*/ 333488 h 2420471"/>
              <a:gd name="connsiteX2" fmla="*/ 2134881 w 2361718"/>
              <a:gd name="connsiteY2" fmla="*/ 21516 h 2420471"/>
              <a:gd name="connsiteX3" fmla="*/ 1715332 w 2361718"/>
              <a:gd name="connsiteY3" fmla="*/ 53787 h 2420471"/>
              <a:gd name="connsiteX4" fmla="*/ 1134420 w 2361718"/>
              <a:gd name="connsiteY4" fmla="*/ 43031 h 2420471"/>
              <a:gd name="connsiteX5" fmla="*/ 456688 w 2361718"/>
              <a:gd name="connsiteY5" fmla="*/ 247426 h 2420471"/>
              <a:gd name="connsiteX6" fmla="*/ 26383 w 2361718"/>
              <a:gd name="connsiteY6" fmla="*/ 957432 h 2420471"/>
              <a:gd name="connsiteX7" fmla="*/ 182592 w 2361718"/>
              <a:gd name="connsiteY7" fmla="*/ 1847177 h 2420471"/>
              <a:gd name="connsiteX8" fmla="*/ 575022 w 2361718"/>
              <a:gd name="connsiteY8" fmla="*/ 2226832 h 2420471"/>
              <a:gd name="connsiteX9" fmla="*/ 1198966 w 2361718"/>
              <a:gd name="connsiteY9" fmla="*/ 2420471 h 2420471"/>
              <a:gd name="connsiteX0" fmla="*/ 2360792 w 2361718"/>
              <a:gd name="connsiteY0" fmla="*/ 0 h 2420471"/>
              <a:gd name="connsiteX1" fmla="*/ 1855183 w 2361718"/>
              <a:gd name="connsiteY1" fmla="*/ 333488 h 2420471"/>
              <a:gd name="connsiteX2" fmla="*/ 2134881 w 2361718"/>
              <a:gd name="connsiteY2" fmla="*/ 21516 h 2420471"/>
              <a:gd name="connsiteX3" fmla="*/ 1715332 w 2361718"/>
              <a:gd name="connsiteY3" fmla="*/ 53787 h 2420471"/>
              <a:gd name="connsiteX4" fmla="*/ 1134420 w 2361718"/>
              <a:gd name="connsiteY4" fmla="*/ 43031 h 2420471"/>
              <a:gd name="connsiteX5" fmla="*/ 456688 w 2361718"/>
              <a:gd name="connsiteY5" fmla="*/ 247426 h 2420471"/>
              <a:gd name="connsiteX6" fmla="*/ 26383 w 2361718"/>
              <a:gd name="connsiteY6" fmla="*/ 957432 h 2420471"/>
              <a:gd name="connsiteX7" fmla="*/ 182592 w 2361718"/>
              <a:gd name="connsiteY7" fmla="*/ 1847177 h 2420471"/>
              <a:gd name="connsiteX8" fmla="*/ 575022 w 2361718"/>
              <a:gd name="connsiteY8" fmla="*/ 2226832 h 2420471"/>
              <a:gd name="connsiteX9" fmla="*/ 892821 w 2361718"/>
              <a:gd name="connsiteY9" fmla="*/ 2361303 h 2420471"/>
              <a:gd name="connsiteX10" fmla="*/ 1198966 w 2361718"/>
              <a:gd name="connsiteY10" fmla="*/ 2420471 h 2420471"/>
              <a:gd name="connsiteX0" fmla="*/ 2360792 w 2361718"/>
              <a:gd name="connsiteY0" fmla="*/ 0 h 2409041"/>
              <a:gd name="connsiteX1" fmla="*/ 1855183 w 2361718"/>
              <a:gd name="connsiteY1" fmla="*/ 333488 h 2409041"/>
              <a:gd name="connsiteX2" fmla="*/ 2134881 w 2361718"/>
              <a:gd name="connsiteY2" fmla="*/ 21516 h 2409041"/>
              <a:gd name="connsiteX3" fmla="*/ 1715332 w 2361718"/>
              <a:gd name="connsiteY3" fmla="*/ 53787 h 2409041"/>
              <a:gd name="connsiteX4" fmla="*/ 1134420 w 2361718"/>
              <a:gd name="connsiteY4" fmla="*/ 43031 h 2409041"/>
              <a:gd name="connsiteX5" fmla="*/ 456688 w 2361718"/>
              <a:gd name="connsiteY5" fmla="*/ 247426 h 2409041"/>
              <a:gd name="connsiteX6" fmla="*/ 26383 w 2361718"/>
              <a:gd name="connsiteY6" fmla="*/ 957432 h 2409041"/>
              <a:gd name="connsiteX7" fmla="*/ 182592 w 2361718"/>
              <a:gd name="connsiteY7" fmla="*/ 1847177 h 2409041"/>
              <a:gd name="connsiteX8" fmla="*/ 575022 w 2361718"/>
              <a:gd name="connsiteY8" fmla="*/ 2226832 h 2409041"/>
              <a:gd name="connsiteX9" fmla="*/ 892821 w 2361718"/>
              <a:gd name="connsiteY9" fmla="*/ 2361303 h 2409041"/>
              <a:gd name="connsiteX10" fmla="*/ 1179916 w 2361718"/>
              <a:gd name="connsiteY10" fmla="*/ 2409041 h 2409041"/>
              <a:gd name="connsiteX0" fmla="*/ 2360792 w 2361718"/>
              <a:gd name="connsiteY0" fmla="*/ 0 h 2361303"/>
              <a:gd name="connsiteX1" fmla="*/ 1855183 w 2361718"/>
              <a:gd name="connsiteY1" fmla="*/ 333488 h 2361303"/>
              <a:gd name="connsiteX2" fmla="*/ 2134881 w 2361718"/>
              <a:gd name="connsiteY2" fmla="*/ 21516 h 2361303"/>
              <a:gd name="connsiteX3" fmla="*/ 1715332 w 2361718"/>
              <a:gd name="connsiteY3" fmla="*/ 53787 h 2361303"/>
              <a:gd name="connsiteX4" fmla="*/ 1134420 w 2361718"/>
              <a:gd name="connsiteY4" fmla="*/ 43031 h 2361303"/>
              <a:gd name="connsiteX5" fmla="*/ 456688 w 2361718"/>
              <a:gd name="connsiteY5" fmla="*/ 247426 h 2361303"/>
              <a:gd name="connsiteX6" fmla="*/ 26383 w 2361718"/>
              <a:gd name="connsiteY6" fmla="*/ 957432 h 2361303"/>
              <a:gd name="connsiteX7" fmla="*/ 182592 w 2361718"/>
              <a:gd name="connsiteY7" fmla="*/ 1847177 h 2361303"/>
              <a:gd name="connsiteX8" fmla="*/ 575022 w 2361718"/>
              <a:gd name="connsiteY8" fmla="*/ 2226832 h 2361303"/>
              <a:gd name="connsiteX9" fmla="*/ 892821 w 2361718"/>
              <a:gd name="connsiteY9" fmla="*/ 2361303 h 2361303"/>
              <a:gd name="connsiteX0" fmla="*/ 2360792 w 2361718"/>
              <a:gd name="connsiteY0" fmla="*/ 0 h 2399403"/>
              <a:gd name="connsiteX1" fmla="*/ 1855183 w 2361718"/>
              <a:gd name="connsiteY1" fmla="*/ 333488 h 2399403"/>
              <a:gd name="connsiteX2" fmla="*/ 2134881 w 2361718"/>
              <a:gd name="connsiteY2" fmla="*/ 21516 h 2399403"/>
              <a:gd name="connsiteX3" fmla="*/ 1715332 w 2361718"/>
              <a:gd name="connsiteY3" fmla="*/ 53787 h 2399403"/>
              <a:gd name="connsiteX4" fmla="*/ 1134420 w 2361718"/>
              <a:gd name="connsiteY4" fmla="*/ 43031 h 2399403"/>
              <a:gd name="connsiteX5" fmla="*/ 456688 w 2361718"/>
              <a:gd name="connsiteY5" fmla="*/ 247426 h 2399403"/>
              <a:gd name="connsiteX6" fmla="*/ 26383 w 2361718"/>
              <a:gd name="connsiteY6" fmla="*/ 957432 h 2399403"/>
              <a:gd name="connsiteX7" fmla="*/ 182592 w 2361718"/>
              <a:gd name="connsiteY7" fmla="*/ 1847177 h 2399403"/>
              <a:gd name="connsiteX8" fmla="*/ 575022 w 2361718"/>
              <a:gd name="connsiteY8" fmla="*/ 2226832 h 2399403"/>
              <a:gd name="connsiteX9" fmla="*/ 1136661 w 2361718"/>
              <a:gd name="connsiteY9" fmla="*/ 2399403 h 2399403"/>
              <a:gd name="connsiteX0" fmla="*/ 2360792 w 2361718"/>
              <a:gd name="connsiteY0" fmla="*/ 0 h 2399403"/>
              <a:gd name="connsiteX1" fmla="*/ 1855183 w 2361718"/>
              <a:gd name="connsiteY1" fmla="*/ 333488 h 2399403"/>
              <a:gd name="connsiteX2" fmla="*/ 2134881 w 2361718"/>
              <a:gd name="connsiteY2" fmla="*/ 21516 h 2399403"/>
              <a:gd name="connsiteX3" fmla="*/ 1715332 w 2361718"/>
              <a:gd name="connsiteY3" fmla="*/ 53787 h 2399403"/>
              <a:gd name="connsiteX4" fmla="*/ 1134420 w 2361718"/>
              <a:gd name="connsiteY4" fmla="*/ 43031 h 2399403"/>
              <a:gd name="connsiteX5" fmla="*/ 456688 w 2361718"/>
              <a:gd name="connsiteY5" fmla="*/ 247426 h 2399403"/>
              <a:gd name="connsiteX6" fmla="*/ 26383 w 2361718"/>
              <a:gd name="connsiteY6" fmla="*/ 957432 h 2399403"/>
              <a:gd name="connsiteX7" fmla="*/ 182592 w 2361718"/>
              <a:gd name="connsiteY7" fmla="*/ 1847177 h 2399403"/>
              <a:gd name="connsiteX8" fmla="*/ 575022 w 2361718"/>
              <a:gd name="connsiteY8" fmla="*/ 2226832 h 2399403"/>
              <a:gd name="connsiteX9" fmla="*/ 1136661 w 2361718"/>
              <a:gd name="connsiteY9" fmla="*/ 2399403 h 239940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1132851 w 2361718"/>
              <a:gd name="connsiteY9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957591 w 2361718"/>
              <a:gd name="connsiteY9" fmla="*/ 238035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957591 w 2361718"/>
              <a:gd name="connsiteY9" fmla="*/ 238035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96631 w 2361718"/>
              <a:gd name="connsiteY9" fmla="*/ 236130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96631 w 2361718"/>
              <a:gd name="connsiteY9" fmla="*/ 236130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0792 w 2361718"/>
              <a:gd name="connsiteY0" fmla="*/ 0 h 2403213"/>
              <a:gd name="connsiteX1" fmla="*/ 1855183 w 2361718"/>
              <a:gd name="connsiteY1" fmla="*/ 333488 h 2403213"/>
              <a:gd name="connsiteX2" fmla="*/ 2134881 w 2361718"/>
              <a:gd name="connsiteY2" fmla="*/ 21516 h 2403213"/>
              <a:gd name="connsiteX3" fmla="*/ 1715332 w 2361718"/>
              <a:gd name="connsiteY3" fmla="*/ 53787 h 2403213"/>
              <a:gd name="connsiteX4" fmla="*/ 1134420 w 2361718"/>
              <a:gd name="connsiteY4" fmla="*/ 43031 h 2403213"/>
              <a:gd name="connsiteX5" fmla="*/ 456688 w 2361718"/>
              <a:gd name="connsiteY5" fmla="*/ 247426 h 2403213"/>
              <a:gd name="connsiteX6" fmla="*/ 26383 w 2361718"/>
              <a:gd name="connsiteY6" fmla="*/ 957432 h 2403213"/>
              <a:gd name="connsiteX7" fmla="*/ 182592 w 2361718"/>
              <a:gd name="connsiteY7" fmla="*/ 1847177 h 2403213"/>
              <a:gd name="connsiteX8" fmla="*/ 575022 w 2361718"/>
              <a:gd name="connsiteY8" fmla="*/ 2226832 h 2403213"/>
              <a:gd name="connsiteX9" fmla="*/ 881391 w 2361718"/>
              <a:gd name="connsiteY9" fmla="*/ 2365113 h 2403213"/>
              <a:gd name="connsiteX10" fmla="*/ 1132851 w 2361718"/>
              <a:gd name="connsiteY10" fmla="*/ 2403213 h 2403213"/>
              <a:gd name="connsiteX0" fmla="*/ 2369583 w 2370509"/>
              <a:gd name="connsiteY0" fmla="*/ 0 h 2403213"/>
              <a:gd name="connsiteX1" fmla="*/ 1863974 w 2370509"/>
              <a:gd name="connsiteY1" fmla="*/ 333488 h 2403213"/>
              <a:gd name="connsiteX2" fmla="*/ 2143672 w 2370509"/>
              <a:gd name="connsiteY2" fmla="*/ 21516 h 2403213"/>
              <a:gd name="connsiteX3" fmla="*/ 1724123 w 2370509"/>
              <a:gd name="connsiteY3" fmla="*/ 53787 h 2403213"/>
              <a:gd name="connsiteX4" fmla="*/ 1143211 w 2370509"/>
              <a:gd name="connsiteY4" fmla="*/ 43031 h 2403213"/>
              <a:gd name="connsiteX5" fmla="*/ 465479 w 2370509"/>
              <a:gd name="connsiteY5" fmla="*/ 247426 h 2403213"/>
              <a:gd name="connsiteX6" fmla="*/ 35174 w 2370509"/>
              <a:gd name="connsiteY6" fmla="*/ 957432 h 2403213"/>
              <a:gd name="connsiteX7" fmla="*/ 40552 w 2370509"/>
              <a:gd name="connsiteY7" fmla="*/ 1473573 h 2403213"/>
              <a:gd name="connsiteX8" fmla="*/ 191383 w 2370509"/>
              <a:gd name="connsiteY8" fmla="*/ 1847177 h 2403213"/>
              <a:gd name="connsiteX9" fmla="*/ 583813 w 2370509"/>
              <a:gd name="connsiteY9" fmla="*/ 2226832 h 2403213"/>
              <a:gd name="connsiteX10" fmla="*/ 890182 w 2370509"/>
              <a:gd name="connsiteY10" fmla="*/ 2365113 h 2403213"/>
              <a:gd name="connsiteX11" fmla="*/ 1141642 w 2370509"/>
              <a:gd name="connsiteY11" fmla="*/ 2403213 h 2403213"/>
              <a:gd name="connsiteX0" fmla="*/ 2369583 w 2370509"/>
              <a:gd name="connsiteY0" fmla="*/ 0 h 2403213"/>
              <a:gd name="connsiteX1" fmla="*/ 1863974 w 2370509"/>
              <a:gd name="connsiteY1" fmla="*/ 333488 h 2403213"/>
              <a:gd name="connsiteX2" fmla="*/ 2143672 w 2370509"/>
              <a:gd name="connsiteY2" fmla="*/ 21516 h 2403213"/>
              <a:gd name="connsiteX3" fmla="*/ 1724123 w 2370509"/>
              <a:gd name="connsiteY3" fmla="*/ 53787 h 2403213"/>
              <a:gd name="connsiteX4" fmla="*/ 1143211 w 2370509"/>
              <a:gd name="connsiteY4" fmla="*/ 43031 h 2403213"/>
              <a:gd name="connsiteX5" fmla="*/ 457859 w 2370509"/>
              <a:gd name="connsiteY5" fmla="*/ 289336 h 2403213"/>
              <a:gd name="connsiteX6" fmla="*/ 35174 w 2370509"/>
              <a:gd name="connsiteY6" fmla="*/ 957432 h 2403213"/>
              <a:gd name="connsiteX7" fmla="*/ 40552 w 2370509"/>
              <a:gd name="connsiteY7" fmla="*/ 1473573 h 2403213"/>
              <a:gd name="connsiteX8" fmla="*/ 191383 w 2370509"/>
              <a:gd name="connsiteY8" fmla="*/ 1847177 h 2403213"/>
              <a:gd name="connsiteX9" fmla="*/ 583813 w 2370509"/>
              <a:gd name="connsiteY9" fmla="*/ 2226832 h 2403213"/>
              <a:gd name="connsiteX10" fmla="*/ 890182 w 2370509"/>
              <a:gd name="connsiteY10" fmla="*/ 2365113 h 2403213"/>
              <a:gd name="connsiteX11" fmla="*/ 1141642 w 2370509"/>
              <a:gd name="connsiteY11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7981 w 2355279"/>
              <a:gd name="connsiteY4" fmla="*/ 43031 h 2403213"/>
              <a:gd name="connsiteX5" fmla="*/ 442629 w 2355279"/>
              <a:gd name="connsiteY5" fmla="*/ 289336 h 2403213"/>
              <a:gd name="connsiteX6" fmla="*/ 200583 w 2355279"/>
              <a:gd name="connsiteY6" fmla="*/ 540123 h 2403213"/>
              <a:gd name="connsiteX7" fmla="*/ 19944 w 2355279"/>
              <a:gd name="connsiteY7" fmla="*/ 957432 h 2403213"/>
              <a:gd name="connsiteX8" fmla="*/ 25322 w 2355279"/>
              <a:gd name="connsiteY8" fmla="*/ 1473573 h 2403213"/>
              <a:gd name="connsiteX9" fmla="*/ 176153 w 2355279"/>
              <a:gd name="connsiteY9" fmla="*/ 1847177 h 2403213"/>
              <a:gd name="connsiteX10" fmla="*/ 568583 w 2355279"/>
              <a:gd name="connsiteY10" fmla="*/ 2226832 h 2403213"/>
              <a:gd name="connsiteX11" fmla="*/ 874952 w 2355279"/>
              <a:gd name="connsiteY11" fmla="*/ 2365113 h 2403213"/>
              <a:gd name="connsiteX12" fmla="*/ 1126412 w 2355279"/>
              <a:gd name="connsiteY12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7981 w 2355279"/>
              <a:gd name="connsiteY4" fmla="*/ 4303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08893 w 2355279"/>
              <a:gd name="connsiteY3" fmla="*/ 5378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4318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4318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35563 w 2355279"/>
              <a:gd name="connsiteY3" fmla="*/ 38547 h 2403213"/>
              <a:gd name="connsiteX4" fmla="*/ 1124171 w 2355279"/>
              <a:gd name="connsiteY4" fmla="*/ 27791 h 2403213"/>
              <a:gd name="connsiteX5" fmla="*/ 737793 w 2355279"/>
              <a:gd name="connsiteY5" fmla="*/ 113403 h 2403213"/>
              <a:gd name="connsiteX6" fmla="*/ 442629 w 2355279"/>
              <a:gd name="connsiteY6" fmla="*/ 289336 h 2403213"/>
              <a:gd name="connsiteX7" fmla="*/ 200583 w 2355279"/>
              <a:gd name="connsiteY7" fmla="*/ 540123 h 2403213"/>
              <a:gd name="connsiteX8" fmla="*/ 19944 w 2355279"/>
              <a:gd name="connsiteY8" fmla="*/ 957432 h 2403213"/>
              <a:gd name="connsiteX9" fmla="*/ 25322 w 2355279"/>
              <a:gd name="connsiteY9" fmla="*/ 1473573 h 2403213"/>
              <a:gd name="connsiteX10" fmla="*/ 176153 w 2355279"/>
              <a:gd name="connsiteY10" fmla="*/ 1847177 h 2403213"/>
              <a:gd name="connsiteX11" fmla="*/ 568583 w 2355279"/>
              <a:gd name="connsiteY11" fmla="*/ 2226832 h 2403213"/>
              <a:gd name="connsiteX12" fmla="*/ 874952 w 2355279"/>
              <a:gd name="connsiteY12" fmla="*/ 2365113 h 2403213"/>
              <a:gd name="connsiteX13" fmla="*/ 1126412 w 2355279"/>
              <a:gd name="connsiteY13" fmla="*/ 2403213 h 2403213"/>
              <a:gd name="connsiteX0" fmla="*/ 2354353 w 2355279"/>
              <a:gd name="connsiteY0" fmla="*/ 0 h 2403213"/>
              <a:gd name="connsiteX1" fmla="*/ 1848744 w 2355279"/>
              <a:gd name="connsiteY1" fmla="*/ 333488 h 2403213"/>
              <a:gd name="connsiteX2" fmla="*/ 2128442 w 2355279"/>
              <a:gd name="connsiteY2" fmla="*/ 21516 h 2403213"/>
              <a:gd name="connsiteX3" fmla="*/ 1735563 w 2355279"/>
              <a:gd name="connsiteY3" fmla="*/ 38547 h 2403213"/>
              <a:gd name="connsiteX4" fmla="*/ 1351203 w 2355279"/>
              <a:gd name="connsiteY4" fmla="*/ 33393 h 2403213"/>
              <a:gd name="connsiteX5" fmla="*/ 1124171 w 2355279"/>
              <a:gd name="connsiteY5" fmla="*/ 27791 h 2403213"/>
              <a:gd name="connsiteX6" fmla="*/ 737793 w 2355279"/>
              <a:gd name="connsiteY6" fmla="*/ 113403 h 2403213"/>
              <a:gd name="connsiteX7" fmla="*/ 442629 w 2355279"/>
              <a:gd name="connsiteY7" fmla="*/ 289336 h 2403213"/>
              <a:gd name="connsiteX8" fmla="*/ 200583 w 2355279"/>
              <a:gd name="connsiteY8" fmla="*/ 540123 h 2403213"/>
              <a:gd name="connsiteX9" fmla="*/ 19944 w 2355279"/>
              <a:gd name="connsiteY9" fmla="*/ 957432 h 2403213"/>
              <a:gd name="connsiteX10" fmla="*/ 25322 w 2355279"/>
              <a:gd name="connsiteY10" fmla="*/ 1473573 h 2403213"/>
              <a:gd name="connsiteX11" fmla="*/ 176153 w 2355279"/>
              <a:gd name="connsiteY11" fmla="*/ 1847177 h 2403213"/>
              <a:gd name="connsiteX12" fmla="*/ 568583 w 2355279"/>
              <a:gd name="connsiteY12" fmla="*/ 2226832 h 2403213"/>
              <a:gd name="connsiteX13" fmla="*/ 874952 w 2355279"/>
              <a:gd name="connsiteY13" fmla="*/ 2365113 h 2403213"/>
              <a:gd name="connsiteX14" fmla="*/ 1126412 w 2355279"/>
              <a:gd name="connsiteY14" fmla="*/ 2403213 h 2403213"/>
              <a:gd name="connsiteX0" fmla="*/ 2354353 w 2355278"/>
              <a:gd name="connsiteY0" fmla="*/ 0 h 2403213"/>
              <a:gd name="connsiteX1" fmla="*/ 1848744 w 2355278"/>
              <a:gd name="connsiteY1" fmla="*/ 333488 h 2403213"/>
              <a:gd name="connsiteX2" fmla="*/ 2132252 w 2355278"/>
              <a:gd name="connsiteY2" fmla="*/ 55806 h 2403213"/>
              <a:gd name="connsiteX3" fmla="*/ 1735563 w 2355278"/>
              <a:gd name="connsiteY3" fmla="*/ 38547 h 2403213"/>
              <a:gd name="connsiteX4" fmla="*/ 1351203 w 2355278"/>
              <a:gd name="connsiteY4" fmla="*/ 33393 h 2403213"/>
              <a:gd name="connsiteX5" fmla="*/ 1124171 w 2355278"/>
              <a:gd name="connsiteY5" fmla="*/ 27791 h 2403213"/>
              <a:gd name="connsiteX6" fmla="*/ 737793 w 2355278"/>
              <a:gd name="connsiteY6" fmla="*/ 113403 h 2403213"/>
              <a:gd name="connsiteX7" fmla="*/ 442629 w 2355278"/>
              <a:gd name="connsiteY7" fmla="*/ 289336 h 2403213"/>
              <a:gd name="connsiteX8" fmla="*/ 200583 w 2355278"/>
              <a:gd name="connsiteY8" fmla="*/ 540123 h 2403213"/>
              <a:gd name="connsiteX9" fmla="*/ 19944 w 2355278"/>
              <a:gd name="connsiteY9" fmla="*/ 957432 h 2403213"/>
              <a:gd name="connsiteX10" fmla="*/ 25322 w 2355278"/>
              <a:gd name="connsiteY10" fmla="*/ 1473573 h 2403213"/>
              <a:gd name="connsiteX11" fmla="*/ 176153 w 2355278"/>
              <a:gd name="connsiteY11" fmla="*/ 1847177 h 2403213"/>
              <a:gd name="connsiteX12" fmla="*/ 568583 w 2355278"/>
              <a:gd name="connsiteY12" fmla="*/ 2226832 h 2403213"/>
              <a:gd name="connsiteX13" fmla="*/ 874952 w 2355278"/>
              <a:gd name="connsiteY13" fmla="*/ 2365113 h 2403213"/>
              <a:gd name="connsiteX14" fmla="*/ 1126412 w 2355278"/>
              <a:gd name="connsiteY14" fmla="*/ 2403213 h 2403213"/>
              <a:gd name="connsiteX0" fmla="*/ 2354353 w 2359845"/>
              <a:gd name="connsiteY0" fmla="*/ 0 h 2403213"/>
              <a:gd name="connsiteX1" fmla="*/ 2275464 w 2359845"/>
              <a:gd name="connsiteY1" fmla="*/ 32498 h 2403213"/>
              <a:gd name="connsiteX2" fmla="*/ 2132252 w 2359845"/>
              <a:gd name="connsiteY2" fmla="*/ 55806 h 2403213"/>
              <a:gd name="connsiteX3" fmla="*/ 1735563 w 2359845"/>
              <a:gd name="connsiteY3" fmla="*/ 38547 h 2403213"/>
              <a:gd name="connsiteX4" fmla="*/ 1351203 w 2359845"/>
              <a:gd name="connsiteY4" fmla="*/ 33393 h 2403213"/>
              <a:gd name="connsiteX5" fmla="*/ 1124171 w 2359845"/>
              <a:gd name="connsiteY5" fmla="*/ 27791 h 2403213"/>
              <a:gd name="connsiteX6" fmla="*/ 737793 w 2359845"/>
              <a:gd name="connsiteY6" fmla="*/ 113403 h 2403213"/>
              <a:gd name="connsiteX7" fmla="*/ 442629 w 2359845"/>
              <a:gd name="connsiteY7" fmla="*/ 289336 h 2403213"/>
              <a:gd name="connsiteX8" fmla="*/ 200583 w 2359845"/>
              <a:gd name="connsiteY8" fmla="*/ 540123 h 2403213"/>
              <a:gd name="connsiteX9" fmla="*/ 19944 w 2359845"/>
              <a:gd name="connsiteY9" fmla="*/ 957432 h 2403213"/>
              <a:gd name="connsiteX10" fmla="*/ 25322 w 2359845"/>
              <a:gd name="connsiteY10" fmla="*/ 1473573 h 2403213"/>
              <a:gd name="connsiteX11" fmla="*/ 176153 w 2359845"/>
              <a:gd name="connsiteY11" fmla="*/ 1847177 h 2403213"/>
              <a:gd name="connsiteX12" fmla="*/ 568583 w 2359845"/>
              <a:gd name="connsiteY12" fmla="*/ 2226832 h 2403213"/>
              <a:gd name="connsiteX13" fmla="*/ 874952 w 2359845"/>
              <a:gd name="connsiteY13" fmla="*/ 2365113 h 2403213"/>
              <a:gd name="connsiteX14" fmla="*/ 1126412 w 2359845"/>
              <a:gd name="connsiteY14" fmla="*/ 2403213 h 2403213"/>
              <a:gd name="connsiteX0" fmla="*/ 3859303 w 3859655"/>
              <a:gd name="connsiteY0" fmla="*/ 109 h 2380462"/>
              <a:gd name="connsiteX1" fmla="*/ 2275464 w 3859655"/>
              <a:gd name="connsiteY1" fmla="*/ 9747 h 2380462"/>
              <a:gd name="connsiteX2" fmla="*/ 2132252 w 3859655"/>
              <a:gd name="connsiteY2" fmla="*/ 33055 h 2380462"/>
              <a:gd name="connsiteX3" fmla="*/ 1735563 w 3859655"/>
              <a:gd name="connsiteY3" fmla="*/ 15796 h 2380462"/>
              <a:gd name="connsiteX4" fmla="*/ 1351203 w 3859655"/>
              <a:gd name="connsiteY4" fmla="*/ 10642 h 2380462"/>
              <a:gd name="connsiteX5" fmla="*/ 1124171 w 3859655"/>
              <a:gd name="connsiteY5" fmla="*/ 5040 h 2380462"/>
              <a:gd name="connsiteX6" fmla="*/ 737793 w 3859655"/>
              <a:gd name="connsiteY6" fmla="*/ 90652 h 2380462"/>
              <a:gd name="connsiteX7" fmla="*/ 442629 w 3859655"/>
              <a:gd name="connsiteY7" fmla="*/ 266585 h 2380462"/>
              <a:gd name="connsiteX8" fmla="*/ 200583 w 3859655"/>
              <a:gd name="connsiteY8" fmla="*/ 517372 h 2380462"/>
              <a:gd name="connsiteX9" fmla="*/ 19944 w 3859655"/>
              <a:gd name="connsiteY9" fmla="*/ 934681 h 2380462"/>
              <a:gd name="connsiteX10" fmla="*/ 25322 w 3859655"/>
              <a:gd name="connsiteY10" fmla="*/ 1450822 h 2380462"/>
              <a:gd name="connsiteX11" fmla="*/ 176153 w 3859655"/>
              <a:gd name="connsiteY11" fmla="*/ 1824426 h 2380462"/>
              <a:gd name="connsiteX12" fmla="*/ 568583 w 3859655"/>
              <a:gd name="connsiteY12" fmla="*/ 2204081 h 2380462"/>
              <a:gd name="connsiteX13" fmla="*/ 874952 w 3859655"/>
              <a:gd name="connsiteY13" fmla="*/ 2342362 h 2380462"/>
              <a:gd name="connsiteX14" fmla="*/ 1126412 w 3859655"/>
              <a:gd name="connsiteY14" fmla="*/ 2380462 h 2380462"/>
              <a:gd name="connsiteX0" fmla="*/ 3859303 w 3865309"/>
              <a:gd name="connsiteY0" fmla="*/ 756 h 2381109"/>
              <a:gd name="connsiteX1" fmla="*/ 2275464 w 3865309"/>
              <a:gd name="connsiteY1" fmla="*/ 10394 h 2381109"/>
              <a:gd name="connsiteX2" fmla="*/ 2132252 w 3865309"/>
              <a:gd name="connsiteY2" fmla="*/ 33702 h 2381109"/>
              <a:gd name="connsiteX3" fmla="*/ 1735563 w 3865309"/>
              <a:gd name="connsiteY3" fmla="*/ 16443 h 2381109"/>
              <a:gd name="connsiteX4" fmla="*/ 1351203 w 3865309"/>
              <a:gd name="connsiteY4" fmla="*/ 11289 h 2381109"/>
              <a:gd name="connsiteX5" fmla="*/ 1124171 w 3865309"/>
              <a:gd name="connsiteY5" fmla="*/ 5687 h 2381109"/>
              <a:gd name="connsiteX6" fmla="*/ 737793 w 3865309"/>
              <a:gd name="connsiteY6" fmla="*/ 91299 h 2381109"/>
              <a:gd name="connsiteX7" fmla="*/ 442629 w 3865309"/>
              <a:gd name="connsiteY7" fmla="*/ 267232 h 2381109"/>
              <a:gd name="connsiteX8" fmla="*/ 200583 w 3865309"/>
              <a:gd name="connsiteY8" fmla="*/ 518019 h 2381109"/>
              <a:gd name="connsiteX9" fmla="*/ 19944 w 3865309"/>
              <a:gd name="connsiteY9" fmla="*/ 935328 h 2381109"/>
              <a:gd name="connsiteX10" fmla="*/ 25322 w 3865309"/>
              <a:gd name="connsiteY10" fmla="*/ 1451469 h 2381109"/>
              <a:gd name="connsiteX11" fmla="*/ 176153 w 3865309"/>
              <a:gd name="connsiteY11" fmla="*/ 1825073 h 2381109"/>
              <a:gd name="connsiteX12" fmla="*/ 568583 w 3865309"/>
              <a:gd name="connsiteY12" fmla="*/ 2204728 h 2381109"/>
              <a:gd name="connsiteX13" fmla="*/ 874952 w 3865309"/>
              <a:gd name="connsiteY13" fmla="*/ 2343009 h 2381109"/>
              <a:gd name="connsiteX14" fmla="*/ 1126412 w 3865309"/>
              <a:gd name="connsiteY14" fmla="*/ 2381109 h 2381109"/>
              <a:gd name="connsiteX0" fmla="*/ 3859303 w 3865585"/>
              <a:gd name="connsiteY0" fmla="*/ 596 h 2380949"/>
              <a:gd name="connsiteX1" fmla="*/ 2275464 w 3865585"/>
              <a:gd name="connsiteY1" fmla="*/ 10234 h 2380949"/>
              <a:gd name="connsiteX2" fmla="*/ 1735563 w 3865585"/>
              <a:gd name="connsiteY2" fmla="*/ 16283 h 2380949"/>
              <a:gd name="connsiteX3" fmla="*/ 1351203 w 3865585"/>
              <a:gd name="connsiteY3" fmla="*/ 11129 h 2380949"/>
              <a:gd name="connsiteX4" fmla="*/ 1124171 w 3865585"/>
              <a:gd name="connsiteY4" fmla="*/ 5527 h 2380949"/>
              <a:gd name="connsiteX5" fmla="*/ 737793 w 3865585"/>
              <a:gd name="connsiteY5" fmla="*/ 91139 h 2380949"/>
              <a:gd name="connsiteX6" fmla="*/ 442629 w 3865585"/>
              <a:gd name="connsiteY6" fmla="*/ 267072 h 2380949"/>
              <a:gd name="connsiteX7" fmla="*/ 200583 w 3865585"/>
              <a:gd name="connsiteY7" fmla="*/ 517859 h 2380949"/>
              <a:gd name="connsiteX8" fmla="*/ 19944 w 3865585"/>
              <a:gd name="connsiteY8" fmla="*/ 935168 h 2380949"/>
              <a:gd name="connsiteX9" fmla="*/ 25322 w 3865585"/>
              <a:gd name="connsiteY9" fmla="*/ 1451309 h 2380949"/>
              <a:gd name="connsiteX10" fmla="*/ 176153 w 3865585"/>
              <a:gd name="connsiteY10" fmla="*/ 1824913 h 2380949"/>
              <a:gd name="connsiteX11" fmla="*/ 568583 w 3865585"/>
              <a:gd name="connsiteY11" fmla="*/ 2204568 h 2380949"/>
              <a:gd name="connsiteX12" fmla="*/ 874952 w 3865585"/>
              <a:gd name="connsiteY12" fmla="*/ 2342849 h 2380949"/>
              <a:gd name="connsiteX13" fmla="*/ 1126412 w 3865585"/>
              <a:gd name="connsiteY13" fmla="*/ 2380949 h 2380949"/>
              <a:gd name="connsiteX0" fmla="*/ 3859303 w 3865585"/>
              <a:gd name="connsiteY0" fmla="*/ 520 h 2380873"/>
              <a:gd name="connsiteX1" fmla="*/ 2275464 w 3865585"/>
              <a:gd name="connsiteY1" fmla="*/ 10158 h 2380873"/>
              <a:gd name="connsiteX2" fmla="*/ 1735563 w 3865585"/>
              <a:gd name="connsiteY2" fmla="*/ 4777 h 2380873"/>
              <a:gd name="connsiteX3" fmla="*/ 1351203 w 3865585"/>
              <a:gd name="connsiteY3" fmla="*/ 11053 h 2380873"/>
              <a:gd name="connsiteX4" fmla="*/ 1124171 w 3865585"/>
              <a:gd name="connsiteY4" fmla="*/ 5451 h 2380873"/>
              <a:gd name="connsiteX5" fmla="*/ 737793 w 3865585"/>
              <a:gd name="connsiteY5" fmla="*/ 91063 h 2380873"/>
              <a:gd name="connsiteX6" fmla="*/ 442629 w 3865585"/>
              <a:gd name="connsiteY6" fmla="*/ 266996 h 2380873"/>
              <a:gd name="connsiteX7" fmla="*/ 200583 w 3865585"/>
              <a:gd name="connsiteY7" fmla="*/ 517783 h 2380873"/>
              <a:gd name="connsiteX8" fmla="*/ 19944 w 3865585"/>
              <a:gd name="connsiteY8" fmla="*/ 935092 h 2380873"/>
              <a:gd name="connsiteX9" fmla="*/ 25322 w 3865585"/>
              <a:gd name="connsiteY9" fmla="*/ 1451233 h 2380873"/>
              <a:gd name="connsiteX10" fmla="*/ 176153 w 3865585"/>
              <a:gd name="connsiteY10" fmla="*/ 1824837 h 2380873"/>
              <a:gd name="connsiteX11" fmla="*/ 568583 w 3865585"/>
              <a:gd name="connsiteY11" fmla="*/ 2204492 h 2380873"/>
              <a:gd name="connsiteX12" fmla="*/ 874952 w 3865585"/>
              <a:gd name="connsiteY12" fmla="*/ 2342773 h 2380873"/>
              <a:gd name="connsiteX13" fmla="*/ 1126412 w 3865585"/>
              <a:gd name="connsiteY13" fmla="*/ 2380873 h 2380873"/>
              <a:gd name="connsiteX0" fmla="*/ 3859303 w 3865582"/>
              <a:gd name="connsiteY0" fmla="*/ 542 h 2380895"/>
              <a:gd name="connsiteX1" fmla="*/ 2275464 w 3865582"/>
              <a:gd name="connsiteY1" fmla="*/ 10180 h 2380895"/>
              <a:gd name="connsiteX2" fmla="*/ 1739373 w 3865582"/>
              <a:gd name="connsiteY2" fmla="*/ 8609 h 2380895"/>
              <a:gd name="connsiteX3" fmla="*/ 1351203 w 3865582"/>
              <a:gd name="connsiteY3" fmla="*/ 11075 h 2380895"/>
              <a:gd name="connsiteX4" fmla="*/ 1124171 w 3865582"/>
              <a:gd name="connsiteY4" fmla="*/ 5473 h 2380895"/>
              <a:gd name="connsiteX5" fmla="*/ 737793 w 3865582"/>
              <a:gd name="connsiteY5" fmla="*/ 91085 h 2380895"/>
              <a:gd name="connsiteX6" fmla="*/ 442629 w 3865582"/>
              <a:gd name="connsiteY6" fmla="*/ 267018 h 2380895"/>
              <a:gd name="connsiteX7" fmla="*/ 200583 w 3865582"/>
              <a:gd name="connsiteY7" fmla="*/ 517805 h 2380895"/>
              <a:gd name="connsiteX8" fmla="*/ 19944 w 3865582"/>
              <a:gd name="connsiteY8" fmla="*/ 935114 h 2380895"/>
              <a:gd name="connsiteX9" fmla="*/ 25322 w 3865582"/>
              <a:gd name="connsiteY9" fmla="*/ 1451255 h 2380895"/>
              <a:gd name="connsiteX10" fmla="*/ 176153 w 3865582"/>
              <a:gd name="connsiteY10" fmla="*/ 1824859 h 2380895"/>
              <a:gd name="connsiteX11" fmla="*/ 568583 w 3865582"/>
              <a:gd name="connsiteY11" fmla="*/ 2204514 h 2380895"/>
              <a:gd name="connsiteX12" fmla="*/ 874952 w 3865582"/>
              <a:gd name="connsiteY12" fmla="*/ 2342795 h 2380895"/>
              <a:gd name="connsiteX13" fmla="*/ 1126412 w 3865582"/>
              <a:gd name="connsiteY13" fmla="*/ 2380895 h 2380895"/>
              <a:gd name="connsiteX0" fmla="*/ 3863113 w 3869378"/>
              <a:gd name="connsiteY0" fmla="*/ 15349 h 2380462"/>
              <a:gd name="connsiteX1" fmla="*/ 2275464 w 3869378"/>
              <a:gd name="connsiteY1" fmla="*/ 9747 h 2380462"/>
              <a:gd name="connsiteX2" fmla="*/ 1739373 w 3869378"/>
              <a:gd name="connsiteY2" fmla="*/ 8176 h 2380462"/>
              <a:gd name="connsiteX3" fmla="*/ 1351203 w 3869378"/>
              <a:gd name="connsiteY3" fmla="*/ 10642 h 2380462"/>
              <a:gd name="connsiteX4" fmla="*/ 1124171 w 3869378"/>
              <a:gd name="connsiteY4" fmla="*/ 5040 h 2380462"/>
              <a:gd name="connsiteX5" fmla="*/ 737793 w 3869378"/>
              <a:gd name="connsiteY5" fmla="*/ 90652 h 2380462"/>
              <a:gd name="connsiteX6" fmla="*/ 442629 w 3869378"/>
              <a:gd name="connsiteY6" fmla="*/ 266585 h 2380462"/>
              <a:gd name="connsiteX7" fmla="*/ 200583 w 3869378"/>
              <a:gd name="connsiteY7" fmla="*/ 517372 h 2380462"/>
              <a:gd name="connsiteX8" fmla="*/ 19944 w 3869378"/>
              <a:gd name="connsiteY8" fmla="*/ 934681 h 2380462"/>
              <a:gd name="connsiteX9" fmla="*/ 25322 w 3869378"/>
              <a:gd name="connsiteY9" fmla="*/ 1450822 h 2380462"/>
              <a:gd name="connsiteX10" fmla="*/ 176153 w 3869378"/>
              <a:gd name="connsiteY10" fmla="*/ 1824426 h 2380462"/>
              <a:gd name="connsiteX11" fmla="*/ 568583 w 3869378"/>
              <a:gd name="connsiteY11" fmla="*/ 2204081 h 2380462"/>
              <a:gd name="connsiteX12" fmla="*/ 874952 w 3869378"/>
              <a:gd name="connsiteY12" fmla="*/ 2342362 h 2380462"/>
              <a:gd name="connsiteX13" fmla="*/ 1126412 w 3869378"/>
              <a:gd name="connsiteY13" fmla="*/ 2380462 h 2380462"/>
              <a:gd name="connsiteX0" fmla="*/ 3859303 w 3865582"/>
              <a:gd name="connsiteY0" fmla="*/ 542 h 2380895"/>
              <a:gd name="connsiteX1" fmla="*/ 2275464 w 3865582"/>
              <a:gd name="connsiteY1" fmla="*/ 10180 h 2380895"/>
              <a:gd name="connsiteX2" fmla="*/ 1739373 w 3865582"/>
              <a:gd name="connsiteY2" fmla="*/ 8609 h 2380895"/>
              <a:gd name="connsiteX3" fmla="*/ 1351203 w 3865582"/>
              <a:gd name="connsiteY3" fmla="*/ 11075 h 2380895"/>
              <a:gd name="connsiteX4" fmla="*/ 1124171 w 3865582"/>
              <a:gd name="connsiteY4" fmla="*/ 5473 h 2380895"/>
              <a:gd name="connsiteX5" fmla="*/ 737793 w 3865582"/>
              <a:gd name="connsiteY5" fmla="*/ 91085 h 2380895"/>
              <a:gd name="connsiteX6" fmla="*/ 442629 w 3865582"/>
              <a:gd name="connsiteY6" fmla="*/ 267018 h 2380895"/>
              <a:gd name="connsiteX7" fmla="*/ 200583 w 3865582"/>
              <a:gd name="connsiteY7" fmla="*/ 517805 h 2380895"/>
              <a:gd name="connsiteX8" fmla="*/ 19944 w 3865582"/>
              <a:gd name="connsiteY8" fmla="*/ 935114 h 2380895"/>
              <a:gd name="connsiteX9" fmla="*/ 25322 w 3865582"/>
              <a:gd name="connsiteY9" fmla="*/ 1451255 h 2380895"/>
              <a:gd name="connsiteX10" fmla="*/ 176153 w 3865582"/>
              <a:gd name="connsiteY10" fmla="*/ 1824859 h 2380895"/>
              <a:gd name="connsiteX11" fmla="*/ 568583 w 3865582"/>
              <a:gd name="connsiteY11" fmla="*/ 2204514 h 2380895"/>
              <a:gd name="connsiteX12" fmla="*/ 874952 w 3865582"/>
              <a:gd name="connsiteY12" fmla="*/ 2342795 h 2380895"/>
              <a:gd name="connsiteX13" fmla="*/ 1126412 w 3865582"/>
              <a:gd name="connsiteY13" fmla="*/ 2380895 h 2380895"/>
              <a:gd name="connsiteX0" fmla="*/ 3859303 w 3866865"/>
              <a:gd name="connsiteY0" fmla="*/ 109 h 2380462"/>
              <a:gd name="connsiteX1" fmla="*/ 2275464 w 3866865"/>
              <a:gd name="connsiteY1" fmla="*/ 9747 h 2380462"/>
              <a:gd name="connsiteX2" fmla="*/ 1739373 w 3866865"/>
              <a:gd name="connsiteY2" fmla="*/ 8176 h 2380462"/>
              <a:gd name="connsiteX3" fmla="*/ 1351203 w 3866865"/>
              <a:gd name="connsiteY3" fmla="*/ 10642 h 2380462"/>
              <a:gd name="connsiteX4" fmla="*/ 1124171 w 3866865"/>
              <a:gd name="connsiteY4" fmla="*/ 5040 h 2380462"/>
              <a:gd name="connsiteX5" fmla="*/ 737793 w 3866865"/>
              <a:gd name="connsiteY5" fmla="*/ 90652 h 2380462"/>
              <a:gd name="connsiteX6" fmla="*/ 442629 w 3866865"/>
              <a:gd name="connsiteY6" fmla="*/ 266585 h 2380462"/>
              <a:gd name="connsiteX7" fmla="*/ 200583 w 3866865"/>
              <a:gd name="connsiteY7" fmla="*/ 517372 h 2380462"/>
              <a:gd name="connsiteX8" fmla="*/ 19944 w 3866865"/>
              <a:gd name="connsiteY8" fmla="*/ 934681 h 2380462"/>
              <a:gd name="connsiteX9" fmla="*/ 25322 w 3866865"/>
              <a:gd name="connsiteY9" fmla="*/ 1450822 h 2380462"/>
              <a:gd name="connsiteX10" fmla="*/ 176153 w 3866865"/>
              <a:gd name="connsiteY10" fmla="*/ 1824426 h 2380462"/>
              <a:gd name="connsiteX11" fmla="*/ 568583 w 3866865"/>
              <a:gd name="connsiteY11" fmla="*/ 2204081 h 2380462"/>
              <a:gd name="connsiteX12" fmla="*/ 874952 w 3866865"/>
              <a:gd name="connsiteY12" fmla="*/ 2342362 h 2380462"/>
              <a:gd name="connsiteX13" fmla="*/ 1126412 w 3866865"/>
              <a:gd name="connsiteY13" fmla="*/ 2380462 h 2380462"/>
              <a:gd name="connsiteX0" fmla="*/ 3859303 w 3868248"/>
              <a:gd name="connsiteY0" fmla="*/ 109 h 2380462"/>
              <a:gd name="connsiteX1" fmla="*/ 2275464 w 3868248"/>
              <a:gd name="connsiteY1" fmla="*/ 9747 h 2380462"/>
              <a:gd name="connsiteX2" fmla="*/ 1739373 w 3868248"/>
              <a:gd name="connsiteY2" fmla="*/ 8176 h 2380462"/>
              <a:gd name="connsiteX3" fmla="*/ 1351203 w 3868248"/>
              <a:gd name="connsiteY3" fmla="*/ 10642 h 2380462"/>
              <a:gd name="connsiteX4" fmla="*/ 1124171 w 3868248"/>
              <a:gd name="connsiteY4" fmla="*/ 5040 h 2380462"/>
              <a:gd name="connsiteX5" fmla="*/ 737793 w 3868248"/>
              <a:gd name="connsiteY5" fmla="*/ 90652 h 2380462"/>
              <a:gd name="connsiteX6" fmla="*/ 442629 w 3868248"/>
              <a:gd name="connsiteY6" fmla="*/ 266585 h 2380462"/>
              <a:gd name="connsiteX7" fmla="*/ 200583 w 3868248"/>
              <a:gd name="connsiteY7" fmla="*/ 517372 h 2380462"/>
              <a:gd name="connsiteX8" fmla="*/ 19944 w 3868248"/>
              <a:gd name="connsiteY8" fmla="*/ 934681 h 2380462"/>
              <a:gd name="connsiteX9" fmla="*/ 25322 w 3868248"/>
              <a:gd name="connsiteY9" fmla="*/ 1450822 h 2380462"/>
              <a:gd name="connsiteX10" fmla="*/ 176153 w 3868248"/>
              <a:gd name="connsiteY10" fmla="*/ 1824426 h 2380462"/>
              <a:gd name="connsiteX11" fmla="*/ 568583 w 3868248"/>
              <a:gd name="connsiteY11" fmla="*/ 2204081 h 2380462"/>
              <a:gd name="connsiteX12" fmla="*/ 874952 w 3868248"/>
              <a:gd name="connsiteY12" fmla="*/ 2342362 h 2380462"/>
              <a:gd name="connsiteX13" fmla="*/ 1126412 w 3868248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68583 w 3898574"/>
              <a:gd name="connsiteY11" fmla="*/ 2204081 h 2380462"/>
              <a:gd name="connsiteX12" fmla="*/ 874952 w 3898574"/>
              <a:gd name="connsiteY12" fmla="*/ 2342362 h 2380462"/>
              <a:gd name="connsiteX13" fmla="*/ 1126412 w 3898574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874952 w 3898574"/>
              <a:gd name="connsiteY12" fmla="*/ 2342362 h 2380462"/>
              <a:gd name="connsiteX13" fmla="*/ 1126412 w 3898574"/>
              <a:gd name="connsiteY13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1126412 w 3898574"/>
              <a:gd name="connsiteY12" fmla="*/ 2380462 h 2380462"/>
              <a:gd name="connsiteX0" fmla="*/ 3889783 w 3898574"/>
              <a:gd name="connsiteY0" fmla="*/ 7729 h 2380462"/>
              <a:gd name="connsiteX1" fmla="*/ 2275464 w 3898574"/>
              <a:gd name="connsiteY1" fmla="*/ 9747 h 2380462"/>
              <a:gd name="connsiteX2" fmla="*/ 1739373 w 3898574"/>
              <a:gd name="connsiteY2" fmla="*/ 8176 h 2380462"/>
              <a:gd name="connsiteX3" fmla="*/ 1351203 w 3898574"/>
              <a:gd name="connsiteY3" fmla="*/ 10642 h 2380462"/>
              <a:gd name="connsiteX4" fmla="*/ 1124171 w 3898574"/>
              <a:gd name="connsiteY4" fmla="*/ 5040 h 2380462"/>
              <a:gd name="connsiteX5" fmla="*/ 737793 w 3898574"/>
              <a:gd name="connsiteY5" fmla="*/ 90652 h 2380462"/>
              <a:gd name="connsiteX6" fmla="*/ 442629 w 3898574"/>
              <a:gd name="connsiteY6" fmla="*/ 266585 h 2380462"/>
              <a:gd name="connsiteX7" fmla="*/ 200583 w 3898574"/>
              <a:gd name="connsiteY7" fmla="*/ 517372 h 2380462"/>
              <a:gd name="connsiteX8" fmla="*/ 19944 w 3898574"/>
              <a:gd name="connsiteY8" fmla="*/ 934681 h 2380462"/>
              <a:gd name="connsiteX9" fmla="*/ 25322 w 3898574"/>
              <a:gd name="connsiteY9" fmla="*/ 1450822 h 2380462"/>
              <a:gd name="connsiteX10" fmla="*/ 176153 w 3898574"/>
              <a:gd name="connsiteY10" fmla="*/ 1824426 h 2380462"/>
              <a:gd name="connsiteX11" fmla="*/ 553343 w 3898574"/>
              <a:gd name="connsiteY11" fmla="*/ 2204081 h 2380462"/>
              <a:gd name="connsiteX12" fmla="*/ 852092 w 3898574"/>
              <a:gd name="connsiteY12" fmla="*/ 2334741 h 2380462"/>
              <a:gd name="connsiteX13" fmla="*/ 1126412 w 3898574"/>
              <a:gd name="connsiteY13" fmla="*/ 2380462 h 2380462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3343 w 3898574"/>
              <a:gd name="connsiteY11" fmla="*/ 220408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7153 w 3898574"/>
              <a:gd name="connsiteY11" fmla="*/ 2196461 h 2380924"/>
              <a:gd name="connsiteX12" fmla="*/ 852092 w 3898574"/>
              <a:gd name="connsiteY12" fmla="*/ 2334741 h 2380924"/>
              <a:gd name="connsiteX13" fmla="*/ 1126412 w 3898574"/>
              <a:gd name="connsiteY13" fmla="*/ 2380462 h 2380924"/>
              <a:gd name="connsiteX0" fmla="*/ 3889783 w 3898574"/>
              <a:gd name="connsiteY0" fmla="*/ 7729 h 2380861"/>
              <a:gd name="connsiteX1" fmla="*/ 2275464 w 3898574"/>
              <a:gd name="connsiteY1" fmla="*/ 9747 h 2380861"/>
              <a:gd name="connsiteX2" fmla="*/ 1739373 w 3898574"/>
              <a:gd name="connsiteY2" fmla="*/ 8176 h 2380861"/>
              <a:gd name="connsiteX3" fmla="*/ 1351203 w 3898574"/>
              <a:gd name="connsiteY3" fmla="*/ 10642 h 2380861"/>
              <a:gd name="connsiteX4" fmla="*/ 1124171 w 3898574"/>
              <a:gd name="connsiteY4" fmla="*/ 5040 h 2380861"/>
              <a:gd name="connsiteX5" fmla="*/ 737793 w 3898574"/>
              <a:gd name="connsiteY5" fmla="*/ 90652 h 2380861"/>
              <a:gd name="connsiteX6" fmla="*/ 442629 w 3898574"/>
              <a:gd name="connsiteY6" fmla="*/ 266585 h 2380861"/>
              <a:gd name="connsiteX7" fmla="*/ 200583 w 3898574"/>
              <a:gd name="connsiteY7" fmla="*/ 517372 h 2380861"/>
              <a:gd name="connsiteX8" fmla="*/ 19944 w 3898574"/>
              <a:gd name="connsiteY8" fmla="*/ 934681 h 2380861"/>
              <a:gd name="connsiteX9" fmla="*/ 25322 w 3898574"/>
              <a:gd name="connsiteY9" fmla="*/ 1450822 h 2380861"/>
              <a:gd name="connsiteX10" fmla="*/ 176153 w 3898574"/>
              <a:gd name="connsiteY10" fmla="*/ 1824426 h 2380861"/>
              <a:gd name="connsiteX11" fmla="*/ 557153 w 3898574"/>
              <a:gd name="connsiteY11" fmla="*/ 2196461 h 2380861"/>
              <a:gd name="connsiteX12" fmla="*/ 855902 w 3898574"/>
              <a:gd name="connsiteY12" fmla="*/ 2330931 h 2380861"/>
              <a:gd name="connsiteX13" fmla="*/ 1126412 w 3898574"/>
              <a:gd name="connsiteY13" fmla="*/ 2380462 h 2380861"/>
              <a:gd name="connsiteX0" fmla="*/ 3889783 w 3898574"/>
              <a:gd name="connsiteY0" fmla="*/ 7729 h 2380924"/>
              <a:gd name="connsiteX1" fmla="*/ 2275464 w 3898574"/>
              <a:gd name="connsiteY1" fmla="*/ 9747 h 2380924"/>
              <a:gd name="connsiteX2" fmla="*/ 1739373 w 3898574"/>
              <a:gd name="connsiteY2" fmla="*/ 8176 h 2380924"/>
              <a:gd name="connsiteX3" fmla="*/ 1351203 w 3898574"/>
              <a:gd name="connsiteY3" fmla="*/ 10642 h 2380924"/>
              <a:gd name="connsiteX4" fmla="*/ 1124171 w 3898574"/>
              <a:gd name="connsiteY4" fmla="*/ 5040 h 2380924"/>
              <a:gd name="connsiteX5" fmla="*/ 737793 w 3898574"/>
              <a:gd name="connsiteY5" fmla="*/ 90652 h 2380924"/>
              <a:gd name="connsiteX6" fmla="*/ 442629 w 3898574"/>
              <a:gd name="connsiteY6" fmla="*/ 266585 h 2380924"/>
              <a:gd name="connsiteX7" fmla="*/ 200583 w 3898574"/>
              <a:gd name="connsiteY7" fmla="*/ 517372 h 2380924"/>
              <a:gd name="connsiteX8" fmla="*/ 19944 w 3898574"/>
              <a:gd name="connsiteY8" fmla="*/ 934681 h 2380924"/>
              <a:gd name="connsiteX9" fmla="*/ 25322 w 3898574"/>
              <a:gd name="connsiteY9" fmla="*/ 1450822 h 2380924"/>
              <a:gd name="connsiteX10" fmla="*/ 176153 w 3898574"/>
              <a:gd name="connsiteY10" fmla="*/ 1824426 h 2380924"/>
              <a:gd name="connsiteX11" fmla="*/ 557153 w 3898574"/>
              <a:gd name="connsiteY11" fmla="*/ 2196461 h 2380924"/>
              <a:gd name="connsiteX12" fmla="*/ 848282 w 3898574"/>
              <a:gd name="connsiteY12" fmla="*/ 2334741 h 2380924"/>
              <a:gd name="connsiteX13" fmla="*/ 1126412 w 3898574"/>
              <a:gd name="connsiteY13" fmla="*/ 2380462 h 2380924"/>
              <a:gd name="connsiteX0" fmla="*/ 3895052 w 3903843"/>
              <a:gd name="connsiteY0" fmla="*/ 7729 h 2380924"/>
              <a:gd name="connsiteX1" fmla="*/ 2280733 w 3903843"/>
              <a:gd name="connsiteY1" fmla="*/ 9747 h 2380924"/>
              <a:gd name="connsiteX2" fmla="*/ 1744642 w 3903843"/>
              <a:gd name="connsiteY2" fmla="*/ 8176 h 2380924"/>
              <a:gd name="connsiteX3" fmla="*/ 1356472 w 3903843"/>
              <a:gd name="connsiteY3" fmla="*/ 10642 h 2380924"/>
              <a:gd name="connsiteX4" fmla="*/ 1129440 w 3903843"/>
              <a:gd name="connsiteY4" fmla="*/ 5040 h 2380924"/>
              <a:gd name="connsiteX5" fmla="*/ 743062 w 3903843"/>
              <a:gd name="connsiteY5" fmla="*/ 90652 h 2380924"/>
              <a:gd name="connsiteX6" fmla="*/ 447898 w 3903843"/>
              <a:gd name="connsiteY6" fmla="*/ 266585 h 2380924"/>
              <a:gd name="connsiteX7" fmla="*/ 205852 w 3903843"/>
              <a:gd name="connsiteY7" fmla="*/ 517372 h 2380924"/>
              <a:gd name="connsiteX8" fmla="*/ 25213 w 3903843"/>
              <a:gd name="connsiteY8" fmla="*/ 934681 h 2380924"/>
              <a:gd name="connsiteX9" fmla="*/ 19161 w 3903843"/>
              <a:gd name="connsiteY9" fmla="*/ 1443202 h 2380924"/>
              <a:gd name="connsiteX10" fmla="*/ 181422 w 3903843"/>
              <a:gd name="connsiteY10" fmla="*/ 1824426 h 2380924"/>
              <a:gd name="connsiteX11" fmla="*/ 562422 w 3903843"/>
              <a:gd name="connsiteY11" fmla="*/ 2196461 h 2380924"/>
              <a:gd name="connsiteX12" fmla="*/ 853551 w 3903843"/>
              <a:gd name="connsiteY12" fmla="*/ 2334741 h 2380924"/>
              <a:gd name="connsiteX13" fmla="*/ 1131681 w 3903843"/>
              <a:gd name="connsiteY13" fmla="*/ 2380462 h 2380924"/>
              <a:gd name="connsiteX0" fmla="*/ 3893116 w 3901907"/>
              <a:gd name="connsiteY0" fmla="*/ 7729 h 2380924"/>
              <a:gd name="connsiteX1" fmla="*/ 2278797 w 3901907"/>
              <a:gd name="connsiteY1" fmla="*/ 9747 h 2380924"/>
              <a:gd name="connsiteX2" fmla="*/ 1742706 w 3901907"/>
              <a:gd name="connsiteY2" fmla="*/ 8176 h 2380924"/>
              <a:gd name="connsiteX3" fmla="*/ 1354536 w 3901907"/>
              <a:gd name="connsiteY3" fmla="*/ 10642 h 2380924"/>
              <a:gd name="connsiteX4" fmla="*/ 1127504 w 3901907"/>
              <a:gd name="connsiteY4" fmla="*/ 5040 h 2380924"/>
              <a:gd name="connsiteX5" fmla="*/ 741126 w 3901907"/>
              <a:gd name="connsiteY5" fmla="*/ 90652 h 2380924"/>
              <a:gd name="connsiteX6" fmla="*/ 445962 w 3901907"/>
              <a:gd name="connsiteY6" fmla="*/ 266585 h 2380924"/>
              <a:gd name="connsiteX7" fmla="*/ 203916 w 3901907"/>
              <a:gd name="connsiteY7" fmla="*/ 517372 h 2380924"/>
              <a:gd name="connsiteX8" fmla="*/ 23277 w 3901907"/>
              <a:gd name="connsiteY8" fmla="*/ 934681 h 2380924"/>
              <a:gd name="connsiteX9" fmla="*/ 21035 w 3901907"/>
              <a:gd name="connsiteY9" fmla="*/ 1443202 h 2380924"/>
              <a:gd name="connsiteX10" fmla="*/ 179486 w 3901907"/>
              <a:gd name="connsiteY10" fmla="*/ 1824426 h 2380924"/>
              <a:gd name="connsiteX11" fmla="*/ 560486 w 3901907"/>
              <a:gd name="connsiteY11" fmla="*/ 2196461 h 2380924"/>
              <a:gd name="connsiteX12" fmla="*/ 851615 w 3901907"/>
              <a:gd name="connsiteY12" fmla="*/ 2334741 h 2380924"/>
              <a:gd name="connsiteX13" fmla="*/ 1129745 w 3901907"/>
              <a:gd name="connsiteY13" fmla="*/ 2380462 h 2380924"/>
              <a:gd name="connsiteX0" fmla="*/ 3893116 w 3901907"/>
              <a:gd name="connsiteY0" fmla="*/ 7729 h 2380924"/>
              <a:gd name="connsiteX1" fmla="*/ 2278797 w 3901907"/>
              <a:gd name="connsiteY1" fmla="*/ 9747 h 2380924"/>
              <a:gd name="connsiteX2" fmla="*/ 1742706 w 3901907"/>
              <a:gd name="connsiteY2" fmla="*/ 8176 h 2380924"/>
              <a:gd name="connsiteX3" fmla="*/ 1354536 w 3901907"/>
              <a:gd name="connsiteY3" fmla="*/ 10642 h 2380924"/>
              <a:gd name="connsiteX4" fmla="*/ 1127504 w 3901907"/>
              <a:gd name="connsiteY4" fmla="*/ 5040 h 2380924"/>
              <a:gd name="connsiteX5" fmla="*/ 741126 w 3901907"/>
              <a:gd name="connsiteY5" fmla="*/ 90652 h 2380924"/>
              <a:gd name="connsiteX6" fmla="*/ 445962 w 3901907"/>
              <a:gd name="connsiteY6" fmla="*/ 266585 h 2380924"/>
              <a:gd name="connsiteX7" fmla="*/ 203916 w 3901907"/>
              <a:gd name="connsiteY7" fmla="*/ 517372 h 2380924"/>
              <a:gd name="connsiteX8" fmla="*/ 23277 w 3901907"/>
              <a:gd name="connsiteY8" fmla="*/ 934681 h 2380924"/>
              <a:gd name="connsiteX9" fmla="*/ 21035 w 3901907"/>
              <a:gd name="connsiteY9" fmla="*/ 1443202 h 2380924"/>
              <a:gd name="connsiteX10" fmla="*/ 179486 w 3901907"/>
              <a:gd name="connsiteY10" fmla="*/ 1824426 h 2380924"/>
              <a:gd name="connsiteX11" fmla="*/ 560486 w 3901907"/>
              <a:gd name="connsiteY11" fmla="*/ 2196461 h 2380924"/>
              <a:gd name="connsiteX12" fmla="*/ 851615 w 3901907"/>
              <a:gd name="connsiteY12" fmla="*/ 2334741 h 2380924"/>
              <a:gd name="connsiteX13" fmla="*/ 1129745 w 3901907"/>
              <a:gd name="connsiteY13" fmla="*/ 2380462 h 2380924"/>
              <a:gd name="connsiteX0" fmla="*/ 4887526 w 4893165"/>
              <a:gd name="connsiteY0" fmla="*/ 3919 h 2380924"/>
              <a:gd name="connsiteX1" fmla="*/ 2278797 w 4893165"/>
              <a:gd name="connsiteY1" fmla="*/ 9747 h 2380924"/>
              <a:gd name="connsiteX2" fmla="*/ 1742706 w 4893165"/>
              <a:gd name="connsiteY2" fmla="*/ 8176 h 2380924"/>
              <a:gd name="connsiteX3" fmla="*/ 1354536 w 4893165"/>
              <a:gd name="connsiteY3" fmla="*/ 10642 h 2380924"/>
              <a:gd name="connsiteX4" fmla="*/ 1127504 w 4893165"/>
              <a:gd name="connsiteY4" fmla="*/ 5040 h 2380924"/>
              <a:gd name="connsiteX5" fmla="*/ 741126 w 4893165"/>
              <a:gd name="connsiteY5" fmla="*/ 90652 h 2380924"/>
              <a:gd name="connsiteX6" fmla="*/ 445962 w 4893165"/>
              <a:gd name="connsiteY6" fmla="*/ 266585 h 2380924"/>
              <a:gd name="connsiteX7" fmla="*/ 203916 w 4893165"/>
              <a:gd name="connsiteY7" fmla="*/ 517372 h 2380924"/>
              <a:gd name="connsiteX8" fmla="*/ 23277 w 4893165"/>
              <a:gd name="connsiteY8" fmla="*/ 934681 h 2380924"/>
              <a:gd name="connsiteX9" fmla="*/ 21035 w 4893165"/>
              <a:gd name="connsiteY9" fmla="*/ 1443202 h 2380924"/>
              <a:gd name="connsiteX10" fmla="*/ 179486 w 4893165"/>
              <a:gd name="connsiteY10" fmla="*/ 1824426 h 2380924"/>
              <a:gd name="connsiteX11" fmla="*/ 560486 w 4893165"/>
              <a:gd name="connsiteY11" fmla="*/ 2196461 h 2380924"/>
              <a:gd name="connsiteX12" fmla="*/ 851615 w 4893165"/>
              <a:gd name="connsiteY12" fmla="*/ 2334741 h 2380924"/>
              <a:gd name="connsiteX13" fmla="*/ 1129745 w 4893165"/>
              <a:gd name="connsiteY13" fmla="*/ 2380462 h 2380924"/>
              <a:gd name="connsiteX0" fmla="*/ 4895146 w 4900769"/>
              <a:gd name="connsiteY0" fmla="*/ 11539 h 2380924"/>
              <a:gd name="connsiteX1" fmla="*/ 2278797 w 4900769"/>
              <a:gd name="connsiteY1" fmla="*/ 9747 h 2380924"/>
              <a:gd name="connsiteX2" fmla="*/ 1742706 w 4900769"/>
              <a:gd name="connsiteY2" fmla="*/ 8176 h 2380924"/>
              <a:gd name="connsiteX3" fmla="*/ 1354536 w 4900769"/>
              <a:gd name="connsiteY3" fmla="*/ 10642 h 2380924"/>
              <a:gd name="connsiteX4" fmla="*/ 1127504 w 4900769"/>
              <a:gd name="connsiteY4" fmla="*/ 5040 h 2380924"/>
              <a:gd name="connsiteX5" fmla="*/ 741126 w 4900769"/>
              <a:gd name="connsiteY5" fmla="*/ 90652 h 2380924"/>
              <a:gd name="connsiteX6" fmla="*/ 445962 w 4900769"/>
              <a:gd name="connsiteY6" fmla="*/ 266585 h 2380924"/>
              <a:gd name="connsiteX7" fmla="*/ 203916 w 4900769"/>
              <a:gd name="connsiteY7" fmla="*/ 517372 h 2380924"/>
              <a:gd name="connsiteX8" fmla="*/ 23277 w 4900769"/>
              <a:gd name="connsiteY8" fmla="*/ 934681 h 2380924"/>
              <a:gd name="connsiteX9" fmla="*/ 21035 w 4900769"/>
              <a:gd name="connsiteY9" fmla="*/ 1443202 h 2380924"/>
              <a:gd name="connsiteX10" fmla="*/ 179486 w 4900769"/>
              <a:gd name="connsiteY10" fmla="*/ 1824426 h 2380924"/>
              <a:gd name="connsiteX11" fmla="*/ 560486 w 4900769"/>
              <a:gd name="connsiteY11" fmla="*/ 2196461 h 2380924"/>
              <a:gd name="connsiteX12" fmla="*/ 851615 w 4900769"/>
              <a:gd name="connsiteY12" fmla="*/ 2334741 h 2380924"/>
              <a:gd name="connsiteX13" fmla="*/ 1129745 w 4900769"/>
              <a:gd name="connsiteY13" fmla="*/ 2380462 h 2380924"/>
              <a:gd name="connsiteX0" fmla="*/ 4898956 w 4904572"/>
              <a:gd name="connsiteY0" fmla="*/ 3919 h 2380924"/>
              <a:gd name="connsiteX1" fmla="*/ 2278797 w 4904572"/>
              <a:gd name="connsiteY1" fmla="*/ 9747 h 2380924"/>
              <a:gd name="connsiteX2" fmla="*/ 1742706 w 4904572"/>
              <a:gd name="connsiteY2" fmla="*/ 8176 h 2380924"/>
              <a:gd name="connsiteX3" fmla="*/ 1354536 w 4904572"/>
              <a:gd name="connsiteY3" fmla="*/ 10642 h 2380924"/>
              <a:gd name="connsiteX4" fmla="*/ 1127504 w 4904572"/>
              <a:gd name="connsiteY4" fmla="*/ 5040 h 2380924"/>
              <a:gd name="connsiteX5" fmla="*/ 741126 w 4904572"/>
              <a:gd name="connsiteY5" fmla="*/ 90652 h 2380924"/>
              <a:gd name="connsiteX6" fmla="*/ 445962 w 4904572"/>
              <a:gd name="connsiteY6" fmla="*/ 266585 h 2380924"/>
              <a:gd name="connsiteX7" fmla="*/ 203916 w 4904572"/>
              <a:gd name="connsiteY7" fmla="*/ 517372 h 2380924"/>
              <a:gd name="connsiteX8" fmla="*/ 23277 w 4904572"/>
              <a:gd name="connsiteY8" fmla="*/ 934681 h 2380924"/>
              <a:gd name="connsiteX9" fmla="*/ 21035 w 4904572"/>
              <a:gd name="connsiteY9" fmla="*/ 1443202 h 2380924"/>
              <a:gd name="connsiteX10" fmla="*/ 179486 w 4904572"/>
              <a:gd name="connsiteY10" fmla="*/ 1824426 h 2380924"/>
              <a:gd name="connsiteX11" fmla="*/ 560486 w 4904572"/>
              <a:gd name="connsiteY11" fmla="*/ 2196461 h 2380924"/>
              <a:gd name="connsiteX12" fmla="*/ 851615 w 4904572"/>
              <a:gd name="connsiteY12" fmla="*/ 2334741 h 2380924"/>
              <a:gd name="connsiteX13" fmla="*/ 1129745 w 4904572"/>
              <a:gd name="connsiteY13" fmla="*/ 2380462 h 2380924"/>
              <a:gd name="connsiteX0" fmla="*/ 4898956 w 4904572"/>
              <a:gd name="connsiteY0" fmla="*/ 3919 h 2380924"/>
              <a:gd name="connsiteX1" fmla="*/ 2278797 w 4904572"/>
              <a:gd name="connsiteY1" fmla="*/ 9747 h 2380924"/>
              <a:gd name="connsiteX2" fmla="*/ 1742706 w 4904572"/>
              <a:gd name="connsiteY2" fmla="*/ 8176 h 2380924"/>
              <a:gd name="connsiteX3" fmla="*/ 1354536 w 4904572"/>
              <a:gd name="connsiteY3" fmla="*/ 10642 h 2380924"/>
              <a:gd name="connsiteX4" fmla="*/ 1127504 w 4904572"/>
              <a:gd name="connsiteY4" fmla="*/ 5040 h 2380924"/>
              <a:gd name="connsiteX5" fmla="*/ 741126 w 4904572"/>
              <a:gd name="connsiteY5" fmla="*/ 90652 h 2380924"/>
              <a:gd name="connsiteX6" fmla="*/ 445962 w 4904572"/>
              <a:gd name="connsiteY6" fmla="*/ 266585 h 2380924"/>
              <a:gd name="connsiteX7" fmla="*/ 203916 w 4904572"/>
              <a:gd name="connsiteY7" fmla="*/ 517372 h 2380924"/>
              <a:gd name="connsiteX8" fmla="*/ 23277 w 4904572"/>
              <a:gd name="connsiteY8" fmla="*/ 934681 h 2380924"/>
              <a:gd name="connsiteX9" fmla="*/ 21035 w 4904572"/>
              <a:gd name="connsiteY9" fmla="*/ 1443202 h 2380924"/>
              <a:gd name="connsiteX10" fmla="*/ 179486 w 4904572"/>
              <a:gd name="connsiteY10" fmla="*/ 1824426 h 2380924"/>
              <a:gd name="connsiteX11" fmla="*/ 560486 w 4904572"/>
              <a:gd name="connsiteY11" fmla="*/ 2196461 h 2380924"/>
              <a:gd name="connsiteX12" fmla="*/ 851615 w 4904572"/>
              <a:gd name="connsiteY12" fmla="*/ 2334741 h 2380924"/>
              <a:gd name="connsiteX13" fmla="*/ 1129745 w 4904572"/>
              <a:gd name="connsiteY13" fmla="*/ 2380462 h 2380924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27504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27504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6945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62666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60486 w 4904572"/>
              <a:gd name="connsiteY11" fmla="*/ 2192542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45962 w 4904572"/>
              <a:gd name="connsiteY6" fmla="*/ 251018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51157 w 4904572"/>
              <a:gd name="connsiteY6" fmla="*/ 287387 h 2377005"/>
              <a:gd name="connsiteX7" fmla="*/ 203916 w 4904572"/>
              <a:gd name="connsiteY7" fmla="*/ 513453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41126 w 4904572"/>
              <a:gd name="connsiteY5" fmla="*/ 86733 h 2377005"/>
              <a:gd name="connsiteX6" fmla="*/ 451157 w 4904572"/>
              <a:gd name="connsiteY6" fmla="*/ 287387 h 2377005"/>
              <a:gd name="connsiteX7" fmla="*/ 224698 w 4904572"/>
              <a:gd name="connsiteY7" fmla="*/ 529040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224698 w 4904572"/>
              <a:gd name="connsiteY7" fmla="*/ 529040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198720 w 4904572"/>
              <a:gd name="connsiteY7" fmla="*/ 518649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8956 w 4904572"/>
              <a:gd name="connsiteY0" fmla="*/ 0 h 2377005"/>
              <a:gd name="connsiteX1" fmla="*/ 2278797 w 4904572"/>
              <a:gd name="connsiteY1" fmla="*/ 5828 h 2377005"/>
              <a:gd name="connsiteX2" fmla="*/ 1742706 w 4904572"/>
              <a:gd name="connsiteY2" fmla="*/ 4257 h 2377005"/>
              <a:gd name="connsiteX3" fmla="*/ 1354536 w 4904572"/>
              <a:gd name="connsiteY3" fmla="*/ 6723 h 2377005"/>
              <a:gd name="connsiteX4" fmla="*/ 1112943 w 4904572"/>
              <a:gd name="connsiteY4" fmla="*/ 15682 h 2377005"/>
              <a:gd name="connsiteX5" fmla="*/ 756712 w 4904572"/>
              <a:gd name="connsiteY5" fmla="*/ 112710 h 2377005"/>
              <a:gd name="connsiteX6" fmla="*/ 451157 w 4904572"/>
              <a:gd name="connsiteY6" fmla="*/ 287387 h 2377005"/>
              <a:gd name="connsiteX7" fmla="*/ 214307 w 4904572"/>
              <a:gd name="connsiteY7" fmla="*/ 523844 h 2377005"/>
              <a:gd name="connsiteX8" fmla="*/ 23277 w 4904572"/>
              <a:gd name="connsiteY8" fmla="*/ 930762 h 2377005"/>
              <a:gd name="connsiteX9" fmla="*/ 21035 w 4904572"/>
              <a:gd name="connsiteY9" fmla="*/ 1439283 h 2377005"/>
              <a:gd name="connsiteX10" fmla="*/ 179486 w 4904572"/>
              <a:gd name="connsiteY10" fmla="*/ 1820507 h 2377005"/>
              <a:gd name="connsiteX11" fmla="*/ 554662 w 4904572"/>
              <a:gd name="connsiteY11" fmla="*/ 2201278 h 2377005"/>
              <a:gd name="connsiteX12" fmla="*/ 851615 w 4904572"/>
              <a:gd name="connsiteY12" fmla="*/ 2330822 h 2377005"/>
              <a:gd name="connsiteX13" fmla="*/ 1129745 w 4904572"/>
              <a:gd name="connsiteY13" fmla="*/ 2376543 h 2377005"/>
              <a:gd name="connsiteX0" fmla="*/ 4894279 w 4899895"/>
              <a:gd name="connsiteY0" fmla="*/ 0 h 2377005"/>
              <a:gd name="connsiteX1" fmla="*/ 2274120 w 4899895"/>
              <a:gd name="connsiteY1" fmla="*/ 5828 h 2377005"/>
              <a:gd name="connsiteX2" fmla="*/ 1738029 w 4899895"/>
              <a:gd name="connsiteY2" fmla="*/ 4257 h 2377005"/>
              <a:gd name="connsiteX3" fmla="*/ 1349859 w 4899895"/>
              <a:gd name="connsiteY3" fmla="*/ 6723 h 2377005"/>
              <a:gd name="connsiteX4" fmla="*/ 1108266 w 4899895"/>
              <a:gd name="connsiteY4" fmla="*/ 15682 h 2377005"/>
              <a:gd name="connsiteX5" fmla="*/ 752035 w 4899895"/>
              <a:gd name="connsiteY5" fmla="*/ 112710 h 2377005"/>
              <a:gd name="connsiteX6" fmla="*/ 446480 w 4899895"/>
              <a:gd name="connsiteY6" fmla="*/ 287387 h 2377005"/>
              <a:gd name="connsiteX7" fmla="*/ 209630 w 4899895"/>
              <a:gd name="connsiteY7" fmla="*/ 523844 h 2377005"/>
              <a:gd name="connsiteX8" fmla="*/ 28991 w 4899895"/>
              <a:gd name="connsiteY8" fmla="*/ 930762 h 2377005"/>
              <a:gd name="connsiteX9" fmla="*/ 16358 w 4899895"/>
              <a:gd name="connsiteY9" fmla="*/ 1439283 h 2377005"/>
              <a:gd name="connsiteX10" fmla="*/ 174809 w 4899895"/>
              <a:gd name="connsiteY10" fmla="*/ 1820507 h 2377005"/>
              <a:gd name="connsiteX11" fmla="*/ 549985 w 4899895"/>
              <a:gd name="connsiteY11" fmla="*/ 2201278 h 2377005"/>
              <a:gd name="connsiteX12" fmla="*/ 846938 w 4899895"/>
              <a:gd name="connsiteY12" fmla="*/ 2330822 h 2377005"/>
              <a:gd name="connsiteX13" fmla="*/ 1125068 w 4899895"/>
              <a:gd name="connsiteY13" fmla="*/ 2376543 h 2377005"/>
              <a:gd name="connsiteX0" fmla="*/ 4894279 w 4899895"/>
              <a:gd name="connsiteY0" fmla="*/ 76441 h 2453446"/>
              <a:gd name="connsiteX1" fmla="*/ 2274120 w 4899895"/>
              <a:gd name="connsiteY1" fmla="*/ 82269 h 2453446"/>
              <a:gd name="connsiteX2" fmla="*/ 1738029 w 4899895"/>
              <a:gd name="connsiteY2" fmla="*/ 80698 h 2453446"/>
              <a:gd name="connsiteX3" fmla="*/ 1303100 w 4899895"/>
              <a:gd name="connsiteY3" fmla="*/ 37 h 2453446"/>
              <a:gd name="connsiteX4" fmla="*/ 1108266 w 4899895"/>
              <a:gd name="connsiteY4" fmla="*/ 92123 h 2453446"/>
              <a:gd name="connsiteX5" fmla="*/ 752035 w 4899895"/>
              <a:gd name="connsiteY5" fmla="*/ 189151 h 2453446"/>
              <a:gd name="connsiteX6" fmla="*/ 446480 w 4899895"/>
              <a:gd name="connsiteY6" fmla="*/ 363828 h 2453446"/>
              <a:gd name="connsiteX7" fmla="*/ 209630 w 4899895"/>
              <a:gd name="connsiteY7" fmla="*/ 600285 h 2453446"/>
              <a:gd name="connsiteX8" fmla="*/ 28991 w 4899895"/>
              <a:gd name="connsiteY8" fmla="*/ 1007203 h 2453446"/>
              <a:gd name="connsiteX9" fmla="*/ 16358 w 4899895"/>
              <a:gd name="connsiteY9" fmla="*/ 1515724 h 2453446"/>
              <a:gd name="connsiteX10" fmla="*/ 174809 w 4899895"/>
              <a:gd name="connsiteY10" fmla="*/ 1896948 h 2453446"/>
              <a:gd name="connsiteX11" fmla="*/ 549985 w 4899895"/>
              <a:gd name="connsiteY11" fmla="*/ 2277719 h 2453446"/>
              <a:gd name="connsiteX12" fmla="*/ 846938 w 4899895"/>
              <a:gd name="connsiteY12" fmla="*/ 2407263 h 2453446"/>
              <a:gd name="connsiteX13" fmla="*/ 1125068 w 4899895"/>
              <a:gd name="connsiteY13" fmla="*/ 2452984 h 2453446"/>
              <a:gd name="connsiteX0" fmla="*/ 4894279 w 4899895"/>
              <a:gd name="connsiteY0" fmla="*/ 76437 h 2453442"/>
              <a:gd name="connsiteX1" fmla="*/ 2274120 w 4899895"/>
              <a:gd name="connsiteY1" fmla="*/ 82265 h 2453442"/>
              <a:gd name="connsiteX2" fmla="*/ 1738029 w 4899895"/>
              <a:gd name="connsiteY2" fmla="*/ 80694 h 2453442"/>
              <a:gd name="connsiteX3" fmla="*/ 1303100 w 4899895"/>
              <a:gd name="connsiteY3" fmla="*/ 33 h 2453442"/>
              <a:gd name="connsiteX4" fmla="*/ 1123852 w 4899895"/>
              <a:gd name="connsiteY4" fmla="*/ 102510 h 2453442"/>
              <a:gd name="connsiteX5" fmla="*/ 752035 w 4899895"/>
              <a:gd name="connsiteY5" fmla="*/ 189147 h 2453442"/>
              <a:gd name="connsiteX6" fmla="*/ 446480 w 4899895"/>
              <a:gd name="connsiteY6" fmla="*/ 363824 h 2453442"/>
              <a:gd name="connsiteX7" fmla="*/ 209630 w 4899895"/>
              <a:gd name="connsiteY7" fmla="*/ 600281 h 2453442"/>
              <a:gd name="connsiteX8" fmla="*/ 28991 w 4899895"/>
              <a:gd name="connsiteY8" fmla="*/ 1007199 h 2453442"/>
              <a:gd name="connsiteX9" fmla="*/ 16358 w 4899895"/>
              <a:gd name="connsiteY9" fmla="*/ 1515720 h 2453442"/>
              <a:gd name="connsiteX10" fmla="*/ 174809 w 4899895"/>
              <a:gd name="connsiteY10" fmla="*/ 1896944 h 2453442"/>
              <a:gd name="connsiteX11" fmla="*/ 549985 w 4899895"/>
              <a:gd name="connsiteY11" fmla="*/ 2277715 h 2453442"/>
              <a:gd name="connsiteX12" fmla="*/ 846938 w 4899895"/>
              <a:gd name="connsiteY12" fmla="*/ 2407259 h 2453442"/>
              <a:gd name="connsiteX13" fmla="*/ 1125068 w 4899895"/>
              <a:gd name="connsiteY13" fmla="*/ 2452980 h 2453442"/>
              <a:gd name="connsiteX0" fmla="*/ 4894279 w 4899895"/>
              <a:gd name="connsiteY0" fmla="*/ 76431 h 2453436"/>
              <a:gd name="connsiteX1" fmla="*/ 2274120 w 4899895"/>
              <a:gd name="connsiteY1" fmla="*/ 82259 h 2453436"/>
              <a:gd name="connsiteX2" fmla="*/ 1738029 w 4899895"/>
              <a:gd name="connsiteY2" fmla="*/ 80688 h 2453436"/>
              <a:gd name="connsiteX3" fmla="*/ 1303100 w 4899895"/>
              <a:gd name="connsiteY3" fmla="*/ 27 h 2453436"/>
              <a:gd name="connsiteX4" fmla="*/ 1123852 w 4899895"/>
              <a:gd name="connsiteY4" fmla="*/ 102504 h 2453436"/>
              <a:gd name="connsiteX5" fmla="*/ 752035 w 4899895"/>
              <a:gd name="connsiteY5" fmla="*/ 189141 h 2453436"/>
              <a:gd name="connsiteX6" fmla="*/ 446480 w 4899895"/>
              <a:gd name="connsiteY6" fmla="*/ 363818 h 2453436"/>
              <a:gd name="connsiteX7" fmla="*/ 209630 w 4899895"/>
              <a:gd name="connsiteY7" fmla="*/ 600275 h 2453436"/>
              <a:gd name="connsiteX8" fmla="*/ 28991 w 4899895"/>
              <a:gd name="connsiteY8" fmla="*/ 1007193 h 2453436"/>
              <a:gd name="connsiteX9" fmla="*/ 16358 w 4899895"/>
              <a:gd name="connsiteY9" fmla="*/ 1515714 h 2453436"/>
              <a:gd name="connsiteX10" fmla="*/ 174809 w 4899895"/>
              <a:gd name="connsiteY10" fmla="*/ 1896938 h 2453436"/>
              <a:gd name="connsiteX11" fmla="*/ 549985 w 4899895"/>
              <a:gd name="connsiteY11" fmla="*/ 2277709 h 2453436"/>
              <a:gd name="connsiteX12" fmla="*/ 846938 w 4899895"/>
              <a:gd name="connsiteY12" fmla="*/ 2407253 h 2453436"/>
              <a:gd name="connsiteX13" fmla="*/ 1125068 w 4899895"/>
              <a:gd name="connsiteY13" fmla="*/ 2452974 h 2453436"/>
              <a:gd name="connsiteX0" fmla="*/ 4894279 w 4899895"/>
              <a:gd name="connsiteY0" fmla="*/ 0 h 2377005"/>
              <a:gd name="connsiteX1" fmla="*/ 2274120 w 4899895"/>
              <a:gd name="connsiteY1" fmla="*/ 5828 h 2377005"/>
              <a:gd name="connsiteX2" fmla="*/ 1738029 w 4899895"/>
              <a:gd name="connsiteY2" fmla="*/ 4257 h 2377005"/>
              <a:gd name="connsiteX3" fmla="*/ 1407009 w 4899895"/>
              <a:gd name="connsiteY3" fmla="*/ 17114 h 2377005"/>
              <a:gd name="connsiteX4" fmla="*/ 1123852 w 4899895"/>
              <a:gd name="connsiteY4" fmla="*/ 26073 h 2377005"/>
              <a:gd name="connsiteX5" fmla="*/ 752035 w 4899895"/>
              <a:gd name="connsiteY5" fmla="*/ 112710 h 2377005"/>
              <a:gd name="connsiteX6" fmla="*/ 446480 w 4899895"/>
              <a:gd name="connsiteY6" fmla="*/ 287387 h 2377005"/>
              <a:gd name="connsiteX7" fmla="*/ 209630 w 4899895"/>
              <a:gd name="connsiteY7" fmla="*/ 523844 h 2377005"/>
              <a:gd name="connsiteX8" fmla="*/ 28991 w 4899895"/>
              <a:gd name="connsiteY8" fmla="*/ 930762 h 2377005"/>
              <a:gd name="connsiteX9" fmla="*/ 16358 w 4899895"/>
              <a:gd name="connsiteY9" fmla="*/ 1439283 h 2377005"/>
              <a:gd name="connsiteX10" fmla="*/ 174809 w 4899895"/>
              <a:gd name="connsiteY10" fmla="*/ 1820507 h 2377005"/>
              <a:gd name="connsiteX11" fmla="*/ 549985 w 4899895"/>
              <a:gd name="connsiteY11" fmla="*/ 2201278 h 2377005"/>
              <a:gd name="connsiteX12" fmla="*/ 846938 w 4899895"/>
              <a:gd name="connsiteY12" fmla="*/ 2330822 h 2377005"/>
              <a:gd name="connsiteX13" fmla="*/ 1125068 w 4899895"/>
              <a:gd name="connsiteY13" fmla="*/ 2376543 h 2377005"/>
              <a:gd name="connsiteX0" fmla="*/ 4894279 w 4899891"/>
              <a:gd name="connsiteY0" fmla="*/ 0 h 2377005"/>
              <a:gd name="connsiteX1" fmla="*/ 2274120 w 4899891"/>
              <a:gd name="connsiteY1" fmla="*/ 5828 h 2377005"/>
              <a:gd name="connsiteX2" fmla="*/ 1748420 w 4899891"/>
              <a:gd name="connsiteY2" fmla="*/ 9452 h 2377005"/>
              <a:gd name="connsiteX3" fmla="*/ 1407009 w 4899891"/>
              <a:gd name="connsiteY3" fmla="*/ 17114 h 2377005"/>
              <a:gd name="connsiteX4" fmla="*/ 1123852 w 4899891"/>
              <a:gd name="connsiteY4" fmla="*/ 26073 h 2377005"/>
              <a:gd name="connsiteX5" fmla="*/ 752035 w 4899891"/>
              <a:gd name="connsiteY5" fmla="*/ 112710 h 2377005"/>
              <a:gd name="connsiteX6" fmla="*/ 446480 w 4899891"/>
              <a:gd name="connsiteY6" fmla="*/ 287387 h 2377005"/>
              <a:gd name="connsiteX7" fmla="*/ 209630 w 4899891"/>
              <a:gd name="connsiteY7" fmla="*/ 523844 h 2377005"/>
              <a:gd name="connsiteX8" fmla="*/ 28991 w 4899891"/>
              <a:gd name="connsiteY8" fmla="*/ 930762 h 2377005"/>
              <a:gd name="connsiteX9" fmla="*/ 16358 w 4899891"/>
              <a:gd name="connsiteY9" fmla="*/ 1439283 h 2377005"/>
              <a:gd name="connsiteX10" fmla="*/ 174809 w 4899891"/>
              <a:gd name="connsiteY10" fmla="*/ 1820507 h 2377005"/>
              <a:gd name="connsiteX11" fmla="*/ 549985 w 4899891"/>
              <a:gd name="connsiteY11" fmla="*/ 2201278 h 2377005"/>
              <a:gd name="connsiteX12" fmla="*/ 846938 w 4899891"/>
              <a:gd name="connsiteY12" fmla="*/ 2330822 h 2377005"/>
              <a:gd name="connsiteX13" fmla="*/ 1125068 w 4899891"/>
              <a:gd name="connsiteY13" fmla="*/ 2376543 h 2377005"/>
              <a:gd name="connsiteX0" fmla="*/ 4894279 w 4900006"/>
              <a:gd name="connsiteY0" fmla="*/ 0 h 2377005"/>
              <a:gd name="connsiteX1" fmla="*/ 2320879 w 4900006"/>
              <a:gd name="connsiteY1" fmla="*/ 47392 h 2377005"/>
              <a:gd name="connsiteX2" fmla="*/ 1748420 w 4900006"/>
              <a:gd name="connsiteY2" fmla="*/ 9452 h 2377005"/>
              <a:gd name="connsiteX3" fmla="*/ 1407009 w 4900006"/>
              <a:gd name="connsiteY3" fmla="*/ 17114 h 2377005"/>
              <a:gd name="connsiteX4" fmla="*/ 1123852 w 4900006"/>
              <a:gd name="connsiteY4" fmla="*/ 26073 h 2377005"/>
              <a:gd name="connsiteX5" fmla="*/ 752035 w 4900006"/>
              <a:gd name="connsiteY5" fmla="*/ 112710 h 2377005"/>
              <a:gd name="connsiteX6" fmla="*/ 446480 w 4900006"/>
              <a:gd name="connsiteY6" fmla="*/ 287387 h 2377005"/>
              <a:gd name="connsiteX7" fmla="*/ 209630 w 4900006"/>
              <a:gd name="connsiteY7" fmla="*/ 523844 h 2377005"/>
              <a:gd name="connsiteX8" fmla="*/ 28991 w 4900006"/>
              <a:gd name="connsiteY8" fmla="*/ 930762 h 2377005"/>
              <a:gd name="connsiteX9" fmla="*/ 16358 w 4900006"/>
              <a:gd name="connsiteY9" fmla="*/ 1439283 h 2377005"/>
              <a:gd name="connsiteX10" fmla="*/ 174809 w 4900006"/>
              <a:gd name="connsiteY10" fmla="*/ 1820507 h 2377005"/>
              <a:gd name="connsiteX11" fmla="*/ 549985 w 4900006"/>
              <a:gd name="connsiteY11" fmla="*/ 2201278 h 2377005"/>
              <a:gd name="connsiteX12" fmla="*/ 846938 w 4900006"/>
              <a:gd name="connsiteY12" fmla="*/ 2330822 h 2377005"/>
              <a:gd name="connsiteX13" fmla="*/ 1125068 w 4900006"/>
              <a:gd name="connsiteY13" fmla="*/ 2376543 h 2377005"/>
              <a:gd name="connsiteX0" fmla="*/ 4894279 w 4894279"/>
              <a:gd name="connsiteY0" fmla="*/ 0 h 2377005"/>
              <a:gd name="connsiteX1" fmla="*/ 1748420 w 4894279"/>
              <a:gd name="connsiteY1" fmla="*/ 9452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784789 w 4894279"/>
              <a:gd name="connsiteY1" fmla="*/ 14647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784789 w 4894279"/>
              <a:gd name="connsiteY1" fmla="*/ 14647 h 2377005"/>
              <a:gd name="connsiteX2" fmla="*/ 1407009 w 4894279"/>
              <a:gd name="connsiteY2" fmla="*/ 17114 h 2377005"/>
              <a:gd name="connsiteX3" fmla="*/ 1123852 w 4894279"/>
              <a:gd name="connsiteY3" fmla="*/ 26073 h 2377005"/>
              <a:gd name="connsiteX4" fmla="*/ 752035 w 4894279"/>
              <a:gd name="connsiteY4" fmla="*/ 112710 h 2377005"/>
              <a:gd name="connsiteX5" fmla="*/ 446480 w 4894279"/>
              <a:gd name="connsiteY5" fmla="*/ 287387 h 2377005"/>
              <a:gd name="connsiteX6" fmla="*/ 209630 w 4894279"/>
              <a:gd name="connsiteY6" fmla="*/ 523844 h 2377005"/>
              <a:gd name="connsiteX7" fmla="*/ 28991 w 4894279"/>
              <a:gd name="connsiteY7" fmla="*/ 930762 h 2377005"/>
              <a:gd name="connsiteX8" fmla="*/ 16358 w 4894279"/>
              <a:gd name="connsiteY8" fmla="*/ 1439283 h 2377005"/>
              <a:gd name="connsiteX9" fmla="*/ 174809 w 4894279"/>
              <a:gd name="connsiteY9" fmla="*/ 1820507 h 2377005"/>
              <a:gd name="connsiteX10" fmla="*/ 549985 w 4894279"/>
              <a:gd name="connsiteY10" fmla="*/ 2201278 h 2377005"/>
              <a:gd name="connsiteX11" fmla="*/ 846938 w 4894279"/>
              <a:gd name="connsiteY11" fmla="*/ 2330822 h 2377005"/>
              <a:gd name="connsiteX12" fmla="*/ 1125068 w 4894279"/>
              <a:gd name="connsiteY12" fmla="*/ 2376543 h 2377005"/>
              <a:gd name="connsiteX0" fmla="*/ 4894279 w 4894279"/>
              <a:gd name="connsiteY0" fmla="*/ 0 h 2377005"/>
              <a:gd name="connsiteX1" fmla="*/ 1407009 w 4894279"/>
              <a:gd name="connsiteY1" fmla="*/ 17114 h 2377005"/>
              <a:gd name="connsiteX2" fmla="*/ 1123852 w 4894279"/>
              <a:gd name="connsiteY2" fmla="*/ 26073 h 2377005"/>
              <a:gd name="connsiteX3" fmla="*/ 752035 w 4894279"/>
              <a:gd name="connsiteY3" fmla="*/ 112710 h 2377005"/>
              <a:gd name="connsiteX4" fmla="*/ 446480 w 4894279"/>
              <a:gd name="connsiteY4" fmla="*/ 287387 h 2377005"/>
              <a:gd name="connsiteX5" fmla="*/ 209630 w 4894279"/>
              <a:gd name="connsiteY5" fmla="*/ 523844 h 2377005"/>
              <a:gd name="connsiteX6" fmla="*/ 28991 w 4894279"/>
              <a:gd name="connsiteY6" fmla="*/ 930762 h 2377005"/>
              <a:gd name="connsiteX7" fmla="*/ 16358 w 4894279"/>
              <a:gd name="connsiteY7" fmla="*/ 1439283 h 2377005"/>
              <a:gd name="connsiteX8" fmla="*/ 174809 w 4894279"/>
              <a:gd name="connsiteY8" fmla="*/ 1820507 h 2377005"/>
              <a:gd name="connsiteX9" fmla="*/ 549985 w 4894279"/>
              <a:gd name="connsiteY9" fmla="*/ 2201278 h 2377005"/>
              <a:gd name="connsiteX10" fmla="*/ 846938 w 4894279"/>
              <a:gd name="connsiteY10" fmla="*/ 2330822 h 2377005"/>
              <a:gd name="connsiteX11" fmla="*/ 1125068 w 4894279"/>
              <a:gd name="connsiteY11" fmla="*/ 2376543 h 2377005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46480 w 4920256"/>
              <a:gd name="connsiteY4" fmla="*/ 27252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25068 w 4920256"/>
              <a:gd name="connsiteY11" fmla="*/ 2361677 h 2362139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46480 w 4920256"/>
              <a:gd name="connsiteY4" fmla="*/ 27252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45850 w 4920256"/>
              <a:gd name="connsiteY11" fmla="*/ 2361677 h 2362139"/>
              <a:gd name="connsiteX0" fmla="*/ 4920256 w 4920256"/>
              <a:gd name="connsiteY0" fmla="*/ 11111 h 2362139"/>
              <a:gd name="connsiteX1" fmla="*/ 1407009 w 4920256"/>
              <a:gd name="connsiteY1" fmla="*/ 2248 h 2362139"/>
              <a:gd name="connsiteX2" fmla="*/ 1123852 w 4920256"/>
              <a:gd name="connsiteY2" fmla="*/ 11207 h 2362139"/>
              <a:gd name="connsiteX3" fmla="*/ 752035 w 4920256"/>
              <a:gd name="connsiteY3" fmla="*/ 97844 h 2362139"/>
              <a:gd name="connsiteX4" fmla="*/ 456911 w 4920256"/>
              <a:gd name="connsiteY4" fmla="*/ 251781 h 2362139"/>
              <a:gd name="connsiteX5" fmla="*/ 209630 w 4920256"/>
              <a:gd name="connsiteY5" fmla="*/ 508978 h 2362139"/>
              <a:gd name="connsiteX6" fmla="*/ 28991 w 4920256"/>
              <a:gd name="connsiteY6" fmla="*/ 915896 h 2362139"/>
              <a:gd name="connsiteX7" fmla="*/ 16358 w 4920256"/>
              <a:gd name="connsiteY7" fmla="*/ 1424417 h 2362139"/>
              <a:gd name="connsiteX8" fmla="*/ 174809 w 4920256"/>
              <a:gd name="connsiteY8" fmla="*/ 1805641 h 2362139"/>
              <a:gd name="connsiteX9" fmla="*/ 549985 w 4920256"/>
              <a:gd name="connsiteY9" fmla="*/ 2186412 h 2362139"/>
              <a:gd name="connsiteX10" fmla="*/ 846938 w 4920256"/>
              <a:gd name="connsiteY10" fmla="*/ 2315956 h 2362139"/>
              <a:gd name="connsiteX11" fmla="*/ 1145850 w 4920256"/>
              <a:gd name="connsiteY11" fmla="*/ 2361677 h 2362139"/>
              <a:gd name="connsiteX0" fmla="*/ 4920256 w 4920256"/>
              <a:gd name="connsiteY0" fmla="*/ 10412 h 2361440"/>
              <a:gd name="connsiteX1" fmla="*/ 1407009 w 4920256"/>
              <a:gd name="connsiteY1" fmla="*/ 1549 h 2361440"/>
              <a:gd name="connsiteX2" fmla="*/ 1123852 w 4920256"/>
              <a:gd name="connsiteY2" fmla="*/ 10508 h 2361440"/>
              <a:gd name="connsiteX3" fmla="*/ 762466 w 4920256"/>
              <a:gd name="connsiteY3" fmla="*/ 83319 h 2361440"/>
              <a:gd name="connsiteX4" fmla="*/ 456911 w 4920256"/>
              <a:gd name="connsiteY4" fmla="*/ 251082 h 2361440"/>
              <a:gd name="connsiteX5" fmla="*/ 209630 w 4920256"/>
              <a:gd name="connsiteY5" fmla="*/ 508279 h 2361440"/>
              <a:gd name="connsiteX6" fmla="*/ 28991 w 4920256"/>
              <a:gd name="connsiteY6" fmla="*/ 915197 h 2361440"/>
              <a:gd name="connsiteX7" fmla="*/ 16358 w 4920256"/>
              <a:gd name="connsiteY7" fmla="*/ 1423718 h 2361440"/>
              <a:gd name="connsiteX8" fmla="*/ 174809 w 4920256"/>
              <a:gd name="connsiteY8" fmla="*/ 1804942 h 2361440"/>
              <a:gd name="connsiteX9" fmla="*/ 549985 w 4920256"/>
              <a:gd name="connsiteY9" fmla="*/ 2185713 h 2361440"/>
              <a:gd name="connsiteX10" fmla="*/ 846938 w 4920256"/>
              <a:gd name="connsiteY10" fmla="*/ 2315257 h 2361440"/>
              <a:gd name="connsiteX11" fmla="*/ 1145850 w 4920256"/>
              <a:gd name="connsiteY11" fmla="*/ 2360978 h 2361440"/>
              <a:gd name="connsiteX0" fmla="*/ 3003186 w 3003186"/>
              <a:gd name="connsiteY0" fmla="*/ 563 h 2361440"/>
              <a:gd name="connsiteX1" fmla="*/ 1407009 w 3003186"/>
              <a:gd name="connsiteY1" fmla="*/ 1549 h 2361440"/>
              <a:gd name="connsiteX2" fmla="*/ 1123852 w 3003186"/>
              <a:gd name="connsiteY2" fmla="*/ 10508 h 2361440"/>
              <a:gd name="connsiteX3" fmla="*/ 762466 w 3003186"/>
              <a:gd name="connsiteY3" fmla="*/ 83319 h 2361440"/>
              <a:gd name="connsiteX4" fmla="*/ 456911 w 3003186"/>
              <a:gd name="connsiteY4" fmla="*/ 251082 h 2361440"/>
              <a:gd name="connsiteX5" fmla="*/ 209630 w 3003186"/>
              <a:gd name="connsiteY5" fmla="*/ 508279 h 2361440"/>
              <a:gd name="connsiteX6" fmla="*/ 28991 w 3003186"/>
              <a:gd name="connsiteY6" fmla="*/ 915197 h 2361440"/>
              <a:gd name="connsiteX7" fmla="*/ 16358 w 3003186"/>
              <a:gd name="connsiteY7" fmla="*/ 1423718 h 2361440"/>
              <a:gd name="connsiteX8" fmla="*/ 174809 w 3003186"/>
              <a:gd name="connsiteY8" fmla="*/ 1804942 h 2361440"/>
              <a:gd name="connsiteX9" fmla="*/ 549985 w 3003186"/>
              <a:gd name="connsiteY9" fmla="*/ 2185713 h 2361440"/>
              <a:gd name="connsiteX10" fmla="*/ 846938 w 3003186"/>
              <a:gd name="connsiteY10" fmla="*/ 2315257 h 2361440"/>
              <a:gd name="connsiteX11" fmla="*/ 1145850 w 3003186"/>
              <a:gd name="connsiteY11" fmla="*/ 2360978 h 2361440"/>
              <a:gd name="connsiteX0" fmla="*/ 3003186 w 3003186"/>
              <a:gd name="connsiteY0" fmla="*/ 563 h 2361440"/>
              <a:gd name="connsiteX1" fmla="*/ 1407009 w 3003186"/>
              <a:gd name="connsiteY1" fmla="*/ 1549 h 2361440"/>
              <a:gd name="connsiteX2" fmla="*/ 1123852 w 3003186"/>
              <a:gd name="connsiteY2" fmla="*/ 10508 h 2361440"/>
              <a:gd name="connsiteX3" fmla="*/ 762466 w 3003186"/>
              <a:gd name="connsiteY3" fmla="*/ 83319 h 2361440"/>
              <a:gd name="connsiteX4" fmla="*/ 456911 w 3003186"/>
              <a:gd name="connsiteY4" fmla="*/ 251082 h 2361440"/>
              <a:gd name="connsiteX5" fmla="*/ 209630 w 3003186"/>
              <a:gd name="connsiteY5" fmla="*/ 508279 h 2361440"/>
              <a:gd name="connsiteX6" fmla="*/ 28991 w 3003186"/>
              <a:gd name="connsiteY6" fmla="*/ 915197 h 2361440"/>
              <a:gd name="connsiteX7" fmla="*/ 16358 w 3003186"/>
              <a:gd name="connsiteY7" fmla="*/ 1423718 h 2361440"/>
              <a:gd name="connsiteX8" fmla="*/ 174809 w 3003186"/>
              <a:gd name="connsiteY8" fmla="*/ 1804942 h 2361440"/>
              <a:gd name="connsiteX9" fmla="*/ 549985 w 3003186"/>
              <a:gd name="connsiteY9" fmla="*/ 2185713 h 2361440"/>
              <a:gd name="connsiteX10" fmla="*/ 846938 w 3003186"/>
              <a:gd name="connsiteY10" fmla="*/ 2315257 h 2361440"/>
              <a:gd name="connsiteX11" fmla="*/ 1145850 w 3003186"/>
              <a:gd name="connsiteY11" fmla="*/ 2360978 h 2361440"/>
              <a:gd name="connsiteX0" fmla="*/ 3005285 w 3005285"/>
              <a:gd name="connsiteY0" fmla="*/ 563 h 2361440"/>
              <a:gd name="connsiteX1" fmla="*/ 1407009 w 3005285"/>
              <a:gd name="connsiteY1" fmla="*/ 1549 h 2361440"/>
              <a:gd name="connsiteX2" fmla="*/ 1123852 w 3005285"/>
              <a:gd name="connsiteY2" fmla="*/ 10508 h 2361440"/>
              <a:gd name="connsiteX3" fmla="*/ 762466 w 3005285"/>
              <a:gd name="connsiteY3" fmla="*/ 83319 h 2361440"/>
              <a:gd name="connsiteX4" fmla="*/ 456911 w 3005285"/>
              <a:gd name="connsiteY4" fmla="*/ 251082 h 2361440"/>
              <a:gd name="connsiteX5" fmla="*/ 209630 w 3005285"/>
              <a:gd name="connsiteY5" fmla="*/ 508279 h 2361440"/>
              <a:gd name="connsiteX6" fmla="*/ 28991 w 3005285"/>
              <a:gd name="connsiteY6" fmla="*/ 915197 h 2361440"/>
              <a:gd name="connsiteX7" fmla="*/ 16358 w 3005285"/>
              <a:gd name="connsiteY7" fmla="*/ 1423718 h 2361440"/>
              <a:gd name="connsiteX8" fmla="*/ 174809 w 3005285"/>
              <a:gd name="connsiteY8" fmla="*/ 1804942 h 2361440"/>
              <a:gd name="connsiteX9" fmla="*/ 549985 w 3005285"/>
              <a:gd name="connsiteY9" fmla="*/ 2185713 h 2361440"/>
              <a:gd name="connsiteX10" fmla="*/ 846938 w 3005285"/>
              <a:gd name="connsiteY10" fmla="*/ 2315257 h 2361440"/>
              <a:gd name="connsiteX11" fmla="*/ 1145850 w 3005285"/>
              <a:gd name="connsiteY11" fmla="*/ 2360978 h 2361440"/>
              <a:gd name="connsiteX0" fmla="*/ 3005285 w 3005285"/>
              <a:gd name="connsiteY0" fmla="*/ 563 h 2359975"/>
              <a:gd name="connsiteX1" fmla="*/ 1407009 w 3005285"/>
              <a:gd name="connsiteY1" fmla="*/ 1549 h 2359975"/>
              <a:gd name="connsiteX2" fmla="*/ 1123852 w 3005285"/>
              <a:gd name="connsiteY2" fmla="*/ 10508 h 2359975"/>
              <a:gd name="connsiteX3" fmla="*/ 762466 w 3005285"/>
              <a:gd name="connsiteY3" fmla="*/ 83319 h 2359975"/>
              <a:gd name="connsiteX4" fmla="*/ 456911 w 3005285"/>
              <a:gd name="connsiteY4" fmla="*/ 251082 h 2359975"/>
              <a:gd name="connsiteX5" fmla="*/ 209630 w 3005285"/>
              <a:gd name="connsiteY5" fmla="*/ 508279 h 2359975"/>
              <a:gd name="connsiteX6" fmla="*/ 28991 w 3005285"/>
              <a:gd name="connsiteY6" fmla="*/ 915197 h 2359975"/>
              <a:gd name="connsiteX7" fmla="*/ 16358 w 3005285"/>
              <a:gd name="connsiteY7" fmla="*/ 1423718 h 2359975"/>
              <a:gd name="connsiteX8" fmla="*/ 174809 w 3005285"/>
              <a:gd name="connsiteY8" fmla="*/ 1804942 h 2359975"/>
              <a:gd name="connsiteX9" fmla="*/ 549985 w 3005285"/>
              <a:gd name="connsiteY9" fmla="*/ 2185713 h 2359975"/>
              <a:gd name="connsiteX10" fmla="*/ 846938 w 3005285"/>
              <a:gd name="connsiteY10" fmla="*/ 2315257 h 2359975"/>
              <a:gd name="connsiteX11" fmla="*/ 1166799 w 3005285"/>
              <a:gd name="connsiteY11" fmla="*/ 2359483 h 2359975"/>
              <a:gd name="connsiteX0" fmla="*/ 3005285 w 3005285"/>
              <a:gd name="connsiteY0" fmla="*/ 563 h 2357056"/>
              <a:gd name="connsiteX1" fmla="*/ 1407009 w 3005285"/>
              <a:gd name="connsiteY1" fmla="*/ 1549 h 2357056"/>
              <a:gd name="connsiteX2" fmla="*/ 1123852 w 3005285"/>
              <a:gd name="connsiteY2" fmla="*/ 10508 h 2357056"/>
              <a:gd name="connsiteX3" fmla="*/ 762466 w 3005285"/>
              <a:gd name="connsiteY3" fmla="*/ 83319 h 2357056"/>
              <a:gd name="connsiteX4" fmla="*/ 456911 w 3005285"/>
              <a:gd name="connsiteY4" fmla="*/ 251082 h 2357056"/>
              <a:gd name="connsiteX5" fmla="*/ 209630 w 3005285"/>
              <a:gd name="connsiteY5" fmla="*/ 508279 h 2357056"/>
              <a:gd name="connsiteX6" fmla="*/ 28991 w 3005285"/>
              <a:gd name="connsiteY6" fmla="*/ 915197 h 2357056"/>
              <a:gd name="connsiteX7" fmla="*/ 16358 w 3005285"/>
              <a:gd name="connsiteY7" fmla="*/ 1423718 h 2357056"/>
              <a:gd name="connsiteX8" fmla="*/ 174809 w 3005285"/>
              <a:gd name="connsiteY8" fmla="*/ 1804942 h 2357056"/>
              <a:gd name="connsiteX9" fmla="*/ 549985 w 3005285"/>
              <a:gd name="connsiteY9" fmla="*/ 2185713 h 2357056"/>
              <a:gd name="connsiteX10" fmla="*/ 846938 w 3005285"/>
              <a:gd name="connsiteY10" fmla="*/ 2315257 h 2357056"/>
              <a:gd name="connsiteX11" fmla="*/ 1166799 w 3005285"/>
              <a:gd name="connsiteY11" fmla="*/ 2356492 h 2357056"/>
              <a:gd name="connsiteX0" fmla="*/ 3005285 w 3005285"/>
              <a:gd name="connsiteY0" fmla="*/ 563 h 2365853"/>
              <a:gd name="connsiteX1" fmla="*/ 1407009 w 3005285"/>
              <a:gd name="connsiteY1" fmla="*/ 1549 h 2365853"/>
              <a:gd name="connsiteX2" fmla="*/ 1123852 w 3005285"/>
              <a:gd name="connsiteY2" fmla="*/ 10508 h 2365853"/>
              <a:gd name="connsiteX3" fmla="*/ 762466 w 3005285"/>
              <a:gd name="connsiteY3" fmla="*/ 83319 h 2365853"/>
              <a:gd name="connsiteX4" fmla="*/ 456911 w 3005285"/>
              <a:gd name="connsiteY4" fmla="*/ 251082 h 2365853"/>
              <a:gd name="connsiteX5" fmla="*/ 209630 w 3005285"/>
              <a:gd name="connsiteY5" fmla="*/ 508279 h 2365853"/>
              <a:gd name="connsiteX6" fmla="*/ 28991 w 3005285"/>
              <a:gd name="connsiteY6" fmla="*/ 915197 h 2365853"/>
              <a:gd name="connsiteX7" fmla="*/ 16358 w 3005285"/>
              <a:gd name="connsiteY7" fmla="*/ 1423718 h 2365853"/>
              <a:gd name="connsiteX8" fmla="*/ 174809 w 3005285"/>
              <a:gd name="connsiteY8" fmla="*/ 1804942 h 2365853"/>
              <a:gd name="connsiteX9" fmla="*/ 549985 w 3005285"/>
              <a:gd name="connsiteY9" fmla="*/ 2185713 h 2365853"/>
              <a:gd name="connsiteX10" fmla="*/ 846938 w 3005285"/>
              <a:gd name="connsiteY10" fmla="*/ 2315257 h 2365853"/>
              <a:gd name="connsiteX11" fmla="*/ 1166799 w 3005285"/>
              <a:gd name="connsiteY11" fmla="*/ 2365463 h 2365853"/>
              <a:gd name="connsiteX0" fmla="*/ 3005285 w 3005285"/>
              <a:gd name="connsiteY0" fmla="*/ 563 h 2361440"/>
              <a:gd name="connsiteX1" fmla="*/ 1407009 w 3005285"/>
              <a:gd name="connsiteY1" fmla="*/ 1549 h 2361440"/>
              <a:gd name="connsiteX2" fmla="*/ 1123852 w 3005285"/>
              <a:gd name="connsiteY2" fmla="*/ 10508 h 2361440"/>
              <a:gd name="connsiteX3" fmla="*/ 762466 w 3005285"/>
              <a:gd name="connsiteY3" fmla="*/ 83319 h 2361440"/>
              <a:gd name="connsiteX4" fmla="*/ 456911 w 3005285"/>
              <a:gd name="connsiteY4" fmla="*/ 251082 h 2361440"/>
              <a:gd name="connsiteX5" fmla="*/ 209630 w 3005285"/>
              <a:gd name="connsiteY5" fmla="*/ 508279 h 2361440"/>
              <a:gd name="connsiteX6" fmla="*/ 28991 w 3005285"/>
              <a:gd name="connsiteY6" fmla="*/ 915197 h 2361440"/>
              <a:gd name="connsiteX7" fmla="*/ 16358 w 3005285"/>
              <a:gd name="connsiteY7" fmla="*/ 1423718 h 2361440"/>
              <a:gd name="connsiteX8" fmla="*/ 174809 w 3005285"/>
              <a:gd name="connsiteY8" fmla="*/ 1804942 h 2361440"/>
              <a:gd name="connsiteX9" fmla="*/ 549985 w 3005285"/>
              <a:gd name="connsiteY9" fmla="*/ 2185713 h 2361440"/>
              <a:gd name="connsiteX10" fmla="*/ 846938 w 3005285"/>
              <a:gd name="connsiteY10" fmla="*/ 2315257 h 2361440"/>
              <a:gd name="connsiteX11" fmla="*/ 1168295 w 3005285"/>
              <a:gd name="connsiteY11" fmla="*/ 2360978 h 2361440"/>
              <a:gd name="connsiteX0" fmla="*/ 3005285 w 3005285"/>
              <a:gd name="connsiteY0" fmla="*/ 0 h 2360877"/>
              <a:gd name="connsiteX1" fmla="*/ 1407009 w 3005285"/>
              <a:gd name="connsiteY1" fmla="*/ 986 h 2360877"/>
              <a:gd name="connsiteX2" fmla="*/ 1123852 w 3005285"/>
              <a:gd name="connsiteY2" fmla="*/ 9945 h 2360877"/>
              <a:gd name="connsiteX3" fmla="*/ 935450 w 3005285"/>
              <a:gd name="connsiteY3" fmla="*/ 27738 h 2360877"/>
              <a:gd name="connsiteX4" fmla="*/ 762466 w 3005285"/>
              <a:gd name="connsiteY4" fmla="*/ 82756 h 2360877"/>
              <a:gd name="connsiteX5" fmla="*/ 456911 w 3005285"/>
              <a:gd name="connsiteY5" fmla="*/ 250519 h 2360877"/>
              <a:gd name="connsiteX6" fmla="*/ 209630 w 3005285"/>
              <a:gd name="connsiteY6" fmla="*/ 507716 h 2360877"/>
              <a:gd name="connsiteX7" fmla="*/ 28991 w 3005285"/>
              <a:gd name="connsiteY7" fmla="*/ 914634 h 2360877"/>
              <a:gd name="connsiteX8" fmla="*/ 16358 w 3005285"/>
              <a:gd name="connsiteY8" fmla="*/ 1423155 h 2360877"/>
              <a:gd name="connsiteX9" fmla="*/ 174809 w 3005285"/>
              <a:gd name="connsiteY9" fmla="*/ 1804379 h 2360877"/>
              <a:gd name="connsiteX10" fmla="*/ 549985 w 3005285"/>
              <a:gd name="connsiteY10" fmla="*/ 2185150 h 2360877"/>
              <a:gd name="connsiteX11" fmla="*/ 846938 w 3005285"/>
              <a:gd name="connsiteY11" fmla="*/ 2314694 h 2360877"/>
              <a:gd name="connsiteX12" fmla="*/ 1168295 w 3005285"/>
              <a:gd name="connsiteY12" fmla="*/ 2360415 h 2360877"/>
              <a:gd name="connsiteX0" fmla="*/ 3005285 w 3005285"/>
              <a:gd name="connsiteY0" fmla="*/ 0 h 2360877"/>
              <a:gd name="connsiteX1" fmla="*/ 1407009 w 3005285"/>
              <a:gd name="connsiteY1" fmla="*/ 986 h 2360877"/>
              <a:gd name="connsiteX2" fmla="*/ 1123852 w 3005285"/>
              <a:gd name="connsiteY2" fmla="*/ 9945 h 2360877"/>
              <a:gd name="connsiteX3" fmla="*/ 935450 w 3005285"/>
              <a:gd name="connsiteY3" fmla="*/ 36709 h 2360877"/>
              <a:gd name="connsiteX4" fmla="*/ 762466 w 3005285"/>
              <a:gd name="connsiteY4" fmla="*/ 82756 h 2360877"/>
              <a:gd name="connsiteX5" fmla="*/ 456911 w 3005285"/>
              <a:gd name="connsiteY5" fmla="*/ 250519 h 2360877"/>
              <a:gd name="connsiteX6" fmla="*/ 209630 w 3005285"/>
              <a:gd name="connsiteY6" fmla="*/ 507716 h 2360877"/>
              <a:gd name="connsiteX7" fmla="*/ 28991 w 3005285"/>
              <a:gd name="connsiteY7" fmla="*/ 914634 h 2360877"/>
              <a:gd name="connsiteX8" fmla="*/ 16358 w 3005285"/>
              <a:gd name="connsiteY8" fmla="*/ 1423155 h 2360877"/>
              <a:gd name="connsiteX9" fmla="*/ 174809 w 3005285"/>
              <a:gd name="connsiteY9" fmla="*/ 1804379 h 2360877"/>
              <a:gd name="connsiteX10" fmla="*/ 549985 w 3005285"/>
              <a:gd name="connsiteY10" fmla="*/ 2185150 h 2360877"/>
              <a:gd name="connsiteX11" fmla="*/ 846938 w 3005285"/>
              <a:gd name="connsiteY11" fmla="*/ 2314694 h 2360877"/>
              <a:gd name="connsiteX12" fmla="*/ 1168295 w 3005285"/>
              <a:gd name="connsiteY12" fmla="*/ 2360415 h 2360877"/>
              <a:gd name="connsiteX0" fmla="*/ 3005285 w 3005285"/>
              <a:gd name="connsiteY0" fmla="*/ 0 h 2360877"/>
              <a:gd name="connsiteX1" fmla="*/ 1407009 w 3005285"/>
              <a:gd name="connsiteY1" fmla="*/ 986 h 2360877"/>
              <a:gd name="connsiteX2" fmla="*/ 1123852 w 3005285"/>
              <a:gd name="connsiteY2" fmla="*/ 9945 h 2360877"/>
              <a:gd name="connsiteX3" fmla="*/ 935450 w 3005285"/>
              <a:gd name="connsiteY3" fmla="*/ 36709 h 2360877"/>
              <a:gd name="connsiteX4" fmla="*/ 762466 w 3005285"/>
              <a:gd name="connsiteY4" fmla="*/ 82756 h 2360877"/>
              <a:gd name="connsiteX5" fmla="*/ 456911 w 3005285"/>
              <a:gd name="connsiteY5" fmla="*/ 250519 h 2360877"/>
              <a:gd name="connsiteX6" fmla="*/ 209630 w 3005285"/>
              <a:gd name="connsiteY6" fmla="*/ 507716 h 2360877"/>
              <a:gd name="connsiteX7" fmla="*/ 28991 w 3005285"/>
              <a:gd name="connsiteY7" fmla="*/ 914634 h 2360877"/>
              <a:gd name="connsiteX8" fmla="*/ 16358 w 3005285"/>
              <a:gd name="connsiteY8" fmla="*/ 1423155 h 2360877"/>
              <a:gd name="connsiteX9" fmla="*/ 174809 w 3005285"/>
              <a:gd name="connsiteY9" fmla="*/ 1804379 h 2360877"/>
              <a:gd name="connsiteX10" fmla="*/ 549985 w 3005285"/>
              <a:gd name="connsiteY10" fmla="*/ 2185150 h 2360877"/>
              <a:gd name="connsiteX11" fmla="*/ 846938 w 3005285"/>
              <a:gd name="connsiteY11" fmla="*/ 2314694 h 2360877"/>
              <a:gd name="connsiteX12" fmla="*/ 1168295 w 3005285"/>
              <a:gd name="connsiteY12" fmla="*/ 2360415 h 2360877"/>
              <a:gd name="connsiteX0" fmla="*/ 3005285 w 3005285"/>
              <a:gd name="connsiteY0" fmla="*/ 562 h 2361439"/>
              <a:gd name="connsiteX1" fmla="*/ 1407009 w 3005285"/>
              <a:gd name="connsiteY1" fmla="*/ 1548 h 2361439"/>
              <a:gd name="connsiteX2" fmla="*/ 1123852 w 3005285"/>
              <a:gd name="connsiteY2" fmla="*/ 10507 h 2361439"/>
              <a:gd name="connsiteX3" fmla="*/ 762466 w 3005285"/>
              <a:gd name="connsiteY3" fmla="*/ 83318 h 2361439"/>
              <a:gd name="connsiteX4" fmla="*/ 456911 w 3005285"/>
              <a:gd name="connsiteY4" fmla="*/ 251081 h 2361439"/>
              <a:gd name="connsiteX5" fmla="*/ 209630 w 3005285"/>
              <a:gd name="connsiteY5" fmla="*/ 508278 h 2361439"/>
              <a:gd name="connsiteX6" fmla="*/ 28991 w 3005285"/>
              <a:gd name="connsiteY6" fmla="*/ 915196 h 2361439"/>
              <a:gd name="connsiteX7" fmla="*/ 16358 w 3005285"/>
              <a:gd name="connsiteY7" fmla="*/ 1423717 h 2361439"/>
              <a:gd name="connsiteX8" fmla="*/ 174809 w 3005285"/>
              <a:gd name="connsiteY8" fmla="*/ 1804941 h 2361439"/>
              <a:gd name="connsiteX9" fmla="*/ 549985 w 3005285"/>
              <a:gd name="connsiteY9" fmla="*/ 2185712 h 2361439"/>
              <a:gd name="connsiteX10" fmla="*/ 846938 w 3005285"/>
              <a:gd name="connsiteY10" fmla="*/ 2315256 h 2361439"/>
              <a:gd name="connsiteX11" fmla="*/ 1168295 w 3005285"/>
              <a:gd name="connsiteY11" fmla="*/ 2360977 h 2361439"/>
              <a:gd name="connsiteX0" fmla="*/ 3005285 w 3005285"/>
              <a:gd name="connsiteY0" fmla="*/ 562 h 2361439"/>
              <a:gd name="connsiteX1" fmla="*/ 1407009 w 3005285"/>
              <a:gd name="connsiteY1" fmla="*/ 1548 h 2361439"/>
              <a:gd name="connsiteX2" fmla="*/ 1123852 w 3005285"/>
              <a:gd name="connsiteY2" fmla="*/ 10507 h 2361439"/>
              <a:gd name="connsiteX3" fmla="*/ 762466 w 3005285"/>
              <a:gd name="connsiteY3" fmla="*/ 83318 h 2361439"/>
              <a:gd name="connsiteX4" fmla="*/ 456911 w 3005285"/>
              <a:gd name="connsiteY4" fmla="*/ 251081 h 2361439"/>
              <a:gd name="connsiteX5" fmla="*/ 209630 w 3005285"/>
              <a:gd name="connsiteY5" fmla="*/ 508278 h 2361439"/>
              <a:gd name="connsiteX6" fmla="*/ 28991 w 3005285"/>
              <a:gd name="connsiteY6" fmla="*/ 915196 h 2361439"/>
              <a:gd name="connsiteX7" fmla="*/ 16358 w 3005285"/>
              <a:gd name="connsiteY7" fmla="*/ 1423717 h 2361439"/>
              <a:gd name="connsiteX8" fmla="*/ 174809 w 3005285"/>
              <a:gd name="connsiteY8" fmla="*/ 1804941 h 2361439"/>
              <a:gd name="connsiteX9" fmla="*/ 549985 w 3005285"/>
              <a:gd name="connsiteY9" fmla="*/ 2185712 h 2361439"/>
              <a:gd name="connsiteX10" fmla="*/ 846938 w 3005285"/>
              <a:gd name="connsiteY10" fmla="*/ 2315256 h 2361439"/>
              <a:gd name="connsiteX11" fmla="*/ 1168295 w 3005285"/>
              <a:gd name="connsiteY11" fmla="*/ 2360977 h 2361439"/>
              <a:gd name="connsiteX0" fmla="*/ 3005285 w 3005285"/>
              <a:gd name="connsiteY0" fmla="*/ 0 h 2360877"/>
              <a:gd name="connsiteX1" fmla="*/ 1407009 w 3005285"/>
              <a:gd name="connsiteY1" fmla="*/ 986 h 2360877"/>
              <a:gd name="connsiteX2" fmla="*/ 1123852 w 3005285"/>
              <a:gd name="connsiteY2" fmla="*/ 9945 h 2360877"/>
              <a:gd name="connsiteX3" fmla="*/ 762466 w 3005285"/>
              <a:gd name="connsiteY3" fmla="*/ 82756 h 2360877"/>
              <a:gd name="connsiteX4" fmla="*/ 456911 w 3005285"/>
              <a:gd name="connsiteY4" fmla="*/ 250519 h 2360877"/>
              <a:gd name="connsiteX5" fmla="*/ 209630 w 3005285"/>
              <a:gd name="connsiteY5" fmla="*/ 507716 h 2360877"/>
              <a:gd name="connsiteX6" fmla="*/ 28991 w 3005285"/>
              <a:gd name="connsiteY6" fmla="*/ 914634 h 2360877"/>
              <a:gd name="connsiteX7" fmla="*/ 16358 w 3005285"/>
              <a:gd name="connsiteY7" fmla="*/ 1423155 h 2360877"/>
              <a:gd name="connsiteX8" fmla="*/ 174809 w 3005285"/>
              <a:gd name="connsiteY8" fmla="*/ 1804379 h 2360877"/>
              <a:gd name="connsiteX9" fmla="*/ 549985 w 3005285"/>
              <a:gd name="connsiteY9" fmla="*/ 2185150 h 2360877"/>
              <a:gd name="connsiteX10" fmla="*/ 846938 w 3005285"/>
              <a:gd name="connsiteY10" fmla="*/ 2314694 h 2360877"/>
              <a:gd name="connsiteX11" fmla="*/ 1168295 w 3005285"/>
              <a:gd name="connsiteY11" fmla="*/ 2360415 h 2360877"/>
              <a:gd name="connsiteX0" fmla="*/ 3005285 w 3005285"/>
              <a:gd name="connsiteY0" fmla="*/ 0 h 2360877"/>
              <a:gd name="connsiteX1" fmla="*/ 1407009 w 3005285"/>
              <a:gd name="connsiteY1" fmla="*/ 986 h 2360877"/>
              <a:gd name="connsiteX2" fmla="*/ 1123852 w 3005285"/>
              <a:gd name="connsiteY2" fmla="*/ 5460 h 2360877"/>
              <a:gd name="connsiteX3" fmla="*/ 762466 w 3005285"/>
              <a:gd name="connsiteY3" fmla="*/ 82756 h 2360877"/>
              <a:gd name="connsiteX4" fmla="*/ 456911 w 3005285"/>
              <a:gd name="connsiteY4" fmla="*/ 250519 h 2360877"/>
              <a:gd name="connsiteX5" fmla="*/ 209630 w 3005285"/>
              <a:gd name="connsiteY5" fmla="*/ 507716 h 2360877"/>
              <a:gd name="connsiteX6" fmla="*/ 28991 w 3005285"/>
              <a:gd name="connsiteY6" fmla="*/ 914634 h 2360877"/>
              <a:gd name="connsiteX7" fmla="*/ 16358 w 3005285"/>
              <a:gd name="connsiteY7" fmla="*/ 1423155 h 2360877"/>
              <a:gd name="connsiteX8" fmla="*/ 174809 w 3005285"/>
              <a:gd name="connsiteY8" fmla="*/ 1804379 h 2360877"/>
              <a:gd name="connsiteX9" fmla="*/ 549985 w 3005285"/>
              <a:gd name="connsiteY9" fmla="*/ 2185150 h 2360877"/>
              <a:gd name="connsiteX10" fmla="*/ 846938 w 3005285"/>
              <a:gd name="connsiteY10" fmla="*/ 2314694 h 2360877"/>
              <a:gd name="connsiteX11" fmla="*/ 1168295 w 3005285"/>
              <a:gd name="connsiteY11" fmla="*/ 2360415 h 2360877"/>
              <a:gd name="connsiteX0" fmla="*/ 3005285 w 3005285"/>
              <a:gd name="connsiteY0" fmla="*/ 1251 h 2362128"/>
              <a:gd name="connsiteX1" fmla="*/ 1407009 w 3005285"/>
              <a:gd name="connsiteY1" fmla="*/ 2237 h 2362128"/>
              <a:gd name="connsiteX2" fmla="*/ 1123852 w 3005285"/>
              <a:gd name="connsiteY2" fmla="*/ 6711 h 2362128"/>
              <a:gd name="connsiteX3" fmla="*/ 760970 w 3005285"/>
              <a:gd name="connsiteY3" fmla="*/ 79522 h 2362128"/>
              <a:gd name="connsiteX4" fmla="*/ 456911 w 3005285"/>
              <a:gd name="connsiteY4" fmla="*/ 251770 h 2362128"/>
              <a:gd name="connsiteX5" fmla="*/ 209630 w 3005285"/>
              <a:gd name="connsiteY5" fmla="*/ 508967 h 2362128"/>
              <a:gd name="connsiteX6" fmla="*/ 28991 w 3005285"/>
              <a:gd name="connsiteY6" fmla="*/ 915885 h 2362128"/>
              <a:gd name="connsiteX7" fmla="*/ 16358 w 3005285"/>
              <a:gd name="connsiteY7" fmla="*/ 1424406 h 2362128"/>
              <a:gd name="connsiteX8" fmla="*/ 174809 w 3005285"/>
              <a:gd name="connsiteY8" fmla="*/ 1805630 h 2362128"/>
              <a:gd name="connsiteX9" fmla="*/ 549985 w 3005285"/>
              <a:gd name="connsiteY9" fmla="*/ 2186401 h 2362128"/>
              <a:gd name="connsiteX10" fmla="*/ 846938 w 3005285"/>
              <a:gd name="connsiteY10" fmla="*/ 2315945 h 2362128"/>
              <a:gd name="connsiteX11" fmla="*/ 1168295 w 3005285"/>
              <a:gd name="connsiteY11" fmla="*/ 2361666 h 2362128"/>
              <a:gd name="connsiteX0" fmla="*/ 3005285 w 3005285"/>
              <a:gd name="connsiteY0" fmla="*/ 1251 h 2362128"/>
              <a:gd name="connsiteX1" fmla="*/ 1407009 w 3005285"/>
              <a:gd name="connsiteY1" fmla="*/ 2237 h 2362128"/>
              <a:gd name="connsiteX2" fmla="*/ 1123852 w 3005285"/>
              <a:gd name="connsiteY2" fmla="*/ 6711 h 2362128"/>
              <a:gd name="connsiteX3" fmla="*/ 760970 w 3005285"/>
              <a:gd name="connsiteY3" fmla="*/ 79522 h 2362128"/>
              <a:gd name="connsiteX4" fmla="*/ 456911 w 3005285"/>
              <a:gd name="connsiteY4" fmla="*/ 251770 h 2362128"/>
              <a:gd name="connsiteX5" fmla="*/ 209630 w 3005285"/>
              <a:gd name="connsiteY5" fmla="*/ 508967 h 2362128"/>
              <a:gd name="connsiteX6" fmla="*/ 28991 w 3005285"/>
              <a:gd name="connsiteY6" fmla="*/ 915885 h 2362128"/>
              <a:gd name="connsiteX7" fmla="*/ 16358 w 3005285"/>
              <a:gd name="connsiteY7" fmla="*/ 1424406 h 2362128"/>
              <a:gd name="connsiteX8" fmla="*/ 174809 w 3005285"/>
              <a:gd name="connsiteY8" fmla="*/ 1805630 h 2362128"/>
              <a:gd name="connsiteX9" fmla="*/ 549985 w 3005285"/>
              <a:gd name="connsiteY9" fmla="*/ 2186401 h 2362128"/>
              <a:gd name="connsiteX10" fmla="*/ 846938 w 3005285"/>
              <a:gd name="connsiteY10" fmla="*/ 2315945 h 2362128"/>
              <a:gd name="connsiteX11" fmla="*/ 1168295 w 3005285"/>
              <a:gd name="connsiteY11" fmla="*/ 2361666 h 2362128"/>
              <a:gd name="connsiteX0" fmla="*/ 3005285 w 3005285"/>
              <a:gd name="connsiteY0" fmla="*/ 1251 h 2362128"/>
              <a:gd name="connsiteX1" fmla="*/ 1407009 w 3005285"/>
              <a:gd name="connsiteY1" fmla="*/ 2237 h 2362128"/>
              <a:gd name="connsiteX2" fmla="*/ 1123852 w 3005285"/>
              <a:gd name="connsiteY2" fmla="*/ 6711 h 2362128"/>
              <a:gd name="connsiteX3" fmla="*/ 760970 w 3005285"/>
              <a:gd name="connsiteY3" fmla="*/ 79522 h 2362128"/>
              <a:gd name="connsiteX4" fmla="*/ 456911 w 3005285"/>
              <a:gd name="connsiteY4" fmla="*/ 251770 h 2362128"/>
              <a:gd name="connsiteX5" fmla="*/ 209630 w 3005285"/>
              <a:gd name="connsiteY5" fmla="*/ 508967 h 2362128"/>
              <a:gd name="connsiteX6" fmla="*/ 28991 w 3005285"/>
              <a:gd name="connsiteY6" fmla="*/ 915885 h 2362128"/>
              <a:gd name="connsiteX7" fmla="*/ 16358 w 3005285"/>
              <a:gd name="connsiteY7" fmla="*/ 1424406 h 2362128"/>
              <a:gd name="connsiteX8" fmla="*/ 174809 w 3005285"/>
              <a:gd name="connsiteY8" fmla="*/ 1805630 h 2362128"/>
              <a:gd name="connsiteX9" fmla="*/ 549985 w 3005285"/>
              <a:gd name="connsiteY9" fmla="*/ 2186401 h 2362128"/>
              <a:gd name="connsiteX10" fmla="*/ 846938 w 3005285"/>
              <a:gd name="connsiteY10" fmla="*/ 2315945 h 2362128"/>
              <a:gd name="connsiteX11" fmla="*/ 1168295 w 3005285"/>
              <a:gd name="connsiteY11" fmla="*/ 2361666 h 2362128"/>
              <a:gd name="connsiteX0" fmla="*/ 3005285 w 3005285"/>
              <a:gd name="connsiteY0" fmla="*/ 1251 h 2362128"/>
              <a:gd name="connsiteX1" fmla="*/ 1407009 w 3005285"/>
              <a:gd name="connsiteY1" fmla="*/ 2237 h 2362128"/>
              <a:gd name="connsiteX2" fmla="*/ 1123852 w 3005285"/>
              <a:gd name="connsiteY2" fmla="*/ 6711 h 2362128"/>
              <a:gd name="connsiteX3" fmla="*/ 760970 w 3005285"/>
              <a:gd name="connsiteY3" fmla="*/ 79522 h 2362128"/>
              <a:gd name="connsiteX4" fmla="*/ 456911 w 3005285"/>
              <a:gd name="connsiteY4" fmla="*/ 251770 h 2362128"/>
              <a:gd name="connsiteX5" fmla="*/ 209630 w 3005285"/>
              <a:gd name="connsiteY5" fmla="*/ 508967 h 2362128"/>
              <a:gd name="connsiteX6" fmla="*/ 28991 w 3005285"/>
              <a:gd name="connsiteY6" fmla="*/ 915885 h 2362128"/>
              <a:gd name="connsiteX7" fmla="*/ 16358 w 3005285"/>
              <a:gd name="connsiteY7" fmla="*/ 1424406 h 2362128"/>
              <a:gd name="connsiteX8" fmla="*/ 174809 w 3005285"/>
              <a:gd name="connsiteY8" fmla="*/ 1805630 h 2362128"/>
              <a:gd name="connsiteX9" fmla="*/ 549985 w 3005285"/>
              <a:gd name="connsiteY9" fmla="*/ 2186401 h 2362128"/>
              <a:gd name="connsiteX10" fmla="*/ 846938 w 3005285"/>
              <a:gd name="connsiteY10" fmla="*/ 2315945 h 2362128"/>
              <a:gd name="connsiteX11" fmla="*/ 1168295 w 3005285"/>
              <a:gd name="connsiteY11" fmla="*/ 2361666 h 2362128"/>
              <a:gd name="connsiteX0" fmla="*/ 3005285 w 3005285"/>
              <a:gd name="connsiteY0" fmla="*/ 0 h 2360877"/>
              <a:gd name="connsiteX1" fmla="*/ 1407009 w 3005285"/>
              <a:gd name="connsiteY1" fmla="*/ 986 h 2360877"/>
              <a:gd name="connsiteX2" fmla="*/ 1123852 w 3005285"/>
              <a:gd name="connsiteY2" fmla="*/ 5460 h 2360877"/>
              <a:gd name="connsiteX3" fmla="*/ 760970 w 3005285"/>
              <a:gd name="connsiteY3" fmla="*/ 78271 h 2360877"/>
              <a:gd name="connsiteX4" fmla="*/ 456911 w 3005285"/>
              <a:gd name="connsiteY4" fmla="*/ 250519 h 2360877"/>
              <a:gd name="connsiteX5" fmla="*/ 209630 w 3005285"/>
              <a:gd name="connsiteY5" fmla="*/ 507716 h 2360877"/>
              <a:gd name="connsiteX6" fmla="*/ 28991 w 3005285"/>
              <a:gd name="connsiteY6" fmla="*/ 914634 h 2360877"/>
              <a:gd name="connsiteX7" fmla="*/ 16358 w 3005285"/>
              <a:gd name="connsiteY7" fmla="*/ 1423155 h 2360877"/>
              <a:gd name="connsiteX8" fmla="*/ 174809 w 3005285"/>
              <a:gd name="connsiteY8" fmla="*/ 1804379 h 2360877"/>
              <a:gd name="connsiteX9" fmla="*/ 549985 w 3005285"/>
              <a:gd name="connsiteY9" fmla="*/ 2185150 h 2360877"/>
              <a:gd name="connsiteX10" fmla="*/ 846938 w 3005285"/>
              <a:gd name="connsiteY10" fmla="*/ 2314694 h 2360877"/>
              <a:gd name="connsiteX11" fmla="*/ 1168295 w 3005285"/>
              <a:gd name="connsiteY11" fmla="*/ 2360415 h 236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285" h="2360877">
                <a:moveTo>
                  <a:pt x="3005285" y="0"/>
                </a:moveTo>
                <a:lnTo>
                  <a:pt x="1407009" y="986"/>
                </a:lnTo>
                <a:cubicBezTo>
                  <a:pt x="1312623" y="2477"/>
                  <a:pt x="1232223" y="1579"/>
                  <a:pt x="1123852" y="5460"/>
                </a:cubicBezTo>
                <a:cubicBezTo>
                  <a:pt x="1014683" y="9370"/>
                  <a:pt x="888588" y="38174"/>
                  <a:pt x="760970" y="78271"/>
                </a:cubicBezTo>
                <a:cubicBezTo>
                  <a:pt x="657295" y="124348"/>
                  <a:pt x="548801" y="178945"/>
                  <a:pt x="456911" y="250519"/>
                </a:cubicBezTo>
                <a:cubicBezTo>
                  <a:pt x="365021" y="322093"/>
                  <a:pt x="280078" y="396367"/>
                  <a:pt x="209630" y="507716"/>
                </a:cubicBezTo>
                <a:cubicBezTo>
                  <a:pt x="139183" y="619065"/>
                  <a:pt x="62011" y="759694"/>
                  <a:pt x="28991" y="914634"/>
                </a:cubicBezTo>
                <a:cubicBezTo>
                  <a:pt x="-4029" y="1069574"/>
                  <a:pt x="-9677" y="1274864"/>
                  <a:pt x="16358" y="1423155"/>
                </a:cubicBezTo>
                <a:cubicBezTo>
                  <a:pt x="57633" y="1571446"/>
                  <a:pt x="86805" y="1678836"/>
                  <a:pt x="174809" y="1804379"/>
                </a:cubicBezTo>
                <a:cubicBezTo>
                  <a:pt x="259003" y="1941352"/>
                  <a:pt x="418805" y="2109296"/>
                  <a:pt x="549985" y="2185150"/>
                </a:cubicBezTo>
                <a:cubicBezTo>
                  <a:pt x="678472" y="2260568"/>
                  <a:pt x="751427" y="2285297"/>
                  <a:pt x="846938" y="2314694"/>
                </a:cubicBezTo>
                <a:cubicBezTo>
                  <a:pt x="942449" y="2344091"/>
                  <a:pt x="1116225" y="2364225"/>
                  <a:pt x="1168295" y="2360415"/>
                </a:cubicBezTo>
              </a:path>
            </a:pathLst>
          </a:custGeom>
          <a:noFill/>
          <a:ln w="38100">
            <a:solidFill>
              <a:srgbClr val="802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78867FF-28E2-487C-9C91-963DC48E28E4}"/>
              </a:ext>
            </a:extLst>
          </p:cNvPr>
          <p:cNvSpPr/>
          <p:nvPr/>
        </p:nvSpPr>
        <p:spPr bwMode="ltGray">
          <a:xfrm>
            <a:off x="9685247" y="434258"/>
            <a:ext cx="2343332" cy="4722414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/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0ECDBBB8-47F5-A84F-AD17-B4D270575E22}"/>
              </a:ext>
            </a:extLst>
          </p:cNvPr>
          <p:cNvSpPr txBox="1">
            <a:spLocks/>
          </p:cNvSpPr>
          <p:nvPr/>
        </p:nvSpPr>
        <p:spPr>
          <a:xfrm>
            <a:off x="319142" y="2160033"/>
            <a:ext cx="3234041" cy="400968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ushering in a new brand building era... 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of the Public 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 have a role to make lives better not just for the individual but for wider society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E6992D32-33E6-8647-81A3-644F995C9FA0}"/>
              </a:ext>
            </a:extLst>
          </p:cNvPr>
          <p:cNvSpPr txBox="1">
            <a:spLocks/>
          </p:cNvSpPr>
          <p:nvPr/>
        </p:nvSpPr>
        <p:spPr>
          <a:xfrm>
            <a:off x="9951492" y="2140755"/>
            <a:ext cx="1974344" cy="1161102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sz="1400" b="1" dirty="0">
                <a:solidFill>
                  <a:srgbClr val="297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GB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you are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desires &amp; tensions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self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2EA76B6D-38FD-8A43-A088-23215305E732}"/>
              </a:ext>
            </a:extLst>
          </p:cNvPr>
          <p:cNvSpPr txBox="1">
            <a:spLocks/>
          </p:cNvSpPr>
          <p:nvPr/>
        </p:nvSpPr>
        <p:spPr>
          <a:xfrm>
            <a:off x="9951492" y="3484310"/>
            <a:ext cx="2103212" cy="1341583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sz="1400" b="1" dirty="0">
                <a:solidFill>
                  <a:srgbClr val="00B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n-GB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own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 for you 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stuff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E9AF12EB-A42E-664A-870D-949990B639AC}"/>
              </a:ext>
            </a:extLst>
          </p:cNvPr>
          <p:cNvSpPr txBox="1">
            <a:spLocks/>
          </p:cNvSpPr>
          <p:nvPr/>
        </p:nvSpPr>
        <p:spPr>
          <a:xfrm>
            <a:off x="9951492" y="862633"/>
            <a:ext cx="2240508" cy="1009838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sz="1400" b="1" dirty="0">
                <a:solidFill>
                  <a:srgbClr val="A149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1400" dirty="0">
              <a:solidFill>
                <a:srgbClr val="A149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contribution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Societal tensions &amp; desires</a:t>
            </a:r>
          </a:p>
          <a:p>
            <a:pPr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society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C719DEB-8280-4708-AB46-62DD4BC4E0E0}"/>
              </a:ext>
            </a:extLst>
          </p:cNvPr>
          <p:cNvSpPr/>
          <p:nvPr/>
        </p:nvSpPr>
        <p:spPr bwMode="ltGray">
          <a:xfrm>
            <a:off x="9633876" y="948475"/>
            <a:ext cx="102742" cy="104400"/>
          </a:xfrm>
          <a:prstGeom prst="ellipse">
            <a:avLst/>
          </a:prstGeom>
          <a:solidFill>
            <a:srgbClr val="8029B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B52E0A-B002-40D4-B0EF-629AF9A9A990}"/>
              </a:ext>
            </a:extLst>
          </p:cNvPr>
          <p:cNvSpPr/>
          <p:nvPr/>
        </p:nvSpPr>
        <p:spPr bwMode="ltGray">
          <a:xfrm>
            <a:off x="9633876" y="2174085"/>
            <a:ext cx="102742" cy="104400"/>
          </a:xfrm>
          <a:prstGeom prst="ellipse">
            <a:avLst/>
          </a:prstGeom>
          <a:solidFill>
            <a:srgbClr val="006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CE558F8-2F82-437F-AC59-5550DF442309}"/>
              </a:ext>
            </a:extLst>
          </p:cNvPr>
          <p:cNvSpPr/>
          <p:nvPr/>
        </p:nvSpPr>
        <p:spPr bwMode="ltGray">
          <a:xfrm>
            <a:off x="9633876" y="3531816"/>
            <a:ext cx="102742" cy="104400"/>
          </a:xfrm>
          <a:prstGeom prst="ellipse">
            <a:avLst/>
          </a:prstGeom>
          <a:solidFill>
            <a:srgbClr val="00B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4374A0-D11C-7A46-BF68-8A4A22CA96B7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0">
            <a:extLst>
              <a:ext uri="{FF2B5EF4-FFF2-40B4-BE49-F238E27FC236}">
                <a16:creationId xmlns:a16="http://schemas.microsoft.com/office/drawing/2014/main" id="{D4BE9E6D-6100-6F4C-971D-D1A6C51EF9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99" y="6394393"/>
            <a:ext cx="1080272" cy="196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1D798-B00F-40D9-9F0E-F8CF5E197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DE52-2617-474F-BD5F-BBE153ED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is the defining quality of brands in the ‘Era of the Public’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E529250-02AF-4AAA-B9FB-ECD68A8D64D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22934640"/>
              </p:ext>
            </p:extLst>
          </p:nvPr>
        </p:nvGraphicFramePr>
        <p:xfrm>
          <a:off x="360363" y="1709738"/>
          <a:ext cx="1146651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FF8730-66CD-4834-A0D7-122B302A95E8}"/>
              </a:ext>
            </a:extLst>
          </p:cNvPr>
          <p:cNvSpPr txBox="1"/>
          <p:nvPr/>
        </p:nvSpPr>
        <p:spPr>
          <a:xfrm>
            <a:off x="457470" y="1647384"/>
            <a:ext cx="4889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Brand value growth over 12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3807C-44DF-477D-8BF4-BCF1A9246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CADB49E-FE34-4855-AD09-6056DE3F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7957" y="6409740"/>
            <a:ext cx="7495200" cy="198000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sz="1000" dirty="0" err="1">
                <a:solidFill>
                  <a:srgbClr val="333333"/>
                </a:solidFill>
              </a:rPr>
              <a:t>BrandZ</a:t>
            </a:r>
            <a:r>
              <a:rPr lang="en-GB" sz="1000" baseline="30000" dirty="0" err="1">
                <a:solidFill>
                  <a:srgbClr val="333333"/>
                </a:solidFill>
              </a:rPr>
              <a:t>TM</a:t>
            </a:r>
            <a:endParaRPr lang="en-GB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180CD9F6-3D56-4DCB-A30D-E314841E7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59641"/>
              </p:ext>
            </p:extLst>
          </p:nvPr>
        </p:nvGraphicFramePr>
        <p:xfrm>
          <a:off x="-490085" y="2126338"/>
          <a:ext cx="4227285" cy="298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BFB31E-BE4C-45E9-8E93-AEF752F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alone is not enough. You must communicate authentically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E62C2-0896-4C01-965F-5798F9EB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Kantar Creative Effectiveness Awards 2020, Link database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22A55CB-DC4E-4EC6-8BAC-7A57B58CE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598350"/>
              </p:ext>
            </p:extLst>
          </p:nvPr>
        </p:nvGraphicFramePr>
        <p:xfrm>
          <a:off x="2331247" y="2126337"/>
          <a:ext cx="4227285" cy="298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CEE6D2FE-04B1-42F6-BD35-F72B82BAB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407725"/>
              </p:ext>
            </p:extLst>
          </p:nvPr>
        </p:nvGraphicFramePr>
        <p:xfrm>
          <a:off x="8069936" y="2126338"/>
          <a:ext cx="4227285" cy="298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870AC99B-43C0-453E-86A0-8F898FEC4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48256"/>
              </p:ext>
            </p:extLst>
          </p:nvPr>
        </p:nvGraphicFramePr>
        <p:xfrm>
          <a:off x="5277639" y="2104826"/>
          <a:ext cx="4227285" cy="298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6C54BFD-0F76-4569-8A8A-B26C4F58D271}"/>
              </a:ext>
            </a:extLst>
          </p:cNvPr>
          <p:cNvSpPr txBox="1"/>
          <p:nvPr/>
        </p:nvSpPr>
        <p:spPr>
          <a:xfrm>
            <a:off x="693012" y="1859293"/>
            <a:ext cx="21626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Without ‘Purpose’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57FD0-9A8A-4A3D-90CA-C8B323C2674F}"/>
              </a:ext>
            </a:extLst>
          </p:cNvPr>
          <p:cNvSpPr txBox="1"/>
          <p:nvPr/>
        </p:nvSpPr>
        <p:spPr>
          <a:xfrm>
            <a:off x="3575720" y="1870701"/>
            <a:ext cx="21626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With ‘Purpose’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5B111-FFFA-4570-903C-BF1446454F4A}"/>
              </a:ext>
            </a:extLst>
          </p:cNvPr>
          <p:cNvSpPr txBox="1"/>
          <p:nvPr/>
        </p:nvSpPr>
        <p:spPr>
          <a:xfrm>
            <a:off x="6452459" y="1847031"/>
            <a:ext cx="21626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With ‘Purpose’ BUT weak fit with brand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FA859-A6C9-4C7B-AFA7-81954E4FFAD1}"/>
              </a:ext>
            </a:extLst>
          </p:cNvPr>
          <p:cNvSpPr txBox="1"/>
          <p:nvPr/>
        </p:nvSpPr>
        <p:spPr>
          <a:xfrm>
            <a:off x="9379864" y="1839774"/>
            <a:ext cx="21626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With ‘Purpose’ AND fits with brand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77CF1-AE03-42EB-899D-3CAA2FE4DE5E}"/>
              </a:ext>
            </a:extLst>
          </p:cNvPr>
          <p:cNvCxnSpPr>
            <a:cxnSpLocks/>
          </p:cNvCxnSpPr>
          <p:nvPr/>
        </p:nvCxnSpPr>
        <p:spPr>
          <a:xfrm>
            <a:off x="6096000" y="1780945"/>
            <a:ext cx="0" cy="33571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B54CA-DF4B-41F4-B7BC-5842C0EA6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4C624C-27A7-4AAD-B31B-9D7C7D08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227987"/>
            <a:ext cx="5626800" cy="403200"/>
          </a:xfrm>
        </p:spPr>
        <p:txBody>
          <a:bodyPr/>
          <a:lstStyle/>
          <a:p>
            <a:r>
              <a:rPr lang="en-GB" dirty="0"/>
              <a:t>How do you get attention </a:t>
            </a:r>
            <a:br>
              <a:rPr lang="en-GB" dirty="0"/>
            </a:br>
            <a:r>
              <a:rPr lang="en-GB" dirty="0"/>
              <a:t>in a cluttered landscape?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CD2FA-8B13-4073-80EC-ABA4AA7E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5C62F2-0801-4949-9717-EDBA5E95F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310758"/>
            <a:ext cx="5626800" cy="1009626"/>
          </a:xfrm>
        </p:spPr>
        <p:txBody>
          <a:bodyPr/>
          <a:lstStyle/>
          <a:p>
            <a:r>
              <a:rPr lang="en-US" sz="1800" dirty="0">
                <a:cs typeface="Kantar Brown" panose="020B0504020101010102" pitchFamily="34" charset="77"/>
              </a:rPr>
              <a:t>Identify a tension your brand can resolve which </a:t>
            </a:r>
            <a:br>
              <a:rPr lang="en-US" sz="1800" dirty="0">
                <a:cs typeface="Kantar Brown" panose="020B0504020101010102" pitchFamily="34" charset="77"/>
              </a:rPr>
            </a:br>
            <a:r>
              <a:rPr lang="en-US" sz="1800" dirty="0">
                <a:cs typeface="Kantar Brown" panose="020B0504020101010102" pitchFamily="34" charset="77"/>
              </a:rPr>
              <a:t>is authentic to your business and meaningful to </a:t>
            </a:r>
            <a:br>
              <a:rPr lang="en-US" sz="1800" dirty="0">
                <a:cs typeface="Kantar Brown" panose="020B0504020101010102" pitchFamily="34" charset="77"/>
              </a:rPr>
            </a:br>
            <a:r>
              <a:rPr lang="en-US" sz="1800" dirty="0">
                <a:cs typeface="Kantar Brown" panose="020B0504020101010102" pitchFamily="34" charset="77"/>
              </a:rPr>
              <a:t>the consumers you serve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F4C16C9-B6D9-E14B-A758-BEFB23A958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078" y="910364"/>
            <a:ext cx="3522108" cy="45927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F05EE-B2D2-40C7-BC86-97F61C64E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6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8C46-6086-4D64-92C0-0979EEEF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Magazines deliver on Meaningful Difference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73825-C0B2-476E-994D-A19FC4C8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Source: Kantar CrossMedia database 2008-2020, UK data. Impact per person reached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D8DA32-99E6-4E10-9EA5-539E295A7603}"/>
              </a:ext>
            </a:extLst>
          </p:cNvPr>
          <p:cNvSpPr txBox="1"/>
          <p:nvPr/>
        </p:nvSpPr>
        <p:spPr>
          <a:xfrm>
            <a:off x="360000" y="5586853"/>
            <a:ext cx="11466874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1100" dirty="0"/>
              <a:t>Number of cases per metric: * small sample size. Salience: TV (231), Magazines (29), Facebook (166); Meets Needs: (TV (118), Newspapers (36), Cinema (27); </a:t>
            </a:r>
            <a:br>
              <a:rPr lang="en-GB" sz="1100" dirty="0"/>
            </a:br>
            <a:r>
              <a:rPr lang="en-GB" sz="1100" dirty="0"/>
              <a:t>Brand Affinity: Magazines (10*), VOD (28), TV (104); Unique: Magazines (21*), Cinema (42), Newspapers (43); Sets Trends: Magazines (12*), Radio (12*), Online Video (15*)</a:t>
            </a:r>
          </a:p>
        </p:txBody>
      </p:sp>
      <p:graphicFrame>
        <p:nvGraphicFramePr>
          <p:cNvPr id="7" name="Table 77">
            <a:extLst>
              <a:ext uri="{FF2B5EF4-FFF2-40B4-BE49-F238E27FC236}">
                <a16:creationId xmlns:a16="http://schemas.microsoft.com/office/drawing/2014/main" id="{0787033D-8F0D-3C45-8551-F7009F18CC88}"/>
              </a:ext>
            </a:extLst>
          </p:cNvPr>
          <p:cNvGraphicFramePr>
            <a:graphicFrameLocks noGrp="1"/>
          </p:cNvGraphicFramePr>
          <p:nvPr/>
        </p:nvGraphicFramePr>
        <p:xfrm>
          <a:off x="3311912" y="1590411"/>
          <a:ext cx="8481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56">
                  <a:extLst>
                    <a:ext uri="{9D8B030D-6E8A-4147-A177-3AD203B41FA5}">
                      <a16:colId xmlns:a16="http://schemas.microsoft.com/office/drawing/2014/main" val="1462596822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2722016407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1399270741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3137244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3663665489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1885140801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1510314348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806300220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3917398045"/>
                    </a:ext>
                  </a:extLst>
                </a:gridCol>
                <a:gridCol w="848156">
                  <a:extLst>
                    <a:ext uri="{9D8B030D-6E8A-4147-A177-3AD203B41FA5}">
                      <a16:colId xmlns:a16="http://schemas.microsoft.com/office/drawing/2014/main" val="2931492191"/>
                    </a:ext>
                  </a:extLst>
                </a:gridCol>
              </a:tblGrid>
              <a:tr h="21872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Magazines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TV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News-papers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Online Display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Radio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VOD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Cinema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Online Video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Facebook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OOH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78000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E952C21-8628-3E47-97DA-6AA6D476CAC6}"/>
              </a:ext>
            </a:extLst>
          </p:cNvPr>
          <p:cNvGrpSpPr/>
          <p:nvPr/>
        </p:nvGrpSpPr>
        <p:grpSpPr>
          <a:xfrm>
            <a:off x="364816" y="1231687"/>
            <a:ext cx="11456023" cy="3957397"/>
            <a:chOff x="364816" y="1231687"/>
            <a:chExt cx="11456023" cy="3957397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A491F3F-A45A-DE40-BE51-CAB819C2C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0126" y="1241658"/>
              <a:ext cx="278087" cy="29072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A3BA4E-7F2B-4F45-81A2-246AEFB556E8}"/>
                </a:ext>
              </a:extLst>
            </p:cNvPr>
            <p:cNvSpPr/>
            <p:nvPr/>
          </p:nvSpPr>
          <p:spPr>
            <a:xfrm>
              <a:off x="364816" y="3027034"/>
              <a:ext cx="1550849" cy="8237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Meaningful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586FBE-6E7B-E342-BEF3-93754BA114C4}"/>
                </a:ext>
              </a:extLst>
            </p:cNvPr>
            <p:cNvSpPr/>
            <p:nvPr/>
          </p:nvSpPr>
          <p:spPr>
            <a:xfrm>
              <a:off x="364816" y="4298691"/>
              <a:ext cx="1550849" cy="8237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Difference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DC98AA-8C2E-5745-88AA-93F3DD3AB361}"/>
                </a:ext>
              </a:extLst>
            </p:cNvPr>
            <p:cNvSpPr/>
            <p:nvPr/>
          </p:nvSpPr>
          <p:spPr>
            <a:xfrm>
              <a:off x="387371" y="2136657"/>
              <a:ext cx="1550849" cy="500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Salience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2A4CC5-86C8-ED42-87C3-46D646D13F75}"/>
                </a:ext>
              </a:extLst>
            </p:cNvPr>
            <p:cNvSpPr txBox="1"/>
            <p:nvPr/>
          </p:nvSpPr>
          <p:spPr>
            <a:xfrm>
              <a:off x="2190156" y="3081313"/>
              <a:ext cx="1024319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12750" hangingPunct="0"/>
              <a:r>
                <a:rPr lang="en-GB" sz="14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Meets needs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87F31C-44E1-4F41-B310-AAB4DE89E5F1}"/>
                </a:ext>
              </a:extLst>
            </p:cNvPr>
            <p:cNvSpPr txBox="1"/>
            <p:nvPr/>
          </p:nvSpPr>
          <p:spPr>
            <a:xfrm>
              <a:off x="2169317" y="3581109"/>
              <a:ext cx="1045158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12750" hangingPunct="0"/>
              <a:r>
                <a:rPr lang="en-GB" sz="1400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Brand affinity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C4CDDF-0EC8-3A4C-8C74-B241CEEB4E5A}"/>
                </a:ext>
              </a:extLst>
            </p:cNvPr>
            <p:cNvSpPr txBox="1"/>
            <p:nvPr/>
          </p:nvSpPr>
          <p:spPr>
            <a:xfrm>
              <a:off x="2647012" y="4352969"/>
              <a:ext cx="567463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12750" hangingPunct="0"/>
              <a:r>
                <a:rPr lang="en-GB" sz="1400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Unique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0D3F30-3A09-254B-9D55-71F8FB163CAA}"/>
                </a:ext>
              </a:extLst>
            </p:cNvPr>
            <p:cNvSpPr txBox="1"/>
            <p:nvPr/>
          </p:nvSpPr>
          <p:spPr>
            <a:xfrm>
              <a:off x="2308779" y="4852765"/>
              <a:ext cx="905696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12750" hangingPunct="0"/>
              <a:r>
                <a:rPr lang="en-GB" sz="1400" ker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Sets trends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C64884-1C93-464E-ABDC-06B20F469434}"/>
                </a:ext>
              </a:extLst>
            </p:cNvPr>
            <p:cNvSpPr txBox="1"/>
            <p:nvPr/>
          </p:nvSpPr>
          <p:spPr>
            <a:xfrm>
              <a:off x="2688803" y="2279434"/>
              <a:ext cx="548227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412750" hangingPunct="0"/>
              <a:r>
                <a:rPr lang="en-GB" sz="1400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Salient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ED460B-BC69-F044-828A-DE52D7BB923A}"/>
                </a:ext>
              </a:extLst>
            </p:cNvPr>
            <p:cNvCxnSpPr>
              <a:cxnSpLocks/>
            </p:cNvCxnSpPr>
            <p:nvPr/>
          </p:nvCxnSpPr>
          <p:spPr>
            <a:xfrm>
              <a:off x="3316729" y="3190859"/>
              <a:ext cx="8479958" cy="0"/>
            </a:xfrm>
            <a:prstGeom prst="line">
              <a:avLst/>
            </a:prstGeom>
            <a:ln w="12700">
              <a:solidFill>
                <a:srgbClr val="00B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EAE052-1FF2-C242-8215-BF25F75C8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7912" y="3017387"/>
              <a:ext cx="346944" cy="346944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3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FDB565-07BF-FD40-BE49-9C231D1BD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4362" y="3017387"/>
              <a:ext cx="346944" cy="346944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FD2ED8-D42B-A54D-AF33-FE6351C47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6734" y="3017387"/>
              <a:ext cx="346944" cy="346944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1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0A9CB6-6CB7-F540-99C1-BD890A938A28}"/>
                </a:ext>
              </a:extLst>
            </p:cNvPr>
            <p:cNvCxnSpPr>
              <a:cxnSpLocks/>
            </p:cNvCxnSpPr>
            <p:nvPr/>
          </p:nvCxnSpPr>
          <p:spPr>
            <a:xfrm>
              <a:off x="3316729" y="3726048"/>
              <a:ext cx="8479958" cy="0"/>
            </a:xfrm>
            <a:prstGeom prst="line">
              <a:avLst/>
            </a:prstGeom>
            <a:ln w="12700">
              <a:solidFill>
                <a:srgbClr val="00B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D739EB-8F78-0541-81F7-296E1BF95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4880" y="3552576"/>
              <a:ext cx="346944" cy="346944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CA6AFD-A89B-7841-BCA7-776F9772D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7056" y="3552576"/>
              <a:ext cx="346944" cy="346944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F88A3A-2E83-2842-BB1A-1CA78E037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1170" y="3552576"/>
              <a:ext cx="346944" cy="346944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1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F72C7EE-3643-454F-88BD-1FD1BC8040AC}"/>
                </a:ext>
              </a:extLst>
            </p:cNvPr>
            <p:cNvCxnSpPr>
              <a:cxnSpLocks/>
            </p:cNvCxnSpPr>
            <p:nvPr/>
          </p:nvCxnSpPr>
          <p:spPr>
            <a:xfrm>
              <a:off x="3316729" y="4480423"/>
              <a:ext cx="847995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330E1C1-A321-C946-8045-86A9C0988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481" y="4306951"/>
              <a:ext cx="346944" cy="3469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9E3498-A83F-4743-B1C0-7876C412D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8561" y="4306951"/>
              <a:ext cx="346944" cy="3469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3C53F8-1D62-D044-90C6-1BF1CE14E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1780" y="4306951"/>
              <a:ext cx="346944" cy="3469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1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D2157C-C9BA-7E41-9B11-A65E93DDF734}"/>
                </a:ext>
              </a:extLst>
            </p:cNvPr>
            <p:cNvCxnSpPr>
              <a:cxnSpLocks/>
            </p:cNvCxnSpPr>
            <p:nvPr/>
          </p:nvCxnSpPr>
          <p:spPr>
            <a:xfrm>
              <a:off x="3316729" y="5015612"/>
              <a:ext cx="847995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CAB49D-C4D3-B247-ADAE-4AFA397CB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4201" y="4842140"/>
              <a:ext cx="346944" cy="3469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46669D5-D227-444D-B27D-BD6B4927D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286" y="4842140"/>
              <a:ext cx="346944" cy="3469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2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8A6BFDD-6CF4-3041-8F3A-8BACB7127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9781" y="4842140"/>
              <a:ext cx="346944" cy="3469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490897B-2F3C-E748-8D8B-CE404F653ED9}"/>
                </a:ext>
              </a:extLst>
            </p:cNvPr>
            <p:cNvCxnSpPr>
              <a:cxnSpLocks/>
            </p:cNvCxnSpPr>
            <p:nvPr/>
          </p:nvCxnSpPr>
          <p:spPr>
            <a:xfrm>
              <a:off x="3340881" y="2388246"/>
              <a:ext cx="847995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CBCD01-11D4-E24C-8EB5-830774FDA3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1015" y="2214774"/>
              <a:ext cx="346944" cy="3469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41A5AC-1EE7-B942-AABF-779806130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6528" y="2214774"/>
              <a:ext cx="346944" cy="3469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20544A1-C05B-574A-8FA9-9989B8F5C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3680" y="2214774"/>
              <a:ext cx="346944" cy="3469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2750" hangingPunct="0"/>
              <a:r>
                <a:rPr lang="en-GB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1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EAEBEEF0-6EAC-7944-AF4D-4F317E3F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15607" y="1268065"/>
              <a:ext cx="440532" cy="26432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D9405914-26B2-984D-BD76-B11422C3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6034" y="1259601"/>
              <a:ext cx="285183" cy="27278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B5D78C95-5E81-5F4C-914C-532CE1BA4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38136" y="1257732"/>
              <a:ext cx="274653" cy="274653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722EF5AB-1540-2942-9877-966DF1F7A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09842" y="1268065"/>
              <a:ext cx="357321" cy="26432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C920FBE1-7477-4C4D-9955-849EC6807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74284" y="1231687"/>
              <a:ext cx="332772" cy="30069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293B345-1FC5-824D-8EEB-5BCF36882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19781" y="1254874"/>
              <a:ext cx="352670" cy="277511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3A9864F9-A668-9344-B64D-BC0CD0EE4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699124" y="1254298"/>
              <a:ext cx="278087" cy="278087"/>
            </a:xfrm>
            <a:prstGeom prst="rect">
              <a:avLst/>
            </a:prstGeom>
          </p:spPr>
        </p:pic>
        <p:pic>
          <p:nvPicPr>
            <p:cNvPr id="47" name="Picture 46" descr="Logo, icon&#10;&#10;Description automatically generated">
              <a:extLst>
                <a:ext uri="{FF2B5EF4-FFF2-40B4-BE49-F238E27FC236}">
                  <a16:creationId xmlns:a16="http://schemas.microsoft.com/office/drawing/2014/main" id="{DE5B02ED-5C4C-E640-846C-B4A10F8B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022" y="1266789"/>
              <a:ext cx="265596" cy="265596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6DC7D252-B25B-EC41-8D70-CCE3583F6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246125" y="1257732"/>
              <a:ext cx="274653" cy="274653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675EA1-4BA9-45D0-8914-24FEB4A0D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8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B538-44A4-4FB3-912B-2188D57D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93354"/>
            <a:ext cx="11466875" cy="403200"/>
          </a:xfrm>
        </p:spPr>
        <p:txBody>
          <a:bodyPr/>
          <a:lstStyle/>
          <a:p>
            <a:r>
              <a:rPr lang="en-GB" dirty="0"/>
              <a:t>How can advertisers activate demand and build better long-term relationships?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04F73-D0FE-4D63-88FC-2EB891A6B7EA}"/>
              </a:ext>
            </a:extLst>
          </p:cNvPr>
          <p:cNvSpPr txBox="1"/>
          <p:nvPr/>
        </p:nvSpPr>
        <p:spPr>
          <a:xfrm>
            <a:off x="474299" y="3541836"/>
            <a:ext cx="27162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Focus on </a:t>
            </a:r>
            <a:r>
              <a:rPr lang="en-GB" sz="1600" b="1" dirty="0">
                <a:solidFill>
                  <a:schemeClr val="tx2"/>
                </a:solidFill>
              </a:rPr>
              <a:t>key audiences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CB94-C871-447F-A76C-724F05DAE8D7}"/>
              </a:ext>
            </a:extLst>
          </p:cNvPr>
          <p:cNvSpPr txBox="1"/>
          <p:nvPr/>
        </p:nvSpPr>
        <p:spPr>
          <a:xfrm>
            <a:off x="4330772" y="3541837"/>
            <a:ext cx="23165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0B6FF"/>
                </a:solidFill>
              </a:rPr>
              <a:t>Get their </a:t>
            </a:r>
            <a:r>
              <a:rPr lang="en-GB" sz="1600" b="1" dirty="0">
                <a:solidFill>
                  <a:srgbClr val="00B6FF"/>
                </a:solidFill>
              </a:rPr>
              <a:t>attention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AD555-B65F-4C9F-B277-5C6321EA9A52}"/>
              </a:ext>
            </a:extLst>
          </p:cNvPr>
          <p:cNvSpPr txBox="1"/>
          <p:nvPr/>
        </p:nvSpPr>
        <p:spPr>
          <a:xfrm>
            <a:off x="8209408" y="3530285"/>
            <a:ext cx="356430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Consider the role of your brand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564B4-5776-45CE-A4C3-91AB56CD15E3}"/>
              </a:ext>
            </a:extLst>
          </p:cNvPr>
          <p:cNvCxnSpPr>
            <a:cxnSpLocks/>
          </p:cNvCxnSpPr>
          <p:nvPr/>
        </p:nvCxnSpPr>
        <p:spPr>
          <a:xfrm>
            <a:off x="474299" y="3417256"/>
            <a:ext cx="3564301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2B845D-6092-47AA-BD56-2CD0299F4B39}"/>
              </a:ext>
            </a:extLst>
          </p:cNvPr>
          <p:cNvCxnSpPr>
            <a:cxnSpLocks/>
          </p:cNvCxnSpPr>
          <p:nvPr/>
        </p:nvCxnSpPr>
        <p:spPr>
          <a:xfrm>
            <a:off x="4319736" y="3417256"/>
            <a:ext cx="3564301" cy="0"/>
          </a:xfrm>
          <a:prstGeom prst="line">
            <a:avLst/>
          </a:prstGeom>
          <a:ln w="38100">
            <a:solidFill>
              <a:srgbClr val="00B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0AC6A-C05D-4A89-8FAE-ED3912533DEB}"/>
              </a:ext>
            </a:extLst>
          </p:cNvPr>
          <p:cNvCxnSpPr>
            <a:cxnSpLocks/>
          </p:cNvCxnSpPr>
          <p:nvPr/>
        </p:nvCxnSpPr>
        <p:spPr>
          <a:xfrm>
            <a:off x="8209408" y="3417256"/>
            <a:ext cx="356430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695629-37B6-4F59-B604-6AAD76ED9FD3}"/>
              </a:ext>
            </a:extLst>
          </p:cNvPr>
          <p:cNvSpPr txBox="1"/>
          <p:nvPr/>
        </p:nvSpPr>
        <p:spPr>
          <a:xfrm>
            <a:off x="474299" y="2767580"/>
            <a:ext cx="2716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64982-66B3-4E56-BCCE-C6711D758035}"/>
              </a:ext>
            </a:extLst>
          </p:cNvPr>
          <p:cNvSpPr txBox="1"/>
          <p:nvPr/>
        </p:nvSpPr>
        <p:spPr>
          <a:xfrm>
            <a:off x="4339154" y="2767580"/>
            <a:ext cx="2716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200" b="1" dirty="0">
                <a:solidFill>
                  <a:srgbClr val="00B6FF"/>
                </a:solidFill>
              </a:rPr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F65FC7-99F4-48D5-A954-5432EC40C135}"/>
              </a:ext>
            </a:extLst>
          </p:cNvPr>
          <p:cNvSpPr txBox="1"/>
          <p:nvPr/>
        </p:nvSpPr>
        <p:spPr>
          <a:xfrm>
            <a:off x="8215099" y="2767580"/>
            <a:ext cx="2716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02C26-E01E-4F28-B9B3-6010AFC61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9019D047-2BA8-4D8B-9550-7DA9D7D4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1657" y="2571768"/>
            <a:ext cx="663537" cy="72598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EF59ECF6-9E13-4C18-9134-E1FE674F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5707" y="2617384"/>
            <a:ext cx="691005" cy="691005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5723C45-A254-44F1-9EE8-0AEF603D5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9256" y="2672206"/>
            <a:ext cx="646817" cy="6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338A3362-6EDB-4CDF-B261-AE3603F88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119184"/>
              </p:ext>
            </p:extLst>
          </p:nvPr>
        </p:nvGraphicFramePr>
        <p:xfrm>
          <a:off x="-739179" y="1840482"/>
          <a:ext cx="7444779" cy="373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EAB538-44A4-4FB3-912B-2188D57D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12404"/>
            <a:ext cx="11466875" cy="403200"/>
          </a:xfrm>
        </p:spPr>
        <p:txBody>
          <a:bodyPr/>
          <a:lstStyle/>
          <a:p>
            <a:r>
              <a:rPr lang="en-GB" dirty="0"/>
              <a:t>Money concerns due to the Covid-19 crisis vary by audience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1C969FB-9210-490A-B718-A375EA7C0F6F}"/>
              </a:ext>
            </a:extLst>
          </p:cNvPr>
          <p:cNvSpPr txBox="1">
            <a:spLocks/>
          </p:cNvSpPr>
          <p:nvPr/>
        </p:nvSpPr>
        <p:spPr>
          <a:xfrm>
            <a:off x="1020731" y="2723923"/>
            <a:ext cx="2115310" cy="1323439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/>
              <a:t>Impact on savings</a:t>
            </a:r>
            <a:r>
              <a:rPr lang="en-GB" sz="2000" dirty="0"/>
              <a:t> since the start of the pandemic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82654D34-5664-4026-852F-403794E6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6988" y="6389688"/>
            <a:ext cx="6931025" cy="198437"/>
          </a:xfrm>
        </p:spPr>
        <p:txBody>
          <a:bodyPr/>
          <a:lstStyle/>
          <a:p>
            <a:r>
              <a:rPr lang="en-GB" dirty="0"/>
              <a:t>Source: Kantar Public Research Express, April 2021 / Kantar GB TGI Q1 2021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17D81CE4-E3A1-45B2-A45E-62C674CBC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8651" y="2996952"/>
            <a:ext cx="757935" cy="792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20EF46-73A0-46EC-8327-A1CB9B5655BC}"/>
              </a:ext>
            </a:extLst>
          </p:cNvPr>
          <p:cNvSpPr txBox="1"/>
          <p:nvPr/>
        </p:nvSpPr>
        <p:spPr>
          <a:xfrm>
            <a:off x="4502665" y="2492896"/>
            <a:ext cx="5899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18-24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0FAA04-1938-46B3-8444-FDC73CA0A50D}"/>
              </a:ext>
            </a:extLst>
          </p:cNvPr>
          <p:cNvSpPr txBox="1"/>
          <p:nvPr/>
        </p:nvSpPr>
        <p:spPr>
          <a:xfrm>
            <a:off x="4387249" y="4260011"/>
            <a:ext cx="82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dirty="0"/>
              <a:t>44%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E86FA3-6E33-430E-8F78-2B268827C575}"/>
              </a:ext>
            </a:extLst>
          </p:cNvPr>
          <p:cNvCxnSpPr/>
          <p:nvPr/>
        </p:nvCxnSpPr>
        <p:spPr>
          <a:xfrm>
            <a:off x="4257618" y="3824289"/>
            <a:ext cx="108000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B3B6ACEF-1C5C-4BF7-9E65-F62F84029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7455" y="2996952"/>
            <a:ext cx="757935" cy="792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89AA40-4D19-466E-A25A-C37DFBD75D6B}"/>
              </a:ext>
            </a:extLst>
          </p:cNvPr>
          <p:cNvSpPr txBox="1"/>
          <p:nvPr/>
        </p:nvSpPr>
        <p:spPr>
          <a:xfrm>
            <a:off x="5801469" y="2492896"/>
            <a:ext cx="5899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25-34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745189-40FB-4E9E-8137-B364E40FC280}"/>
              </a:ext>
            </a:extLst>
          </p:cNvPr>
          <p:cNvSpPr txBox="1"/>
          <p:nvPr/>
        </p:nvSpPr>
        <p:spPr>
          <a:xfrm>
            <a:off x="5686053" y="4260011"/>
            <a:ext cx="82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dirty="0"/>
              <a:t>37%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A9D96B-BB8C-453B-886C-DD7430CAEF2B}"/>
              </a:ext>
            </a:extLst>
          </p:cNvPr>
          <p:cNvCxnSpPr/>
          <p:nvPr/>
        </p:nvCxnSpPr>
        <p:spPr>
          <a:xfrm>
            <a:off x="5556422" y="3824289"/>
            <a:ext cx="108000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>
            <a:extLst>
              <a:ext uri="{FF2B5EF4-FFF2-40B4-BE49-F238E27FC236}">
                <a16:creationId xmlns:a16="http://schemas.microsoft.com/office/drawing/2014/main" id="{49F82669-D2B0-4171-9BC6-98C59E299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0523" y="2996952"/>
            <a:ext cx="809406" cy="792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2772F25-283F-4703-8B7C-E78F09289D2B}"/>
              </a:ext>
            </a:extLst>
          </p:cNvPr>
          <p:cNvSpPr txBox="1"/>
          <p:nvPr/>
        </p:nvSpPr>
        <p:spPr>
          <a:xfrm>
            <a:off x="7100273" y="2492896"/>
            <a:ext cx="5899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35-44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CA26FF-969C-4AE0-9CA8-A57CC494302F}"/>
              </a:ext>
            </a:extLst>
          </p:cNvPr>
          <p:cNvSpPr txBox="1"/>
          <p:nvPr/>
        </p:nvSpPr>
        <p:spPr>
          <a:xfrm>
            <a:off x="6984857" y="4260011"/>
            <a:ext cx="82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dirty="0"/>
              <a:t>39%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EE5513-8BDC-455A-B31C-E38560BE35BE}"/>
              </a:ext>
            </a:extLst>
          </p:cNvPr>
          <p:cNvCxnSpPr/>
          <p:nvPr/>
        </p:nvCxnSpPr>
        <p:spPr>
          <a:xfrm>
            <a:off x="6855226" y="3824289"/>
            <a:ext cx="108000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5D7E3AB6-E466-438E-8A13-C9047F001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5063" y="2996952"/>
            <a:ext cx="757935" cy="792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F1B1AD1-696D-4E81-8E5D-AF65F012198C}"/>
              </a:ext>
            </a:extLst>
          </p:cNvPr>
          <p:cNvSpPr txBox="1"/>
          <p:nvPr/>
        </p:nvSpPr>
        <p:spPr>
          <a:xfrm>
            <a:off x="8399077" y="2492896"/>
            <a:ext cx="5899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45-54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D288A6-11C5-4A62-A1C0-2545690F453C}"/>
              </a:ext>
            </a:extLst>
          </p:cNvPr>
          <p:cNvSpPr txBox="1"/>
          <p:nvPr/>
        </p:nvSpPr>
        <p:spPr>
          <a:xfrm>
            <a:off x="8283661" y="4260011"/>
            <a:ext cx="82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dirty="0"/>
              <a:t>31%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E0070C-A901-4EB4-B133-5386BCDF67D9}"/>
              </a:ext>
            </a:extLst>
          </p:cNvPr>
          <p:cNvCxnSpPr/>
          <p:nvPr/>
        </p:nvCxnSpPr>
        <p:spPr>
          <a:xfrm>
            <a:off x="8154030" y="3824289"/>
            <a:ext cx="108000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Graphic 75">
            <a:extLst>
              <a:ext uri="{FF2B5EF4-FFF2-40B4-BE49-F238E27FC236}">
                <a16:creationId xmlns:a16="http://schemas.microsoft.com/office/drawing/2014/main" id="{01C825FF-BF72-47E7-8FC3-EB1490A813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13867" y="2996952"/>
            <a:ext cx="757935" cy="7920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AFE9D7E-F00D-44C5-AC39-E1A430A38431}"/>
              </a:ext>
            </a:extLst>
          </p:cNvPr>
          <p:cNvSpPr txBox="1"/>
          <p:nvPr/>
        </p:nvSpPr>
        <p:spPr>
          <a:xfrm>
            <a:off x="9697881" y="2492896"/>
            <a:ext cx="5899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55-64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A5C86D-5850-4455-99CE-4639B25FE2DA}"/>
              </a:ext>
            </a:extLst>
          </p:cNvPr>
          <p:cNvSpPr txBox="1"/>
          <p:nvPr/>
        </p:nvSpPr>
        <p:spPr>
          <a:xfrm>
            <a:off x="9582465" y="4260011"/>
            <a:ext cx="82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dirty="0"/>
              <a:t>31%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7BB6B61-51F3-4EC2-A386-2FEFCD6D0F45}"/>
              </a:ext>
            </a:extLst>
          </p:cNvPr>
          <p:cNvCxnSpPr/>
          <p:nvPr/>
        </p:nvCxnSpPr>
        <p:spPr>
          <a:xfrm>
            <a:off x="9452834" y="3824289"/>
            <a:ext cx="108000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c 79">
            <a:extLst>
              <a:ext uri="{FF2B5EF4-FFF2-40B4-BE49-F238E27FC236}">
                <a16:creationId xmlns:a16="http://schemas.microsoft.com/office/drawing/2014/main" id="{F7F9B2F3-0505-4CD1-A090-168CAAB4A4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2671" y="2996952"/>
            <a:ext cx="757935" cy="7920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BEFC5C3-C283-4BB9-809F-6222D7481956}"/>
              </a:ext>
            </a:extLst>
          </p:cNvPr>
          <p:cNvSpPr txBox="1"/>
          <p:nvPr/>
        </p:nvSpPr>
        <p:spPr>
          <a:xfrm>
            <a:off x="11096072" y="2492896"/>
            <a:ext cx="3911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65+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5EF310-F985-4240-8FEF-5159FF06AD1C}"/>
              </a:ext>
            </a:extLst>
          </p:cNvPr>
          <p:cNvSpPr txBox="1"/>
          <p:nvPr/>
        </p:nvSpPr>
        <p:spPr>
          <a:xfrm>
            <a:off x="10995083" y="4260011"/>
            <a:ext cx="59311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dirty="0"/>
              <a:t>5%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85A3988-3894-47E9-B4CA-A225B9F26B38}"/>
              </a:ext>
            </a:extLst>
          </p:cNvPr>
          <p:cNvCxnSpPr/>
          <p:nvPr/>
        </p:nvCxnSpPr>
        <p:spPr>
          <a:xfrm>
            <a:off x="10751638" y="3824289"/>
            <a:ext cx="1080000" cy="0"/>
          </a:xfrm>
          <a:prstGeom prst="lin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0">
            <a:extLst>
              <a:ext uri="{FF2B5EF4-FFF2-40B4-BE49-F238E27FC236}">
                <a16:creationId xmlns:a16="http://schemas.microsoft.com/office/drawing/2014/main" id="{02484352-0A90-426A-A50B-E2AA6FDA880B}"/>
              </a:ext>
            </a:extLst>
          </p:cNvPr>
          <p:cNvSpPr txBox="1">
            <a:spLocks/>
          </p:cNvSpPr>
          <p:nvPr/>
        </p:nvSpPr>
        <p:spPr>
          <a:xfrm>
            <a:off x="4257618" y="1730372"/>
            <a:ext cx="7574020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‘I am worried about money this year’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E3705-1485-4753-B919-4CF769882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E570-AB86-4A52-83E9-704FE4AF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 those who have saved, the majority of GB adults have saved less than £2k over the pandemic; 4 in 10 have saved over £2k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4DFDE-8633-4D0F-ADE4-A7D7B856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Source: GB TGI 2021 – July Monthly Topic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F160FF-A58E-44A5-8DC0-DC5199B65378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60363" y="1709738"/>
          <a:ext cx="1146651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2884-2CDE-46F4-8514-F64FEB5A9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6F9B612-4ED9-4A48-BB8F-B4C842F81F07}"/>
              </a:ext>
            </a:extLst>
          </p:cNvPr>
          <p:cNvGraphicFramePr/>
          <p:nvPr/>
        </p:nvGraphicFramePr>
        <p:xfrm>
          <a:off x="4245070" y="1965635"/>
          <a:ext cx="3675600" cy="30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B24E18A-6556-4D68-931C-0E01ADA6A996}"/>
              </a:ext>
            </a:extLst>
          </p:cNvPr>
          <p:cNvSpPr txBox="1">
            <a:spLocks/>
          </p:cNvSpPr>
          <p:nvPr/>
        </p:nvSpPr>
        <p:spPr>
          <a:xfrm>
            <a:off x="5817994" y="6390000"/>
            <a:ext cx="6069206" cy="3122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F3DF402-A870-4732-8972-5E8E1B7EA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411147"/>
              </p:ext>
            </p:extLst>
          </p:nvPr>
        </p:nvGraphicFramePr>
        <p:xfrm>
          <a:off x="8130140" y="1965635"/>
          <a:ext cx="3675600" cy="30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E949D-AA30-4503-B0F4-4E45898ED2CD}"/>
              </a:ext>
            </a:extLst>
          </p:cNvPr>
          <p:cNvSpPr/>
          <p:nvPr/>
        </p:nvSpPr>
        <p:spPr bwMode="ltGray">
          <a:xfrm>
            <a:off x="8130140" y="1399060"/>
            <a:ext cx="1024569" cy="2657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rgbClr val="491DFF"/>
                </a:solidFill>
              </a:rPr>
              <a:t>55+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1D368E-7997-496D-B767-2615E4F8F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943070"/>
              </p:ext>
            </p:extLst>
          </p:nvPr>
        </p:nvGraphicFramePr>
        <p:xfrm>
          <a:off x="359999" y="1965635"/>
          <a:ext cx="3675600" cy="30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6DDB9DE-A5B4-4093-9925-72C93796F845}"/>
              </a:ext>
            </a:extLst>
          </p:cNvPr>
          <p:cNvSpPr/>
          <p:nvPr/>
        </p:nvSpPr>
        <p:spPr bwMode="ltGray">
          <a:xfrm>
            <a:off x="4245070" y="1399060"/>
            <a:ext cx="1024569" cy="2657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rgbClr val="491DFF"/>
                </a:solidFill>
              </a:rPr>
              <a:t>35-54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33D96-12A1-43D7-B3A0-997FE61A2072}"/>
              </a:ext>
            </a:extLst>
          </p:cNvPr>
          <p:cNvSpPr/>
          <p:nvPr/>
        </p:nvSpPr>
        <p:spPr bwMode="ltGray">
          <a:xfrm>
            <a:off x="359999" y="1399060"/>
            <a:ext cx="1024569" cy="2657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rgbClr val="491DFF"/>
                </a:solidFill>
              </a:rPr>
              <a:t>18-34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7871F5E-F706-1944-AA0D-384EE349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are managing their money differently</a:t>
            </a:r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DB3C9E-538D-4095-B354-35BD697A802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GB TGI Q3 2017 – May 2021; top three changing statements over time for each age group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768B88-E190-5947-95D3-E5918F06FE3A}"/>
              </a:ext>
            </a:extLst>
          </p:cNvPr>
          <p:cNvGrpSpPr/>
          <p:nvPr/>
        </p:nvGrpSpPr>
        <p:grpSpPr>
          <a:xfrm>
            <a:off x="1134201" y="5515951"/>
            <a:ext cx="2446214" cy="184666"/>
            <a:chOff x="2280314" y="5096829"/>
            <a:chExt cx="2446214" cy="1846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6B5FFD-615E-4CBD-A882-EC0BFDF6FB60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14" y="5183349"/>
              <a:ext cx="165359" cy="0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DE475B-933F-48E9-8434-B5A75816BC5E}"/>
                </a:ext>
              </a:extLst>
            </p:cNvPr>
            <p:cNvSpPr txBox="1"/>
            <p:nvPr/>
          </p:nvSpPr>
          <p:spPr>
            <a:xfrm>
              <a:off x="2548528" y="5096829"/>
              <a:ext cx="2178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/>
                <a:t>I am good at saving money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27FC63-3DE2-0343-A312-354D49677C8F}"/>
              </a:ext>
            </a:extLst>
          </p:cNvPr>
          <p:cNvGrpSpPr/>
          <p:nvPr/>
        </p:nvGrpSpPr>
        <p:grpSpPr>
          <a:xfrm>
            <a:off x="4757354" y="5321395"/>
            <a:ext cx="2591980" cy="369332"/>
            <a:chOff x="3704771" y="5221051"/>
            <a:chExt cx="2591980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BE7D229-1915-7B4A-9D30-0706E1C136CA}"/>
                </a:ext>
              </a:extLst>
            </p:cNvPr>
            <p:cNvCxnSpPr>
              <a:cxnSpLocks/>
            </p:cNvCxnSpPr>
            <p:nvPr/>
          </p:nvCxnSpPr>
          <p:spPr>
            <a:xfrm>
              <a:off x="3704771" y="5405717"/>
              <a:ext cx="165359" cy="0"/>
            </a:xfrm>
            <a:prstGeom prst="line">
              <a:avLst/>
            </a:prstGeom>
            <a:ln w="28575">
              <a:solidFill>
                <a:srgbClr val="00B6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5FD6EA-61F6-B543-A18E-B8D6AF05E552}"/>
                </a:ext>
              </a:extLst>
            </p:cNvPr>
            <p:cNvSpPr txBox="1"/>
            <p:nvPr/>
          </p:nvSpPr>
          <p:spPr>
            <a:xfrm>
              <a:off x="4118751" y="5221051"/>
              <a:ext cx="21780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/>
                <a:t>With a credit card I can buy the sort of things I can’t normally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E1B733-B05A-2A49-B80E-11CF626EFB50}"/>
              </a:ext>
            </a:extLst>
          </p:cNvPr>
          <p:cNvGrpSpPr/>
          <p:nvPr/>
        </p:nvGrpSpPr>
        <p:grpSpPr>
          <a:xfrm>
            <a:off x="8937700" y="5321395"/>
            <a:ext cx="2525140" cy="184666"/>
            <a:chOff x="6236087" y="5096829"/>
            <a:chExt cx="2525140" cy="18466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83B7E42-BBE4-784A-9E7C-3F390874310F}"/>
                </a:ext>
              </a:extLst>
            </p:cNvPr>
            <p:cNvCxnSpPr>
              <a:cxnSpLocks/>
            </p:cNvCxnSpPr>
            <p:nvPr/>
          </p:nvCxnSpPr>
          <p:spPr>
            <a:xfrm>
              <a:off x="6236087" y="5183349"/>
              <a:ext cx="165359" cy="0"/>
            </a:xfrm>
            <a:prstGeom prst="line">
              <a:avLst/>
            </a:prstGeom>
            <a:ln w="28575">
              <a:solidFill>
                <a:srgbClr val="9EE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703943-6F4E-FE4F-9B6B-6ECDC51DDA4B}"/>
                </a:ext>
              </a:extLst>
            </p:cNvPr>
            <p:cNvSpPr txBox="1"/>
            <p:nvPr/>
          </p:nvSpPr>
          <p:spPr>
            <a:xfrm>
              <a:off x="6504300" y="5096829"/>
              <a:ext cx="22569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/>
                <a:t>I look for profitable ways to invest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61E0A4-D217-B44B-BF99-61358160904C}"/>
              </a:ext>
            </a:extLst>
          </p:cNvPr>
          <p:cNvGrpSpPr/>
          <p:nvPr/>
        </p:nvGrpSpPr>
        <p:grpSpPr>
          <a:xfrm>
            <a:off x="8947726" y="5665404"/>
            <a:ext cx="2446214" cy="369332"/>
            <a:chOff x="6236087" y="5417343"/>
            <a:chExt cx="2446214" cy="36933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CFF3E6-4CB6-1B45-84A8-AA645EF2DDCC}"/>
                </a:ext>
              </a:extLst>
            </p:cNvPr>
            <p:cNvCxnSpPr>
              <a:cxnSpLocks/>
            </p:cNvCxnSpPr>
            <p:nvPr/>
          </p:nvCxnSpPr>
          <p:spPr>
            <a:xfrm>
              <a:off x="6236087" y="5503863"/>
              <a:ext cx="165359" cy="0"/>
            </a:xfrm>
            <a:prstGeom prst="line">
              <a:avLst/>
            </a:prstGeom>
            <a:ln w="2857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52589B-DFF0-2F44-AD70-62A23A449F6C}"/>
                </a:ext>
              </a:extLst>
            </p:cNvPr>
            <p:cNvSpPr txBox="1"/>
            <p:nvPr/>
          </p:nvSpPr>
          <p:spPr>
            <a:xfrm>
              <a:off x="6504301" y="5417343"/>
              <a:ext cx="21780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/>
                <a:t>Owning stocks and shares </a:t>
              </a:r>
              <a:br>
                <a:rPr lang="en-GB" sz="1200" dirty="0"/>
              </a:br>
              <a:r>
                <a:rPr lang="en-GB" sz="1200" dirty="0"/>
                <a:t>is too risky an investment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552B6C-0910-C447-82BD-91F7BE2CCF74}"/>
              </a:ext>
            </a:extLst>
          </p:cNvPr>
          <p:cNvCxnSpPr/>
          <p:nvPr/>
        </p:nvCxnSpPr>
        <p:spPr>
          <a:xfrm>
            <a:off x="359999" y="1779053"/>
            <a:ext cx="3675600" cy="0"/>
          </a:xfrm>
          <a:prstGeom prst="line">
            <a:avLst/>
          </a:prstGeom>
          <a:ln w="38100">
            <a:solidFill>
              <a:srgbClr val="491D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FE1353BE-4418-3641-9A69-3221565D1B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0415" y="1160246"/>
            <a:ext cx="482855" cy="50455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F3B04A-88BA-6143-A608-55DD34A40C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6139" y="1160246"/>
            <a:ext cx="515646" cy="50455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2E8127-123B-F649-8055-43FADAC9A83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07653" y="1160246"/>
            <a:ext cx="482855" cy="50455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92C5CE-0306-5D4A-A5AE-FA598F6067EA}"/>
              </a:ext>
            </a:extLst>
          </p:cNvPr>
          <p:cNvCxnSpPr/>
          <p:nvPr/>
        </p:nvCxnSpPr>
        <p:spPr>
          <a:xfrm>
            <a:off x="4245070" y="1779053"/>
            <a:ext cx="3675600" cy="0"/>
          </a:xfrm>
          <a:prstGeom prst="line">
            <a:avLst/>
          </a:prstGeom>
          <a:ln w="38100">
            <a:solidFill>
              <a:srgbClr val="491D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8DE474-C501-BD44-AC7A-5B0742C273EE}"/>
              </a:ext>
            </a:extLst>
          </p:cNvPr>
          <p:cNvCxnSpPr/>
          <p:nvPr/>
        </p:nvCxnSpPr>
        <p:spPr>
          <a:xfrm>
            <a:off x="8130140" y="1779053"/>
            <a:ext cx="3675600" cy="0"/>
          </a:xfrm>
          <a:prstGeom prst="line">
            <a:avLst/>
          </a:prstGeom>
          <a:ln w="38100">
            <a:solidFill>
              <a:srgbClr val="491D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B1137A-B8D1-40A8-B19F-82AA96ED7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4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port, swimming, water sport, ocean floor&#10;&#10;Description automatically generated">
            <a:extLst>
              <a:ext uri="{FF2B5EF4-FFF2-40B4-BE49-F238E27FC236}">
                <a16:creationId xmlns:a16="http://schemas.microsoft.com/office/drawing/2014/main" id="{C47C1B16-27C0-4760-978F-A54F130AC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B08082A-CB74-419A-A85B-EF607AF6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78" y="2654221"/>
            <a:ext cx="7355955" cy="465290"/>
          </a:xfrm>
        </p:spPr>
        <p:txBody>
          <a:bodyPr/>
          <a:lstStyle/>
          <a:p>
            <a: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  <a:t>“Things will be tricky for marketers whose target market is wholly or partly young or low income.  They have had a tough Pandemic”</a:t>
            </a:r>
            <a:b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</a:br>
            <a:b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</a:br>
            <a:r>
              <a:rPr lang="en-GB" sz="1800" b="0" i="1" dirty="0">
                <a:solidFill>
                  <a:srgbClr val="491DFF"/>
                </a:solidFill>
                <a:latin typeface="Cera Pro Medium" panose="00000600000000000000" pitchFamily="2" charset="0"/>
              </a:rPr>
              <a:t>Dr Grace Kite, Economist and founder of Magic Numbers</a:t>
            </a:r>
            <a:br>
              <a:rPr lang="en-GB" sz="1800" b="0" i="1" dirty="0">
                <a:solidFill>
                  <a:srgbClr val="491DFF"/>
                </a:solidFill>
                <a:latin typeface="Cera Pro Medium" panose="00000600000000000000" pitchFamily="2" charset="0"/>
              </a:rPr>
            </a:br>
            <a:br>
              <a:rPr lang="en-GB" b="0" dirty="0">
                <a:solidFill>
                  <a:srgbClr val="491DFF"/>
                </a:solidFill>
                <a:latin typeface="Cera Pro Medium" panose="00000600000000000000" pitchFamily="2" charset="0"/>
              </a:rPr>
            </a:br>
            <a:endParaRPr lang="en-GB" b="0" dirty="0">
              <a:solidFill>
                <a:srgbClr val="491DFF"/>
              </a:solidFill>
              <a:latin typeface="Cera Pro Medium" panose="000006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6DBA2-7ECA-4DC1-B7AF-3DA01BADF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6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55C7-9141-4BCA-9F19-ACAA63DA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99" y="402143"/>
            <a:ext cx="11466875" cy="403200"/>
          </a:xfrm>
        </p:spPr>
        <p:txBody>
          <a:bodyPr/>
          <a:lstStyle/>
          <a:p>
            <a:r>
              <a:rPr lang="en-GB" dirty="0"/>
              <a:t>People increasingly expect brands to be an example and guide change</a:t>
            </a:r>
          </a:p>
        </p:txBody>
      </p:sp>
      <p:graphicFrame>
        <p:nvGraphicFramePr>
          <p:cNvPr id="9" name="Content Placeholder 17">
            <a:extLst>
              <a:ext uri="{FF2B5EF4-FFF2-40B4-BE49-F238E27FC236}">
                <a16:creationId xmlns:a16="http://schemas.microsoft.com/office/drawing/2014/main" id="{998B606B-3669-49C2-B76B-6AFE6CD78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362579"/>
              </p:ext>
            </p:extLst>
          </p:nvPr>
        </p:nvGraphicFramePr>
        <p:xfrm>
          <a:off x="368985" y="1635323"/>
          <a:ext cx="11097801" cy="38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322E26-C396-407B-ACBF-4001D5929721}"/>
              </a:ext>
            </a:extLst>
          </p:cNvPr>
          <p:cNvSpPr txBox="1"/>
          <p:nvPr/>
        </p:nvSpPr>
        <p:spPr>
          <a:xfrm>
            <a:off x="8278080" y="2468018"/>
            <a:ext cx="12305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0FA83-41D6-4BC8-854E-8862819C2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A1558D6-6A94-4247-8DC6-9E422355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562" y="6390000"/>
            <a:ext cx="6930038" cy="198000"/>
          </a:xfrm>
        </p:spPr>
        <p:txBody>
          <a:bodyPr/>
          <a:lstStyle/>
          <a:p>
            <a:r>
              <a:rPr lang="en-GB" sz="1000" dirty="0"/>
              <a:t>Source: Kantar COVID-19 Barometer UK</a:t>
            </a:r>
          </a:p>
        </p:txBody>
      </p:sp>
    </p:spTree>
    <p:extLst>
      <p:ext uri="{BB962C8B-B14F-4D97-AF65-F5344CB8AC3E}">
        <p14:creationId xmlns:p14="http://schemas.microsoft.com/office/powerpoint/2010/main" val="34800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82A136-3519-4BE8-990E-87AC957D56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4663C-1247-4CF2-918A-E31F1E5DCA46}"/>
              </a:ext>
            </a:extLst>
          </p:cNvPr>
          <p:cNvSpPr txBox="1"/>
          <p:nvPr/>
        </p:nvSpPr>
        <p:spPr>
          <a:xfrm>
            <a:off x="2368225" y="2655897"/>
            <a:ext cx="7455567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48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The opportunities and </a:t>
            </a:r>
          </a:p>
          <a:p>
            <a:pPr algn="ctr" defTabSz="412750" hangingPunct="0"/>
            <a:r>
              <a:rPr lang="en-GB" sz="4800" kern="0" dirty="0">
                <a:solidFill>
                  <a:srgbClr val="00E7EA"/>
                </a:solidFill>
                <a:latin typeface="Cera Pro Medium"/>
                <a:ea typeface="Helvetica Neue"/>
                <a:cs typeface="Helvetica Neue"/>
                <a:sym typeface="Helvetica Neue"/>
              </a:rPr>
              <a:t>challenges for advertisers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BF493-5865-4810-B909-FB6AD614F288}"/>
              </a:ext>
            </a:extLst>
          </p:cNvPr>
          <p:cNvCxnSpPr>
            <a:cxnSpLocks/>
          </p:cNvCxnSpPr>
          <p:nvPr/>
        </p:nvCxnSpPr>
        <p:spPr>
          <a:xfrm>
            <a:off x="2486722" y="4445847"/>
            <a:ext cx="7225990" cy="0"/>
          </a:xfrm>
          <a:prstGeom prst="line">
            <a:avLst/>
          </a:prstGeom>
          <a:noFill/>
          <a:ln w="57150" cap="rnd">
            <a:solidFill>
              <a:srgbClr val="00E7EA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7427427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_DIVIDER" val="ClientLogoA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DIMENSIONPROPERTIES" val="{&quot;height&quot;:&quot;58.16252&quot;,&quot;width&quot;:&quot;335.7474&quot;,&quot;top&quot;:&quot;344.8421&quot;,&quot;left&quot;:&quot;544.1684&quot;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10.xml><?xml version="1.0" encoding="utf-8"?>
<a:theme xmlns:a="http://schemas.openxmlformats.org/drawingml/2006/main" name="Black">
  <a:themeElements>
    <a:clrScheme name="Magnetic 2020 rebrand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491DFF"/>
      </a:accent1>
      <a:accent2>
        <a:srgbClr val="FB2C89"/>
      </a:accent2>
      <a:accent3>
        <a:srgbClr val="FB892C"/>
      </a:accent3>
      <a:accent4>
        <a:srgbClr val="FFB61C"/>
      </a:accent4>
      <a:accent5>
        <a:srgbClr val="16FB9D"/>
      </a:accent5>
      <a:accent6>
        <a:srgbClr val="00B9B0"/>
      </a:accent6>
      <a:hlink>
        <a:srgbClr val="0000FF"/>
      </a:hlink>
      <a:folHlink>
        <a:srgbClr val="FF00FF"/>
      </a:folHlink>
    </a:clrScheme>
    <a:fontScheme name="New deck">
      <a:majorFont>
        <a:latin typeface="Cera Pro Medium"/>
        <a:ea typeface="Helvetica Neue Medium"/>
        <a:cs typeface="Helvetica Neue Medium"/>
      </a:majorFont>
      <a:minorFont>
        <a:latin typeface="Proxima Nova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PHD Dividers">
  <a:themeElements>
    <a:clrScheme name="PHD_NEW">
      <a:dk1>
        <a:srgbClr val="3D1152"/>
      </a:dk1>
      <a:lt1>
        <a:srgbClr val="FFFFFF"/>
      </a:lt1>
      <a:dk2>
        <a:srgbClr val="3D1152"/>
      </a:dk2>
      <a:lt2>
        <a:srgbClr val="FFFFFF"/>
      </a:lt2>
      <a:accent1>
        <a:srgbClr val="702F8A"/>
      </a:accent1>
      <a:accent2>
        <a:srgbClr val="009CA6"/>
      </a:accent2>
      <a:accent3>
        <a:srgbClr val="D50C66"/>
      </a:accent3>
      <a:accent4>
        <a:srgbClr val="D0D0D0"/>
      </a:accent4>
      <a:accent5>
        <a:srgbClr val="97999B"/>
      </a:accent5>
      <a:accent6>
        <a:srgbClr val="53565A"/>
      </a:accent6>
      <a:hlink>
        <a:srgbClr val="FFFFFF"/>
      </a:hlink>
      <a:folHlink>
        <a:srgbClr val="FFFFFF"/>
      </a:folHlink>
    </a:clrScheme>
    <a:fontScheme name="PH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005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_9 PHD_Small_Template_Calibri" id="{53F8208D-C2B8-3645-BB58-22D26202D72F}" vid="{35612EB5-4122-AF48-B928-0665D8859D22}"/>
    </a:ext>
  </a:extLst>
</a:theme>
</file>

<file path=ppt/theme/theme4.xml><?xml version="1.0" encoding="utf-8"?>
<a:theme xmlns:a="http://schemas.openxmlformats.org/drawingml/2006/main" name="PHD Capri">
  <a:themeElements>
    <a:clrScheme name="PHD_NEW">
      <a:dk1>
        <a:srgbClr val="3D1152"/>
      </a:dk1>
      <a:lt1>
        <a:srgbClr val="FFFFFF"/>
      </a:lt1>
      <a:dk2>
        <a:srgbClr val="3D1152"/>
      </a:dk2>
      <a:lt2>
        <a:srgbClr val="FFFFFF"/>
      </a:lt2>
      <a:accent1>
        <a:srgbClr val="702F8A"/>
      </a:accent1>
      <a:accent2>
        <a:srgbClr val="009CA6"/>
      </a:accent2>
      <a:accent3>
        <a:srgbClr val="D50C66"/>
      </a:accent3>
      <a:accent4>
        <a:srgbClr val="D0D0D0"/>
      </a:accent4>
      <a:accent5>
        <a:srgbClr val="97999B"/>
      </a:accent5>
      <a:accent6>
        <a:srgbClr val="53565A"/>
      </a:accent6>
      <a:hlink>
        <a:srgbClr val="FFFFFF"/>
      </a:hlink>
      <a:folHlink>
        <a:srgbClr val="FFFFFF"/>
      </a:folHlink>
    </a:clrScheme>
    <a:fontScheme name="PH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005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_9 PHD_Small_Template_Calibri" id="{53F8208D-C2B8-3645-BB58-22D26202D72F}" vid="{89B6C376-1855-D54D-A5BD-B0F8279295E8}"/>
    </a:ext>
  </a:extLst>
</a:theme>
</file>

<file path=ppt/theme/theme5.xml><?xml version="1.0" encoding="utf-8"?>
<a:theme xmlns:a="http://schemas.openxmlformats.org/drawingml/2006/main" name="6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6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7.xml><?xml version="1.0" encoding="utf-8"?>
<a:theme xmlns:a="http://schemas.openxmlformats.org/drawingml/2006/main" name="1_Kantar MASTER Presentation Template (16_9)">
  <a:themeElements>
    <a:clrScheme name="Custom 429">
      <a:dk1>
        <a:srgbClr val="717171"/>
      </a:dk1>
      <a:lt1>
        <a:srgbClr val="FFFFFF"/>
      </a:lt1>
      <a:dk2>
        <a:srgbClr val="1DB3E8"/>
      </a:dk2>
      <a:lt2>
        <a:srgbClr val="96C11D"/>
      </a:lt2>
      <a:accent1>
        <a:srgbClr val="BD9B08"/>
      </a:accent1>
      <a:accent2>
        <a:srgbClr val="E60D7F"/>
      </a:accent2>
      <a:accent3>
        <a:srgbClr val="A84E97"/>
      </a:accent3>
      <a:accent4>
        <a:srgbClr val="0EADC3"/>
      </a:accent4>
      <a:accent5>
        <a:srgbClr val="F29107"/>
      </a:accent5>
      <a:accent6>
        <a:srgbClr val="FFD81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(every day) Template (for approval) 250816.potx" id="{887B3F21-D5F3-4434-9DC6-3CA33070A5F4}" vid="{0A041CE1-845B-4422-890B-229D5CD28225}"/>
    </a:ext>
  </a:extLst>
</a:theme>
</file>

<file path=ppt/theme/theme8.xml><?xml version="1.0" encoding="utf-8"?>
<a:theme xmlns:a="http://schemas.openxmlformats.org/drawingml/2006/main" name="7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9.xml><?xml version="1.0" encoding="utf-8"?>
<a:theme xmlns:a="http://schemas.openxmlformats.org/drawingml/2006/main" name="2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Override1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WP Colour Theme">
    <a:dk1>
      <a:srgbClr val="595959"/>
    </a:dk1>
    <a:lt1>
      <a:srgbClr val="FFFFFF"/>
    </a:lt1>
    <a:dk2>
      <a:srgbClr val="000000"/>
    </a:dk2>
    <a:lt2>
      <a:srgbClr val="FFFFFF"/>
    </a:lt2>
    <a:accent1>
      <a:srgbClr val="92D400"/>
    </a:accent1>
    <a:accent2>
      <a:srgbClr val="717171"/>
    </a:accent2>
    <a:accent3>
      <a:srgbClr val="C0C0C0"/>
    </a:accent3>
    <a:accent4>
      <a:srgbClr val="3AA960"/>
    </a:accent4>
    <a:accent5>
      <a:srgbClr val="9CD4B9"/>
    </a:accent5>
    <a:accent6>
      <a:srgbClr val="006F7D"/>
    </a:accent6>
    <a:hlink>
      <a:srgbClr val="1D84C7"/>
    </a:hlink>
    <a:folHlink>
      <a:srgbClr val="8353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0442a4-1f6f-42f7-b604-54c2340d1bb4">YWK6HU3KRPTH-1916112913-45641</_dlc_DocId>
    <_dlc_DocIdUrl xmlns="610442a4-1f6f-42f7-b604-54c2340d1bb4">
      <Url>https://ppaltd.sharepoint.com/sites/Magnetic/_layouts/15/DocIdRedir.aspx?ID=YWK6HU3KRPTH-1916112913-45641</Url>
      <Description>YWK6HU3KRPTH-1916112913-45641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E65FF47A3D046BCC2F23E261C24B6" ma:contentTypeVersion="13" ma:contentTypeDescription="Create a new document." ma:contentTypeScope="" ma:versionID="3a4fd02b2d60aa2c957c17f8dd0c9561">
  <xsd:schema xmlns:xsd="http://www.w3.org/2001/XMLSchema" xmlns:xs="http://www.w3.org/2001/XMLSchema" xmlns:p="http://schemas.microsoft.com/office/2006/metadata/properties" xmlns:ns2="610442a4-1f6f-42f7-b604-54c2340d1bb4" xmlns:ns3="4b6c9c3d-280d-406b-bce5-57a15c848e0d" targetNamespace="http://schemas.microsoft.com/office/2006/metadata/properties" ma:root="true" ma:fieldsID="36e959df48b982dbed56e39508a0cd9d" ns2:_="" ns3:_="">
    <xsd:import namespace="610442a4-1f6f-42f7-b604-54c2340d1bb4"/>
    <xsd:import namespace="4b6c9c3d-280d-406b-bce5-57a15c848e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442a4-1f6f-42f7-b604-54c2340d1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c9c3d-280d-406b-bce5-57a15c848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93883-9DEF-4394-A746-8B0504B231C0}">
  <ds:schemaRefs>
    <ds:schemaRef ds:uri="http://www.w3.org/XML/1998/namespace"/>
    <ds:schemaRef ds:uri="http://schemas.openxmlformats.org/package/2006/metadata/core-properties"/>
    <ds:schemaRef ds:uri="http://purl.org/dc/dcmitype/"/>
    <ds:schemaRef ds:uri="1c8235bb-60b5-4604-9ddb-1aba50702e0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ccd9e2f-c73e-4eee-acb5-63730794fdaa"/>
    <ds:schemaRef ds:uri="http://schemas.microsoft.com/office/2006/metadata/properties"/>
    <ds:schemaRef ds:uri="610442a4-1f6f-42f7-b604-54c2340d1bb4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31F01C-1983-4165-957B-3B39C176043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81D6E0-3798-474C-AF67-AF617DF8D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442a4-1f6f-42f7-b604-54c2340d1bb4"/>
    <ds:schemaRef ds:uri="4b6c9c3d-280d-406b-bce5-57a15c848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1938</Words>
  <Application>Microsoft Office PowerPoint</Application>
  <PresentationFormat>Widescreen</PresentationFormat>
  <Paragraphs>374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Arial</vt:lpstr>
      <vt:lpstr>Averta</vt:lpstr>
      <vt:lpstr>Calibri</vt:lpstr>
      <vt:lpstr>Cera Pro Medium</vt:lpstr>
      <vt:lpstr>Helvetica Neue</vt:lpstr>
      <vt:lpstr>Helvetica Neue Light</vt:lpstr>
      <vt:lpstr>InterFace</vt:lpstr>
      <vt:lpstr>Proxima Nova</vt:lpstr>
      <vt:lpstr>Wingdings</vt:lpstr>
      <vt:lpstr>Kantar template master</vt:lpstr>
      <vt:lpstr>Content slides - no sub heading</vt:lpstr>
      <vt:lpstr>PHD Dividers</vt:lpstr>
      <vt:lpstr>PHD Capri</vt:lpstr>
      <vt:lpstr>6_Kantar template master</vt:lpstr>
      <vt:lpstr>1_Kantar template master</vt:lpstr>
      <vt:lpstr>1_Kantar MASTER Presentation Template (16_9)</vt:lpstr>
      <vt:lpstr>7_Kantar template master</vt:lpstr>
      <vt:lpstr>2_Kantar template master</vt:lpstr>
      <vt:lpstr>Black</vt:lpstr>
      <vt:lpstr>PowerPoint Presentation</vt:lpstr>
      <vt:lpstr>PowerPoint Presentation</vt:lpstr>
      <vt:lpstr>Inconsistency between Macro and Micro economic picture </vt:lpstr>
      <vt:lpstr>Money concerns due to the Covid-19 crisis vary by audience</vt:lpstr>
      <vt:lpstr>Of those who have saved, the majority of GB adults have saved less than £2k over the pandemic; 4 in 10 have saved over £2k</vt:lpstr>
      <vt:lpstr>People are managing their money differently</vt:lpstr>
      <vt:lpstr>“Things will be tricky for marketers whose target market is wholly or partly young or low income.  They have had a tough Pandemic”  Dr Grace Kite, Economist and founder of Magic Numbers  </vt:lpstr>
      <vt:lpstr>People increasingly expect brands to be an example and guide change</vt:lpstr>
      <vt:lpstr>PowerPoint Presentation</vt:lpstr>
      <vt:lpstr>There is significant pent up demand</vt:lpstr>
      <vt:lpstr>For those who have saved, there are different spending intentions across categories</vt:lpstr>
      <vt:lpstr>People are increasingly price sensitive</vt:lpstr>
      <vt:lpstr>And they are buying differently…</vt:lpstr>
      <vt:lpstr>Maintaining your price point is easier when you have a strong brand</vt:lpstr>
      <vt:lpstr>Some categories respond better to drivers of premium than others</vt:lpstr>
      <vt:lpstr>6.8 million people have savings of £75k or more</vt:lpstr>
      <vt:lpstr>What about those with substantial savings who are younger?</vt:lpstr>
      <vt:lpstr>“Tone deaf advertising can do damage to brands. There is a serious risk of delivering a ‘treat yourself’ message to someone that can’t make ends meet.”  Dr Grace Kite, Economist and founder of Magic Numbers</vt:lpstr>
      <vt:lpstr>Those with significant savings are willing to pay for premium content and are harder to win over with advertising</vt:lpstr>
      <vt:lpstr>This is even more pronounced with the younger audience</vt:lpstr>
      <vt:lpstr>Financially resilient audiences claim to like and pay attention to print magazine advertising </vt:lpstr>
      <vt:lpstr>18-34s with substantial savings show the same media attitudes</vt:lpstr>
      <vt:lpstr>Comfortable on present income but have savings less than £75k</vt:lpstr>
      <vt:lpstr>PowerPoint Presentation</vt:lpstr>
      <vt:lpstr>How can advertisers activate demand and build better long-term relationships?</vt:lpstr>
      <vt:lpstr>PowerPoint Presentation</vt:lpstr>
      <vt:lpstr>Magazine reach financially  resilient audiences</vt:lpstr>
      <vt:lpstr>Magazine websites top in key categories</vt:lpstr>
      <vt:lpstr>When buying online consider high attention media</vt:lpstr>
      <vt:lpstr>PowerPoint Presentation</vt:lpstr>
      <vt:lpstr>Purpose is the defining quality of brands in the ‘Era of the Public’</vt:lpstr>
      <vt:lpstr>Purpose alone is not enough. You must communicate authentically</vt:lpstr>
      <vt:lpstr>How do you get attention  in a cluttered landscape?</vt:lpstr>
      <vt:lpstr>Magazines deliver on Meaningful Difference</vt:lpstr>
      <vt:lpstr>How can advertisers activate demand and build better long-term relationships?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Recontact 2020</dc:title>
  <dc:subject>Sub-heading</dc:subject>
  <dc:creator>Soulsby, Julie (KMLGI)</dc:creator>
  <cp:keywords>Project reference</cp:keywords>
  <dc:description>Date</dc:description>
  <cp:lastModifiedBy>Gareth Jones</cp:lastModifiedBy>
  <cp:revision>47</cp:revision>
  <cp:lastPrinted>2017-03-24T13:40:26Z</cp:lastPrinted>
  <dcterms:created xsi:type="dcterms:W3CDTF">2020-09-16T10:10:40Z</dcterms:created>
  <dcterms:modified xsi:type="dcterms:W3CDTF">2021-06-23T10:57:57Z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380e0561-b3bd-4531-99bf-3a6b20771dce</vt:lpwstr>
  </property>
  <property fmtid="{D5CDD505-2E9C-101B-9397-08002B2CF9AE}" pid="3" name="ContentTypeId">
    <vt:lpwstr>0x010100D7BE65FF47A3D046BCC2F23E261C24B6</vt:lpwstr>
  </property>
</Properties>
</file>