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6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7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1.xml" ContentType="application/vnd.openxmlformats-officedocument.drawingml.chartshapes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5"/>
    <p:sldMasterId id="2147483907" r:id="rId6"/>
    <p:sldMasterId id="2147483916" r:id="rId7"/>
  </p:sldMasterIdLst>
  <p:notesMasterIdLst>
    <p:notesMasterId r:id="rId39"/>
  </p:notesMasterIdLst>
  <p:sldIdLst>
    <p:sldId id="1045" r:id="rId8"/>
    <p:sldId id="273" r:id="rId9"/>
    <p:sldId id="2705" r:id="rId10"/>
    <p:sldId id="1028" r:id="rId11"/>
    <p:sldId id="1029" r:id="rId12"/>
    <p:sldId id="283" r:id="rId13"/>
    <p:sldId id="282" r:id="rId14"/>
    <p:sldId id="290" r:id="rId15"/>
    <p:sldId id="295" r:id="rId16"/>
    <p:sldId id="1021" r:id="rId17"/>
    <p:sldId id="308" r:id="rId18"/>
    <p:sldId id="314" r:id="rId19"/>
    <p:sldId id="312" r:id="rId20"/>
    <p:sldId id="1033" r:id="rId21"/>
    <p:sldId id="1035" r:id="rId22"/>
    <p:sldId id="1022" r:id="rId23"/>
    <p:sldId id="1023" r:id="rId24"/>
    <p:sldId id="285" r:id="rId25"/>
    <p:sldId id="297" r:id="rId26"/>
    <p:sldId id="307" r:id="rId27"/>
    <p:sldId id="1036" r:id="rId28"/>
    <p:sldId id="1037" r:id="rId29"/>
    <p:sldId id="279" r:id="rId30"/>
    <p:sldId id="280" r:id="rId31"/>
    <p:sldId id="281" r:id="rId32"/>
    <p:sldId id="284" r:id="rId33"/>
    <p:sldId id="289" r:id="rId34"/>
    <p:sldId id="1024" r:id="rId35"/>
    <p:sldId id="1025" r:id="rId36"/>
    <p:sldId id="2717" r:id="rId37"/>
    <p:sldId id="311" r:id="rId38"/>
  </p:sldIdLst>
  <p:sldSz cx="12192000" cy="6858000"/>
  <p:notesSz cx="6858000" cy="91440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Variable Black" panose="00000A00000000000000" pitchFamily="2" charset="0"/>
      <p:bold r:id="rId44"/>
    </p:embeddedFont>
    <p:embeddedFont>
      <p:font typeface="Variable Bold" panose="00000800000000000000" pitchFamily="50" charset="0"/>
      <p:bold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D2CC"/>
    <a:srgbClr val="2F007E"/>
    <a:srgbClr val="04344D"/>
    <a:srgbClr val="77C7CA"/>
    <a:srgbClr val="E42DA9"/>
    <a:srgbClr val="8104D4"/>
    <a:srgbClr val="FC16F9"/>
    <a:srgbClr val="3927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font" Target="fonts/font3.fntdata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font" Target="fonts/font5.fntdata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font" Target="fonts/font4.fntdata"/><Relationship Id="rId48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reth Jones" userId="1df24133-20b6-4195-96c6-3f102268981c" providerId="ADAL" clId="{653FEA8A-C462-405C-BC83-C4A820AE0F68}"/>
    <pc:docChg chg="undo custSel delMainMaster modMainMaster">
      <pc:chgData name="Gareth Jones" userId="1df24133-20b6-4195-96c6-3f102268981c" providerId="ADAL" clId="{653FEA8A-C462-405C-BC83-C4A820AE0F68}" dt="2019-10-16T08:46:38.262" v="93" actId="2696"/>
      <pc:docMkLst>
        <pc:docMk/>
      </pc:docMkLst>
      <pc:sldMasterChg chg="delSldLayout">
        <pc:chgData name="Gareth Jones" userId="1df24133-20b6-4195-96c6-3f102268981c" providerId="ADAL" clId="{653FEA8A-C462-405C-BC83-C4A820AE0F68}" dt="2019-10-16T08:44:16.885" v="56" actId="2696"/>
        <pc:sldMasterMkLst>
          <pc:docMk/>
          <pc:sldMasterMk cId="1839505418" sldId="2147483660"/>
        </pc:sldMasterMkLst>
        <pc:sldLayoutChg chg="del">
          <pc:chgData name="Gareth Jones" userId="1df24133-20b6-4195-96c6-3f102268981c" providerId="ADAL" clId="{653FEA8A-C462-405C-BC83-C4A820AE0F68}" dt="2019-10-16T08:44:12.061" v="54" actId="2696"/>
          <pc:sldLayoutMkLst>
            <pc:docMk/>
            <pc:sldMasterMk cId="1839505418" sldId="2147483660"/>
            <pc:sldLayoutMk cId="1377006460" sldId="2147483661"/>
          </pc:sldLayoutMkLst>
        </pc:sldLayoutChg>
        <pc:sldLayoutChg chg="del">
          <pc:chgData name="Gareth Jones" userId="1df24133-20b6-4195-96c6-3f102268981c" providerId="ADAL" clId="{653FEA8A-C462-405C-BC83-C4A820AE0F68}" dt="2019-10-16T08:44:12.982" v="55" actId="2696"/>
          <pc:sldLayoutMkLst>
            <pc:docMk/>
            <pc:sldMasterMk cId="1839505418" sldId="2147483660"/>
            <pc:sldLayoutMk cId="2148212349" sldId="2147483663"/>
          </pc:sldLayoutMkLst>
        </pc:sldLayoutChg>
        <pc:sldLayoutChg chg="del">
          <pc:chgData name="Gareth Jones" userId="1df24133-20b6-4195-96c6-3f102268981c" providerId="ADAL" clId="{653FEA8A-C462-405C-BC83-C4A820AE0F68}" dt="2019-10-16T08:44:16.885" v="56" actId="2696"/>
          <pc:sldLayoutMkLst>
            <pc:docMk/>
            <pc:sldMasterMk cId="1839505418" sldId="2147483660"/>
            <pc:sldLayoutMk cId="2401808712" sldId="2147483667"/>
          </pc:sldLayoutMkLst>
        </pc:sldLayoutChg>
        <pc:sldLayoutChg chg="del">
          <pc:chgData name="Gareth Jones" userId="1df24133-20b6-4195-96c6-3f102268981c" providerId="ADAL" clId="{653FEA8A-C462-405C-BC83-C4A820AE0F68}" dt="2019-10-16T08:44:09.141" v="52" actId="2696"/>
          <pc:sldLayoutMkLst>
            <pc:docMk/>
            <pc:sldMasterMk cId="1839505418" sldId="2147483660"/>
            <pc:sldLayoutMk cId="1356438479" sldId="2147483738"/>
          </pc:sldLayoutMkLst>
        </pc:sldLayoutChg>
        <pc:sldLayoutChg chg="del">
          <pc:chgData name="Gareth Jones" userId="1df24133-20b6-4195-96c6-3f102268981c" providerId="ADAL" clId="{653FEA8A-C462-405C-BC83-C4A820AE0F68}" dt="2019-10-16T08:44:08.710" v="51" actId="2696"/>
          <pc:sldLayoutMkLst>
            <pc:docMk/>
            <pc:sldMasterMk cId="1839505418" sldId="2147483660"/>
            <pc:sldLayoutMk cId="1819191265" sldId="2147483739"/>
          </pc:sldLayoutMkLst>
        </pc:sldLayoutChg>
        <pc:sldLayoutChg chg="del">
          <pc:chgData name="Gareth Jones" userId="1df24133-20b6-4195-96c6-3f102268981c" providerId="ADAL" clId="{653FEA8A-C462-405C-BC83-C4A820AE0F68}" dt="2019-10-16T08:44:10.854" v="53" actId="2696"/>
          <pc:sldLayoutMkLst>
            <pc:docMk/>
            <pc:sldMasterMk cId="1839505418" sldId="2147483660"/>
            <pc:sldLayoutMk cId="25524475" sldId="2147483741"/>
          </pc:sldLayoutMkLst>
        </pc:sldLayoutChg>
        <pc:sldLayoutChg chg="del">
          <pc:chgData name="Gareth Jones" userId="1df24133-20b6-4195-96c6-3f102268981c" providerId="ADAL" clId="{653FEA8A-C462-405C-BC83-C4A820AE0F68}" dt="2019-10-16T08:44:08.070" v="50" actId="2696"/>
          <pc:sldLayoutMkLst>
            <pc:docMk/>
            <pc:sldMasterMk cId="1839505418" sldId="2147483660"/>
            <pc:sldLayoutMk cId="661920521" sldId="2147483742"/>
          </pc:sldLayoutMkLst>
        </pc:sldLayoutChg>
        <pc:sldLayoutChg chg="del">
          <pc:chgData name="Gareth Jones" userId="1df24133-20b6-4195-96c6-3f102268981c" providerId="ADAL" clId="{653FEA8A-C462-405C-BC83-C4A820AE0F68}" dt="2019-10-16T08:44:07.488" v="49" actId="2696"/>
          <pc:sldLayoutMkLst>
            <pc:docMk/>
            <pc:sldMasterMk cId="1839505418" sldId="2147483660"/>
            <pc:sldLayoutMk cId="3807793196" sldId="2147483899"/>
          </pc:sldLayoutMkLst>
        </pc:sldLayoutChg>
      </pc:sldMasterChg>
      <pc:sldMasterChg chg="del delSldLayout">
        <pc:chgData name="Gareth Jones" userId="1df24133-20b6-4195-96c6-3f102268981c" providerId="ADAL" clId="{653FEA8A-C462-405C-BC83-C4A820AE0F68}" dt="2019-10-16T08:44:24.136" v="71" actId="2696"/>
        <pc:sldMasterMkLst>
          <pc:docMk/>
          <pc:sldMasterMk cId="2132278638" sldId="2147483668"/>
        </pc:sldMasterMkLst>
        <pc:sldLayoutChg chg="del">
          <pc:chgData name="Gareth Jones" userId="1df24133-20b6-4195-96c6-3f102268981c" providerId="ADAL" clId="{653FEA8A-C462-405C-BC83-C4A820AE0F68}" dt="2019-10-16T08:44:24.117" v="62" actId="2696"/>
          <pc:sldLayoutMkLst>
            <pc:docMk/>
            <pc:sldMasterMk cId="2132278638" sldId="2147483668"/>
            <pc:sldLayoutMk cId="660247670" sldId="2147483670"/>
          </pc:sldLayoutMkLst>
        </pc:sldLayoutChg>
        <pc:sldLayoutChg chg="del">
          <pc:chgData name="Gareth Jones" userId="1df24133-20b6-4195-96c6-3f102268981c" providerId="ADAL" clId="{653FEA8A-C462-405C-BC83-C4A820AE0F68}" dt="2019-10-16T08:44:24.120" v="63" actId="2696"/>
          <pc:sldLayoutMkLst>
            <pc:docMk/>
            <pc:sldMasterMk cId="2132278638" sldId="2147483668"/>
            <pc:sldLayoutMk cId="2268320186" sldId="2147483671"/>
          </pc:sldLayoutMkLst>
        </pc:sldLayoutChg>
        <pc:sldLayoutChg chg="del">
          <pc:chgData name="Gareth Jones" userId="1df24133-20b6-4195-96c6-3f102268981c" providerId="ADAL" clId="{653FEA8A-C462-405C-BC83-C4A820AE0F68}" dt="2019-10-16T08:44:24.125" v="65" actId="2696"/>
          <pc:sldLayoutMkLst>
            <pc:docMk/>
            <pc:sldMasterMk cId="2132278638" sldId="2147483668"/>
            <pc:sldLayoutMk cId="1028538239" sldId="2147483672"/>
          </pc:sldLayoutMkLst>
        </pc:sldLayoutChg>
        <pc:sldLayoutChg chg="del">
          <pc:chgData name="Gareth Jones" userId="1df24133-20b6-4195-96c6-3f102268981c" providerId="ADAL" clId="{653FEA8A-C462-405C-BC83-C4A820AE0F68}" dt="2019-10-16T08:44:24.126" v="66" actId="2696"/>
          <pc:sldLayoutMkLst>
            <pc:docMk/>
            <pc:sldMasterMk cId="2132278638" sldId="2147483668"/>
            <pc:sldLayoutMk cId="3291567130" sldId="2147483673"/>
          </pc:sldLayoutMkLst>
        </pc:sldLayoutChg>
        <pc:sldLayoutChg chg="del">
          <pc:chgData name="Gareth Jones" userId="1df24133-20b6-4195-96c6-3f102268981c" providerId="ADAL" clId="{653FEA8A-C462-405C-BC83-C4A820AE0F68}" dt="2019-10-16T08:44:24.128" v="67" actId="2696"/>
          <pc:sldLayoutMkLst>
            <pc:docMk/>
            <pc:sldMasterMk cId="2132278638" sldId="2147483668"/>
            <pc:sldLayoutMk cId="1482057935" sldId="2147483674"/>
          </pc:sldLayoutMkLst>
        </pc:sldLayoutChg>
        <pc:sldLayoutChg chg="del">
          <pc:chgData name="Gareth Jones" userId="1df24133-20b6-4195-96c6-3f102268981c" providerId="ADAL" clId="{653FEA8A-C462-405C-BC83-C4A820AE0F68}" dt="2019-10-16T08:44:24.130" v="68" actId="2696"/>
          <pc:sldLayoutMkLst>
            <pc:docMk/>
            <pc:sldMasterMk cId="2132278638" sldId="2147483668"/>
            <pc:sldLayoutMk cId="756271730" sldId="2147483675"/>
          </pc:sldLayoutMkLst>
        </pc:sldLayoutChg>
        <pc:sldLayoutChg chg="del">
          <pc:chgData name="Gareth Jones" userId="1df24133-20b6-4195-96c6-3f102268981c" providerId="ADAL" clId="{653FEA8A-C462-405C-BC83-C4A820AE0F68}" dt="2019-10-16T08:44:24.132" v="69" actId="2696"/>
          <pc:sldLayoutMkLst>
            <pc:docMk/>
            <pc:sldMasterMk cId="2132278638" sldId="2147483668"/>
            <pc:sldLayoutMk cId="1862344719" sldId="2147483676"/>
          </pc:sldLayoutMkLst>
        </pc:sldLayoutChg>
        <pc:sldLayoutChg chg="del">
          <pc:chgData name="Gareth Jones" userId="1df24133-20b6-4195-96c6-3f102268981c" providerId="ADAL" clId="{653FEA8A-C462-405C-BC83-C4A820AE0F68}" dt="2019-10-16T08:44:24.133" v="70" actId="2696"/>
          <pc:sldLayoutMkLst>
            <pc:docMk/>
            <pc:sldMasterMk cId="2132278638" sldId="2147483668"/>
            <pc:sldLayoutMk cId="3812336195" sldId="2147483677"/>
          </pc:sldLayoutMkLst>
        </pc:sldLayoutChg>
        <pc:sldLayoutChg chg="del">
          <pc:chgData name="Gareth Jones" userId="1df24133-20b6-4195-96c6-3f102268981c" providerId="ADAL" clId="{653FEA8A-C462-405C-BC83-C4A820AE0F68}" dt="2019-10-16T08:44:24.123" v="64" actId="2696"/>
          <pc:sldLayoutMkLst>
            <pc:docMk/>
            <pc:sldMasterMk cId="2132278638" sldId="2147483668"/>
            <pc:sldLayoutMk cId="3988452125" sldId="2147483732"/>
          </pc:sldLayoutMkLst>
        </pc:sldLayoutChg>
      </pc:sldMasterChg>
      <pc:sldMasterChg chg="del delSldLayout">
        <pc:chgData name="Gareth Jones" userId="1df24133-20b6-4195-96c6-3f102268981c" providerId="ADAL" clId="{653FEA8A-C462-405C-BC83-C4A820AE0F68}" dt="2019-10-16T08:43:47.150" v="48" actId="2696"/>
        <pc:sldMasterMkLst>
          <pc:docMk/>
          <pc:sldMasterMk cId="1020466270" sldId="2147483678"/>
        </pc:sldMasterMkLst>
        <pc:sldLayoutChg chg="del">
          <pc:chgData name="Gareth Jones" userId="1df24133-20b6-4195-96c6-3f102268981c" providerId="ADAL" clId="{653FEA8A-C462-405C-BC83-C4A820AE0F68}" dt="2019-10-16T08:43:47.134" v="43" actId="2696"/>
          <pc:sldLayoutMkLst>
            <pc:docMk/>
            <pc:sldMasterMk cId="1020466270" sldId="2147483678"/>
            <pc:sldLayoutMk cId="3767253247" sldId="2147483679"/>
          </pc:sldLayoutMkLst>
        </pc:sldLayoutChg>
        <pc:sldLayoutChg chg="del">
          <pc:chgData name="Gareth Jones" userId="1df24133-20b6-4195-96c6-3f102268981c" providerId="ADAL" clId="{653FEA8A-C462-405C-BC83-C4A820AE0F68}" dt="2019-10-16T08:43:47.137" v="44" actId="2696"/>
          <pc:sldLayoutMkLst>
            <pc:docMk/>
            <pc:sldMasterMk cId="1020466270" sldId="2147483678"/>
            <pc:sldLayoutMk cId="3027863408" sldId="2147483680"/>
          </pc:sldLayoutMkLst>
        </pc:sldLayoutChg>
        <pc:sldLayoutChg chg="del">
          <pc:chgData name="Gareth Jones" userId="1df24133-20b6-4195-96c6-3f102268981c" providerId="ADAL" clId="{653FEA8A-C462-405C-BC83-C4A820AE0F68}" dt="2019-10-16T08:43:47.139" v="45" actId="2696"/>
          <pc:sldLayoutMkLst>
            <pc:docMk/>
            <pc:sldMasterMk cId="1020466270" sldId="2147483678"/>
            <pc:sldLayoutMk cId="3674970579" sldId="2147483685"/>
          </pc:sldLayoutMkLst>
        </pc:sldLayoutChg>
        <pc:sldLayoutChg chg="del">
          <pc:chgData name="Gareth Jones" userId="1df24133-20b6-4195-96c6-3f102268981c" providerId="ADAL" clId="{653FEA8A-C462-405C-BC83-C4A820AE0F68}" dt="2019-10-16T08:43:47.146" v="47" actId="2696"/>
          <pc:sldLayoutMkLst>
            <pc:docMk/>
            <pc:sldMasterMk cId="1020466270" sldId="2147483678"/>
            <pc:sldLayoutMk cId="210921507" sldId="2147483696"/>
          </pc:sldLayoutMkLst>
        </pc:sldLayoutChg>
        <pc:sldLayoutChg chg="del">
          <pc:chgData name="Gareth Jones" userId="1df24133-20b6-4195-96c6-3f102268981c" providerId="ADAL" clId="{653FEA8A-C462-405C-BC83-C4A820AE0F68}" dt="2019-10-16T08:43:47.142" v="46" actId="2696"/>
          <pc:sldLayoutMkLst>
            <pc:docMk/>
            <pc:sldMasterMk cId="1020466270" sldId="2147483678"/>
            <pc:sldLayoutMk cId="454456291" sldId="2147483719"/>
          </pc:sldLayoutMkLst>
        </pc:sldLayoutChg>
      </pc:sldMasterChg>
      <pc:sldMasterChg chg="del delSldLayout">
        <pc:chgData name="Gareth Jones" userId="1df24133-20b6-4195-96c6-3f102268981c" providerId="ADAL" clId="{653FEA8A-C462-405C-BC83-C4A820AE0F68}" dt="2019-10-16T08:44:22.261" v="61" actId="2696"/>
        <pc:sldMasterMkLst>
          <pc:docMk/>
          <pc:sldMasterMk cId="2360523825" sldId="2147483720"/>
        </pc:sldMasterMkLst>
        <pc:sldLayoutChg chg="del">
          <pc:chgData name="Gareth Jones" userId="1df24133-20b6-4195-96c6-3f102268981c" providerId="ADAL" clId="{653FEA8A-C462-405C-BC83-C4A820AE0F68}" dt="2019-10-16T08:44:19.846" v="57" actId="2696"/>
          <pc:sldLayoutMkLst>
            <pc:docMk/>
            <pc:sldMasterMk cId="2360523825" sldId="2147483720"/>
            <pc:sldLayoutMk cId="31020464" sldId="2147483721"/>
          </pc:sldLayoutMkLst>
        </pc:sldLayoutChg>
        <pc:sldLayoutChg chg="del">
          <pc:chgData name="Gareth Jones" userId="1df24133-20b6-4195-96c6-3f102268981c" providerId="ADAL" clId="{653FEA8A-C462-405C-BC83-C4A820AE0F68}" dt="2019-10-16T08:44:22.252" v="58" actId="2696"/>
          <pc:sldLayoutMkLst>
            <pc:docMk/>
            <pc:sldMasterMk cId="2360523825" sldId="2147483720"/>
            <pc:sldLayoutMk cId="2501816233" sldId="2147483722"/>
          </pc:sldLayoutMkLst>
        </pc:sldLayoutChg>
        <pc:sldLayoutChg chg="del">
          <pc:chgData name="Gareth Jones" userId="1df24133-20b6-4195-96c6-3f102268981c" providerId="ADAL" clId="{653FEA8A-C462-405C-BC83-C4A820AE0F68}" dt="2019-10-16T08:44:22.256" v="59" actId="2696"/>
          <pc:sldLayoutMkLst>
            <pc:docMk/>
            <pc:sldMasterMk cId="2360523825" sldId="2147483720"/>
            <pc:sldLayoutMk cId="2892748120" sldId="2147483723"/>
          </pc:sldLayoutMkLst>
        </pc:sldLayoutChg>
        <pc:sldLayoutChg chg="del">
          <pc:chgData name="Gareth Jones" userId="1df24133-20b6-4195-96c6-3f102268981c" providerId="ADAL" clId="{653FEA8A-C462-405C-BC83-C4A820AE0F68}" dt="2019-10-16T08:44:22.258" v="60" actId="2696"/>
          <pc:sldLayoutMkLst>
            <pc:docMk/>
            <pc:sldMasterMk cId="2360523825" sldId="2147483720"/>
            <pc:sldLayoutMk cId="910197055" sldId="2147483724"/>
          </pc:sldLayoutMkLst>
        </pc:sldLayoutChg>
      </pc:sldMasterChg>
      <pc:sldMasterChg chg="del delSldLayout">
        <pc:chgData name="Gareth Jones" userId="1df24133-20b6-4195-96c6-3f102268981c" providerId="ADAL" clId="{653FEA8A-C462-405C-BC83-C4A820AE0F68}" dt="2019-10-16T08:43:45.482" v="42" actId="2696"/>
        <pc:sldMasterMkLst>
          <pc:docMk/>
          <pc:sldMasterMk cId="658905332" sldId="2147483862"/>
        </pc:sldMasterMkLst>
        <pc:sldLayoutChg chg="del">
          <pc:chgData name="Gareth Jones" userId="1df24133-20b6-4195-96c6-3f102268981c" providerId="ADAL" clId="{653FEA8A-C462-405C-BC83-C4A820AE0F68}" dt="2019-10-16T08:43:45.195" v="7" actId="2696"/>
          <pc:sldLayoutMkLst>
            <pc:docMk/>
            <pc:sldMasterMk cId="658905332" sldId="2147483862"/>
            <pc:sldLayoutMk cId="3700647940" sldId="2147483863"/>
          </pc:sldLayoutMkLst>
        </pc:sldLayoutChg>
        <pc:sldLayoutChg chg="del">
          <pc:chgData name="Gareth Jones" userId="1df24133-20b6-4195-96c6-3f102268981c" providerId="ADAL" clId="{653FEA8A-C462-405C-BC83-C4A820AE0F68}" dt="2019-10-16T08:43:45.203" v="8" actId="2696"/>
          <pc:sldLayoutMkLst>
            <pc:docMk/>
            <pc:sldMasterMk cId="658905332" sldId="2147483862"/>
            <pc:sldLayoutMk cId="3043663273" sldId="2147483864"/>
          </pc:sldLayoutMkLst>
        </pc:sldLayoutChg>
        <pc:sldLayoutChg chg="del">
          <pc:chgData name="Gareth Jones" userId="1df24133-20b6-4195-96c6-3f102268981c" providerId="ADAL" clId="{653FEA8A-C462-405C-BC83-C4A820AE0F68}" dt="2019-10-16T08:43:45.211" v="9" actId="2696"/>
          <pc:sldLayoutMkLst>
            <pc:docMk/>
            <pc:sldMasterMk cId="658905332" sldId="2147483862"/>
            <pc:sldLayoutMk cId="788210955" sldId="2147483865"/>
          </pc:sldLayoutMkLst>
        </pc:sldLayoutChg>
        <pc:sldLayoutChg chg="del">
          <pc:chgData name="Gareth Jones" userId="1df24133-20b6-4195-96c6-3f102268981c" providerId="ADAL" clId="{653FEA8A-C462-405C-BC83-C4A820AE0F68}" dt="2019-10-16T08:43:45.217" v="10" actId="2696"/>
          <pc:sldLayoutMkLst>
            <pc:docMk/>
            <pc:sldMasterMk cId="658905332" sldId="2147483862"/>
            <pc:sldLayoutMk cId="1604472213" sldId="2147483866"/>
          </pc:sldLayoutMkLst>
        </pc:sldLayoutChg>
        <pc:sldLayoutChg chg="del">
          <pc:chgData name="Gareth Jones" userId="1df24133-20b6-4195-96c6-3f102268981c" providerId="ADAL" clId="{653FEA8A-C462-405C-BC83-C4A820AE0F68}" dt="2019-10-16T08:43:45.223" v="11" actId="2696"/>
          <pc:sldLayoutMkLst>
            <pc:docMk/>
            <pc:sldMasterMk cId="658905332" sldId="2147483862"/>
            <pc:sldLayoutMk cId="3391719091" sldId="2147483867"/>
          </pc:sldLayoutMkLst>
        </pc:sldLayoutChg>
        <pc:sldLayoutChg chg="del">
          <pc:chgData name="Gareth Jones" userId="1df24133-20b6-4195-96c6-3f102268981c" providerId="ADAL" clId="{653FEA8A-C462-405C-BC83-C4A820AE0F68}" dt="2019-10-16T08:43:45.233" v="12" actId="2696"/>
          <pc:sldLayoutMkLst>
            <pc:docMk/>
            <pc:sldMasterMk cId="658905332" sldId="2147483862"/>
            <pc:sldLayoutMk cId="2825942374" sldId="2147483868"/>
          </pc:sldLayoutMkLst>
        </pc:sldLayoutChg>
        <pc:sldLayoutChg chg="del">
          <pc:chgData name="Gareth Jones" userId="1df24133-20b6-4195-96c6-3f102268981c" providerId="ADAL" clId="{653FEA8A-C462-405C-BC83-C4A820AE0F68}" dt="2019-10-16T08:43:45.241" v="13" actId="2696"/>
          <pc:sldLayoutMkLst>
            <pc:docMk/>
            <pc:sldMasterMk cId="658905332" sldId="2147483862"/>
            <pc:sldLayoutMk cId="582351566" sldId="2147483869"/>
          </pc:sldLayoutMkLst>
        </pc:sldLayoutChg>
        <pc:sldLayoutChg chg="del">
          <pc:chgData name="Gareth Jones" userId="1df24133-20b6-4195-96c6-3f102268981c" providerId="ADAL" clId="{653FEA8A-C462-405C-BC83-C4A820AE0F68}" dt="2019-10-16T08:43:45.251" v="14" actId="2696"/>
          <pc:sldLayoutMkLst>
            <pc:docMk/>
            <pc:sldMasterMk cId="658905332" sldId="2147483862"/>
            <pc:sldLayoutMk cId="502746918" sldId="2147483870"/>
          </pc:sldLayoutMkLst>
        </pc:sldLayoutChg>
        <pc:sldLayoutChg chg="del">
          <pc:chgData name="Gareth Jones" userId="1df24133-20b6-4195-96c6-3f102268981c" providerId="ADAL" clId="{653FEA8A-C462-405C-BC83-C4A820AE0F68}" dt="2019-10-16T08:43:45.259" v="15" actId="2696"/>
          <pc:sldLayoutMkLst>
            <pc:docMk/>
            <pc:sldMasterMk cId="658905332" sldId="2147483862"/>
            <pc:sldLayoutMk cId="3020024311" sldId="2147483871"/>
          </pc:sldLayoutMkLst>
        </pc:sldLayoutChg>
        <pc:sldLayoutChg chg="del">
          <pc:chgData name="Gareth Jones" userId="1df24133-20b6-4195-96c6-3f102268981c" providerId="ADAL" clId="{653FEA8A-C462-405C-BC83-C4A820AE0F68}" dt="2019-10-16T08:43:45.269" v="16" actId="2696"/>
          <pc:sldLayoutMkLst>
            <pc:docMk/>
            <pc:sldMasterMk cId="658905332" sldId="2147483862"/>
            <pc:sldLayoutMk cId="1996134173" sldId="2147483872"/>
          </pc:sldLayoutMkLst>
        </pc:sldLayoutChg>
        <pc:sldLayoutChg chg="del">
          <pc:chgData name="Gareth Jones" userId="1df24133-20b6-4195-96c6-3f102268981c" providerId="ADAL" clId="{653FEA8A-C462-405C-BC83-C4A820AE0F68}" dt="2019-10-16T08:43:45.279" v="17" actId="2696"/>
          <pc:sldLayoutMkLst>
            <pc:docMk/>
            <pc:sldMasterMk cId="658905332" sldId="2147483862"/>
            <pc:sldLayoutMk cId="971941540" sldId="2147483873"/>
          </pc:sldLayoutMkLst>
        </pc:sldLayoutChg>
        <pc:sldLayoutChg chg="del">
          <pc:chgData name="Gareth Jones" userId="1df24133-20b6-4195-96c6-3f102268981c" providerId="ADAL" clId="{653FEA8A-C462-405C-BC83-C4A820AE0F68}" dt="2019-10-16T08:43:45.287" v="18" actId="2696"/>
          <pc:sldLayoutMkLst>
            <pc:docMk/>
            <pc:sldMasterMk cId="658905332" sldId="2147483862"/>
            <pc:sldLayoutMk cId="1360796633" sldId="2147483874"/>
          </pc:sldLayoutMkLst>
        </pc:sldLayoutChg>
        <pc:sldLayoutChg chg="del">
          <pc:chgData name="Gareth Jones" userId="1df24133-20b6-4195-96c6-3f102268981c" providerId="ADAL" clId="{653FEA8A-C462-405C-BC83-C4A820AE0F68}" dt="2019-10-16T08:43:45.298" v="19" actId="2696"/>
          <pc:sldLayoutMkLst>
            <pc:docMk/>
            <pc:sldMasterMk cId="658905332" sldId="2147483862"/>
            <pc:sldLayoutMk cId="1050910024" sldId="2147483875"/>
          </pc:sldLayoutMkLst>
        </pc:sldLayoutChg>
        <pc:sldLayoutChg chg="del">
          <pc:chgData name="Gareth Jones" userId="1df24133-20b6-4195-96c6-3f102268981c" providerId="ADAL" clId="{653FEA8A-C462-405C-BC83-C4A820AE0F68}" dt="2019-10-16T08:43:45.308" v="20" actId="2696"/>
          <pc:sldLayoutMkLst>
            <pc:docMk/>
            <pc:sldMasterMk cId="658905332" sldId="2147483862"/>
            <pc:sldLayoutMk cId="2254706491" sldId="2147483876"/>
          </pc:sldLayoutMkLst>
        </pc:sldLayoutChg>
        <pc:sldLayoutChg chg="del">
          <pc:chgData name="Gareth Jones" userId="1df24133-20b6-4195-96c6-3f102268981c" providerId="ADAL" clId="{653FEA8A-C462-405C-BC83-C4A820AE0F68}" dt="2019-10-16T08:43:45.314" v="21" actId="2696"/>
          <pc:sldLayoutMkLst>
            <pc:docMk/>
            <pc:sldMasterMk cId="658905332" sldId="2147483862"/>
            <pc:sldLayoutMk cId="253074492" sldId="2147483877"/>
          </pc:sldLayoutMkLst>
        </pc:sldLayoutChg>
        <pc:sldLayoutChg chg="del">
          <pc:chgData name="Gareth Jones" userId="1df24133-20b6-4195-96c6-3f102268981c" providerId="ADAL" clId="{653FEA8A-C462-405C-BC83-C4A820AE0F68}" dt="2019-10-16T08:43:45.322" v="22" actId="2696"/>
          <pc:sldLayoutMkLst>
            <pc:docMk/>
            <pc:sldMasterMk cId="658905332" sldId="2147483862"/>
            <pc:sldLayoutMk cId="3373523837" sldId="2147483878"/>
          </pc:sldLayoutMkLst>
        </pc:sldLayoutChg>
        <pc:sldLayoutChg chg="del">
          <pc:chgData name="Gareth Jones" userId="1df24133-20b6-4195-96c6-3f102268981c" providerId="ADAL" clId="{653FEA8A-C462-405C-BC83-C4A820AE0F68}" dt="2019-10-16T08:43:45.328" v="23" actId="2696"/>
          <pc:sldLayoutMkLst>
            <pc:docMk/>
            <pc:sldMasterMk cId="658905332" sldId="2147483862"/>
            <pc:sldLayoutMk cId="799554307" sldId="2147483879"/>
          </pc:sldLayoutMkLst>
        </pc:sldLayoutChg>
        <pc:sldLayoutChg chg="del">
          <pc:chgData name="Gareth Jones" userId="1df24133-20b6-4195-96c6-3f102268981c" providerId="ADAL" clId="{653FEA8A-C462-405C-BC83-C4A820AE0F68}" dt="2019-10-16T08:43:45.337" v="24" actId="2696"/>
          <pc:sldLayoutMkLst>
            <pc:docMk/>
            <pc:sldMasterMk cId="658905332" sldId="2147483862"/>
            <pc:sldLayoutMk cId="1619465631" sldId="2147483880"/>
          </pc:sldLayoutMkLst>
        </pc:sldLayoutChg>
        <pc:sldLayoutChg chg="del">
          <pc:chgData name="Gareth Jones" userId="1df24133-20b6-4195-96c6-3f102268981c" providerId="ADAL" clId="{653FEA8A-C462-405C-BC83-C4A820AE0F68}" dt="2019-10-16T08:43:45.343" v="25" actId="2696"/>
          <pc:sldLayoutMkLst>
            <pc:docMk/>
            <pc:sldMasterMk cId="658905332" sldId="2147483862"/>
            <pc:sldLayoutMk cId="1906765774" sldId="2147483881"/>
          </pc:sldLayoutMkLst>
        </pc:sldLayoutChg>
        <pc:sldLayoutChg chg="del">
          <pc:chgData name="Gareth Jones" userId="1df24133-20b6-4195-96c6-3f102268981c" providerId="ADAL" clId="{653FEA8A-C462-405C-BC83-C4A820AE0F68}" dt="2019-10-16T08:43:45.352" v="26" actId="2696"/>
          <pc:sldLayoutMkLst>
            <pc:docMk/>
            <pc:sldMasterMk cId="658905332" sldId="2147483862"/>
            <pc:sldLayoutMk cId="4257648642" sldId="2147483882"/>
          </pc:sldLayoutMkLst>
        </pc:sldLayoutChg>
        <pc:sldLayoutChg chg="del">
          <pc:chgData name="Gareth Jones" userId="1df24133-20b6-4195-96c6-3f102268981c" providerId="ADAL" clId="{653FEA8A-C462-405C-BC83-C4A820AE0F68}" dt="2019-10-16T08:43:45.361" v="27" actId="2696"/>
          <pc:sldLayoutMkLst>
            <pc:docMk/>
            <pc:sldMasterMk cId="658905332" sldId="2147483862"/>
            <pc:sldLayoutMk cId="1827128321" sldId="2147483883"/>
          </pc:sldLayoutMkLst>
        </pc:sldLayoutChg>
        <pc:sldLayoutChg chg="del">
          <pc:chgData name="Gareth Jones" userId="1df24133-20b6-4195-96c6-3f102268981c" providerId="ADAL" clId="{653FEA8A-C462-405C-BC83-C4A820AE0F68}" dt="2019-10-16T08:43:45.369" v="28" actId="2696"/>
          <pc:sldLayoutMkLst>
            <pc:docMk/>
            <pc:sldMasterMk cId="658905332" sldId="2147483862"/>
            <pc:sldLayoutMk cId="1975737534" sldId="2147483884"/>
          </pc:sldLayoutMkLst>
        </pc:sldLayoutChg>
        <pc:sldLayoutChg chg="del">
          <pc:chgData name="Gareth Jones" userId="1df24133-20b6-4195-96c6-3f102268981c" providerId="ADAL" clId="{653FEA8A-C462-405C-BC83-C4A820AE0F68}" dt="2019-10-16T08:43:45.376" v="29" actId="2696"/>
          <pc:sldLayoutMkLst>
            <pc:docMk/>
            <pc:sldMasterMk cId="658905332" sldId="2147483862"/>
            <pc:sldLayoutMk cId="3324021370" sldId="2147483885"/>
          </pc:sldLayoutMkLst>
        </pc:sldLayoutChg>
        <pc:sldLayoutChg chg="del">
          <pc:chgData name="Gareth Jones" userId="1df24133-20b6-4195-96c6-3f102268981c" providerId="ADAL" clId="{653FEA8A-C462-405C-BC83-C4A820AE0F68}" dt="2019-10-16T08:43:45.386" v="30" actId="2696"/>
          <pc:sldLayoutMkLst>
            <pc:docMk/>
            <pc:sldMasterMk cId="658905332" sldId="2147483862"/>
            <pc:sldLayoutMk cId="1586895977" sldId="2147483886"/>
          </pc:sldLayoutMkLst>
        </pc:sldLayoutChg>
        <pc:sldLayoutChg chg="del">
          <pc:chgData name="Gareth Jones" userId="1df24133-20b6-4195-96c6-3f102268981c" providerId="ADAL" clId="{653FEA8A-C462-405C-BC83-C4A820AE0F68}" dt="2019-10-16T08:43:45.393" v="31" actId="2696"/>
          <pc:sldLayoutMkLst>
            <pc:docMk/>
            <pc:sldMasterMk cId="658905332" sldId="2147483862"/>
            <pc:sldLayoutMk cId="1118745886" sldId="2147483887"/>
          </pc:sldLayoutMkLst>
        </pc:sldLayoutChg>
        <pc:sldLayoutChg chg="del">
          <pc:chgData name="Gareth Jones" userId="1df24133-20b6-4195-96c6-3f102268981c" providerId="ADAL" clId="{653FEA8A-C462-405C-BC83-C4A820AE0F68}" dt="2019-10-16T08:43:45.400" v="32" actId="2696"/>
          <pc:sldLayoutMkLst>
            <pc:docMk/>
            <pc:sldMasterMk cId="658905332" sldId="2147483862"/>
            <pc:sldLayoutMk cId="3487366470" sldId="2147483888"/>
          </pc:sldLayoutMkLst>
        </pc:sldLayoutChg>
        <pc:sldLayoutChg chg="del">
          <pc:chgData name="Gareth Jones" userId="1df24133-20b6-4195-96c6-3f102268981c" providerId="ADAL" clId="{653FEA8A-C462-405C-BC83-C4A820AE0F68}" dt="2019-10-16T08:43:45.406" v="33" actId="2696"/>
          <pc:sldLayoutMkLst>
            <pc:docMk/>
            <pc:sldMasterMk cId="658905332" sldId="2147483862"/>
            <pc:sldLayoutMk cId="340046340" sldId="2147483889"/>
          </pc:sldLayoutMkLst>
        </pc:sldLayoutChg>
        <pc:sldLayoutChg chg="del">
          <pc:chgData name="Gareth Jones" userId="1df24133-20b6-4195-96c6-3f102268981c" providerId="ADAL" clId="{653FEA8A-C462-405C-BC83-C4A820AE0F68}" dt="2019-10-16T08:43:45.416" v="34" actId="2696"/>
          <pc:sldLayoutMkLst>
            <pc:docMk/>
            <pc:sldMasterMk cId="658905332" sldId="2147483862"/>
            <pc:sldLayoutMk cId="1988155447" sldId="2147483890"/>
          </pc:sldLayoutMkLst>
        </pc:sldLayoutChg>
        <pc:sldLayoutChg chg="del">
          <pc:chgData name="Gareth Jones" userId="1df24133-20b6-4195-96c6-3f102268981c" providerId="ADAL" clId="{653FEA8A-C462-405C-BC83-C4A820AE0F68}" dt="2019-10-16T08:43:45.424" v="35" actId="2696"/>
          <pc:sldLayoutMkLst>
            <pc:docMk/>
            <pc:sldMasterMk cId="658905332" sldId="2147483862"/>
            <pc:sldLayoutMk cId="720901769" sldId="2147483891"/>
          </pc:sldLayoutMkLst>
        </pc:sldLayoutChg>
        <pc:sldLayoutChg chg="del">
          <pc:chgData name="Gareth Jones" userId="1df24133-20b6-4195-96c6-3f102268981c" providerId="ADAL" clId="{653FEA8A-C462-405C-BC83-C4A820AE0F68}" dt="2019-10-16T08:43:45.435" v="36" actId="2696"/>
          <pc:sldLayoutMkLst>
            <pc:docMk/>
            <pc:sldMasterMk cId="658905332" sldId="2147483862"/>
            <pc:sldLayoutMk cId="3625374818" sldId="2147483892"/>
          </pc:sldLayoutMkLst>
        </pc:sldLayoutChg>
        <pc:sldLayoutChg chg="del">
          <pc:chgData name="Gareth Jones" userId="1df24133-20b6-4195-96c6-3f102268981c" providerId="ADAL" clId="{653FEA8A-C462-405C-BC83-C4A820AE0F68}" dt="2019-10-16T08:43:45.445" v="37" actId="2696"/>
          <pc:sldLayoutMkLst>
            <pc:docMk/>
            <pc:sldMasterMk cId="658905332" sldId="2147483862"/>
            <pc:sldLayoutMk cId="405141655" sldId="2147483893"/>
          </pc:sldLayoutMkLst>
        </pc:sldLayoutChg>
        <pc:sldLayoutChg chg="del">
          <pc:chgData name="Gareth Jones" userId="1df24133-20b6-4195-96c6-3f102268981c" providerId="ADAL" clId="{653FEA8A-C462-405C-BC83-C4A820AE0F68}" dt="2019-10-16T08:43:45.455" v="38" actId="2696"/>
          <pc:sldLayoutMkLst>
            <pc:docMk/>
            <pc:sldMasterMk cId="658905332" sldId="2147483862"/>
            <pc:sldLayoutMk cId="617622347" sldId="2147483894"/>
          </pc:sldLayoutMkLst>
        </pc:sldLayoutChg>
        <pc:sldLayoutChg chg="del">
          <pc:chgData name="Gareth Jones" userId="1df24133-20b6-4195-96c6-3f102268981c" providerId="ADAL" clId="{653FEA8A-C462-405C-BC83-C4A820AE0F68}" dt="2019-10-16T08:43:45.462" v="39" actId="2696"/>
          <pc:sldLayoutMkLst>
            <pc:docMk/>
            <pc:sldMasterMk cId="658905332" sldId="2147483862"/>
            <pc:sldLayoutMk cId="2735106066" sldId="2147483895"/>
          </pc:sldLayoutMkLst>
        </pc:sldLayoutChg>
        <pc:sldLayoutChg chg="del">
          <pc:chgData name="Gareth Jones" userId="1df24133-20b6-4195-96c6-3f102268981c" providerId="ADAL" clId="{653FEA8A-C462-405C-BC83-C4A820AE0F68}" dt="2019-10-16T08:43:45.468" v="40" actId="2696"/>
          <pc:sldLayoutMkLst>
            <pc:docMk/>
            <pc:sldMasterMk cId="658905332" sldId="2147483862"/>
            <pc:sldLayoutMk cId="2454150260" sldId="2147483896"/>
          </pc:sldLayoutMkLst>
        </pc:sldLayoutChg>
        <pc:sldLayoutChg chg="del">
          <pc:chgData name="Gareth Jones" userId="1df24133-20b6-4195-96c6-3f102268981c" providerId="ADAL" clId="{653FEA8A-C462-405C-BC83-C4A820AE0F68}" dt="2019-10-16T08:43:45.478" v="41" actId="2696"/>
          <pc:sldLayoutMkLst>
            <pc:docMk/>
            <pc:sldMasterMk cId="658905332" sldId="2147483862"/>
            <pc:sldLayoutMk cId="620258961" sldId="2147483897"/>
          </pc:sldLayoutMkLst>
        </pc:sldLayoutChg>
      </pc:sldMasterChg>
      <pc:sldMasterChg chg="modSldLayout">
        <pc:chgData name="Gareth Jones" userId="1df24133-20b6-4195-96c6-3f102268981c" providerId="ADAL" clId="{653FEA8A-C462-405C-BC83-C4A820AE0F68}" dt="2019-10-16T08:45:04.535" v="75" actId="478"/>
        <pc:sldMasterMkLst>
          <pc:docMk/>
          <pc:sldMasterMk cId="4034628340" sldId="2147483907"/>
        </pc:sldMasterMkLst>
        <pc:sldLayoutChg chg="delSp modSp">
          <pc:chgData name="Gareth Jones" userId="1df24133-20b6-4195-96c6-3f102268981c" providerId="ADAL" clId="{653FEA8A-C462-405C-BC83-C4A820AE0F68}" dt="2019-10-16T08:45:01.377" v="73" actId="478"/>
          <pc:sldLayoutMkLst>
            <pc:docMk/>
            <pc:sldMasterMk cId="4034628340" sldId="2147483907"/>
            <pc:sldLayoutMk cId="1266755042" sldId="2147483913"/>
          </pc:sldLayoutMkLst>
          <pc:spChg chg="del mod">
            <ac:chgData name="Gareth Jones" userId="1df24133-20b6-4195-96c6-3f102268981c" providerId="ADAL" clId="{653FEA8A-C462-405C-BC83-C4A820AE0F68}" dt="2019-10-16T08:45:01.377" v="73" actId="478"/>
            <ac:spMkLst>
              <pc:docMk/>
              <pc:sldMasterMk cId="4034628340" sldId="2147483907"/>
              <pc:sldLayoutMk cId="1266755042" sldId="2147483913"/>
              <ac:spMk id="7" creationId="{B48B8DBB-8AB5-4B72-B27A-B5F6215779E2}"/>
            </ac:spMkLst>
          </pc:spChg>
        </pc:sldLayoutChg>
        <pc:sldLayoutChg chg="delSp">
          <pc:chgData name="Gareth Jones" userId="1df24133-20b6-4195-96c6-3f102268981c" providerId="ADAL" clId="{653FEA8A-C462-405C-BC83-C4A820AE0F68}" dt="2019-10-16T08:45:03.129" v="74" actId="478"/>
          <pc:sldLayoutMkLst>
            <pc:docMk/>
            <pc:sldMasterMk cId="4034628340" sldId="2147483907"/>
            <pc:sldLayoutMk cId="2638011506" sldId="2147483914"/>
          </pc:sldLayoutMkLst>
          <pc:spChg chg="del">
            <ac:chgData name="Gareth Jones" userId="1df24133-20b6-4195-96c6-3f102268981c" providerId="ADAL" clId="{653FEA8A-C462-405C-BC83-C4A820AE0F68}" dt="2019-10-16T08:45:03.129" v="74" actId="478"/>
            <ac:spMkLst>
              <pc:docMk/>
              <pc:sldMasterMk cId="4034628340" sldId="2147483907"/>
              <pc:sldLayoutMk cId="2638011506" sldId="2147483914"/>
              <ac:spMk id="7" creationId="{E631ADF2-0860-4CCE-A920-34A5E3B7ECF0}"/>
            </ac:spMkLst>
          </pc:spChg>
        </pc:sldLayoutChg>
        <pc:sldLayoutChg chg="delSp">
          <pc:chgData name="Gareth Jones" userId="1df24133-20b6-4195-96c6-3f102268981c" providerId="ADAL" clId="{653FEA8A-C462-405C-BC83-C4A820AE0F68}" dt="2019-10-16T08:45:04.535" v="75" actId="478"/>
          <pc:sldLayoutMkLst>
            <pc:docMk/>
            <pc:sldMasterMk cId="4034628340" sldId="2147483907"/>
            <pc:sldLayoutMk cId="1319920372" sldId="2147483915"/>
          </pc:sldLayoutMkLst>
          <pc:spChg chg="del">
            <ac:chgData name="Gareth Jones" userId="1df24133-20b6-4195-96c6-3f102268981c" providerId="ADAL" clId="{653FEA8A-C462-405C-BC83-C4A820AE0F68}" dt="2019-10-16T08:45:04.535" v="75" actId="478"/>
            <ac:spMkLst>
              <pc:docMk/>
              <pc:sldMasterMk cId="4034628340" sldId="2147483907"/>
              <pc:sldLayoutMk cId="1319920372" sldId="2147483915"/>
              <ac:spMk id="2" creationId="{9906ED77-0BC2-4269-9033-960EAF27AAF0}"/>
            </ac:spMkLst>
          </pc:spChg>
        </pc:sldLayoutChg>
      </pc:sldMasterChg>
      <pc:sldMasterChg chg="delSldLayout modSldLayout">
        <pc:chgData name="Gareth Jones" userId="1df24133-20b6-4195-96c6-3f102268981c" providerId="ADAL" clId="{653FEA8A-C462-405C-BC83-C4A820AE0F68}" dt="2019-10-16T08:46:22.073" v="85" actId="2696"/>
        <pc:sldMasterMkLst>
          <pc:docMk/>
          <pc:sldMasterMk cId="1592413893" sldId="2147483916"/>
        </pc:sldMasterMkLst>
        <pc:sldLayoutChg chg="delSp">
          <pc:chgData name="Gareth Jones" userId="1df24133-20b6-4195-96c6-3f102268981c" providerId="ADAL" clId="{653FEA8A-C462-405C-BC83-C4A820AE0F68}" dt="2019-10-16T08:45:11.368" v="76" actId="478"/>
          <pc:sldLayoutMkLst>
            <pc:docMk/>
            <pc:sldMasterMk cId="1592413893" sldId="2147483916"/>
            <pc:sldLayoutMk cId="3085725344" sldId="2147483919"/>
          </pc:sldLayoutMkLst>
          <pc:spChg chg="del">
            <ac:chgData name="Gareth Jones" userId="1df24133-20b6-4195-96c6-3f102268981c" providerId="ADAL" clId="{653FEA8A-C462-405C-BC83-C4A820AE0F68}" dt="2019-10-16T08:45:11.368" v="76" actId="478"/>
            <ac:spMkLst>
              <pc:docMk/>
              <pc:sldMasterMk cId="1592413893" sldId="2147483916"/>
              <pc:sldLayoutMk cId="3085725344" sldId="2147483919"/>
              <ac:spMk id="5" creationId="{62A34AAA-E57E-4503-85A8-474CAF882510}"/>
            </ac:spMkLst>
          </pc:spChg>
        </pc:sldLayoutChg>
        <pc:sldLayoutChg chg="del">
          <pc:chgData name="Gareth Jones" userId="1df24133-20b6-4195-96c6-3f102268981c" providerId="ADAL" clId="{653FEA8A-C462-405C-BC83-C4A820AE0F68}" dt="2019-10-16T08:46:01.225" v="82" actId="2696"/>
          <pc:sldLayoutMkLst>
            <pc:docMk/>
            <pc:sldMasterMk cId="1592413893" sldId="2147483916"/>
            <pc:sldLayoutMk cId="3349459468" sldId="2147483923"/>
          </pc:sldLayoutMkLst>
        </pc:sldLayoutChg>
        <pc:sldLayoutChg chg="modSp">
          <pc:chgData name="Gareth Jones" userId="1df24133-20b6-4195-96c6-3f102268981c" providerId="ADAL" clId="{653FEA8A-C462-405C-BC83-C4A820AE0F68}" dt="2019-10-16T08:45:19.772" v="78" actId="1076"/>
          <pc:sldLayoutMkLst>
            <pc:docMk/>
            <pc:sldMasterMk cId="1592413893" sldId="2147483916"/>
            <pc:sldLayoutMk cId="1389504819" sldId="2147483924"/>
          </pc:sldLayoutMkLst>
          <pc:picChg chg="mod">
            <ac:chgData name="Gareth Jones" userId="1df24133-20b6-4195-96c6-3f102268981c" providerId="ADAL" clId="{653FEA8A-C462-405C-BC83-C4A820AE0F68}" dt="2019-10-16T08:45:19.772" v="78" actId="1076"/>
            <ac:picMkLst>
              <pc:docMk/>
              <pc:sldMasterMk cId="1592413893" sldId="2147483916"/>
              <pc:sldLayoutMk cId="1389504819" sldId="2147483924"/>
              <ac:picMk id="4" creationId="{17D782D0-04F1-4948-8745-AD48DD9799F5}"/>
            </ac:picMkLst>
          </pc:picChg>
        </pc:sldLayoutChg>
        <pc:sldLayoutChg chg="del">
          <pc:chgData name="Gareth Jones" userId="1df24133-20b6-4195-96c6-3f102268981c" providerId="ADAL" clId="{653FEA8A-C462-405C-BC83-C4A820AE0F68}" dt="2019-10-16T08:45:59.154" v="81" actId="2696"/>
          <pc:sldLayoutMkLst>
            <pc:docMk/>
            <pc:sldMasterMk cId="1592413893" sldId="2147483916"/>
            <pc:sldLayoutMk cId="474395950" sldId="2147483925"/>
          </pc:sldLayoutMkLst>
        </pc:sldLayoutChg>
        <pc:sldLayoutChg chg="del">
          <pc:chgData name="Gareth Jones" userId="1df24133-20b6-4195-96c6-3f102268981c" providerId="ADAL" clId="{653FEA8A-C462-405C-BC83-C4A820AE0F68}" dt="2019-10-16T08:46:22.073" v="85" actId="2696"/>
          <pc:sldLayoutMkLst>
            <pc:docMk/>
            <pc:sldMasterMk cId="1592413893" sldId="2147483916"/>
            <pc:sldLayoutMk cId="631287754" sldId="2147483926"/>
          </pc:sldLayoutMkLst>
        </pc:sldLayoutChg>
        <pc:sldLayoutChg chg="del">
          <pc:chgData name="Gareth Jones" userId="1df24133-20b6-4195-96c6-3f102268981c" providerId="ADAL" clId="{653FEA8A-C462-405C-BC83-C4A820AE0F68}" dt="2019-10-16T08:46:11.177" v="83" actId="2696"/>
          <pc:sldLayoutMkLst>
            <pc:docMk/>
            <pc:sldMasterMk cId="1592413893" sldId="2147483916"/>
            <pc:sldLayoutMk cId="3859376677" sldId="2147483929"/>
          </pc:sldLayoutMkLst>
        </pc:sldLayoutChg>
        <pc:sldLayoutChg chg="del">
          <pc:chgData name="Gareth Jones" userId="1df24133-20b6-4195-96c6-3f102268981c" providerId="ADAL" clId="{653FEA8A-C462-405C-BC83-C4A820AE0F68}" dt="2019-10-16T08:46:12.241" v="84" actId="2696"/>
          <pc:sldLayoutMkLst>
            <pc:docMk/>
            <pc:sldMasterMk cId="1592413893" sldId="2147483916"/>
            <pc:sldLayoutMk cId="3720220415" sldId="2147483930"/>
          </pc:sldLayoutMkLst>
        </pc:sldLayoutChg>
        <pc:sldLayoutChg chg="delSp">
          <pc:chgData name="Gareth Jones" userId="1df24133-20b6-4195-96c6-3f102268981c" providerId="ADAL" clId="{653FEA8A-C462-405C-BC83-C4A820AE0F68}" dt="2019-10-16T08:45:25.496" v="79" actId="478"/>
          <pc:sldLayoutMkLst>
            <pc:docMk/>
            <pc:sldMasterMk cId="1592413893" sldId="2147483916"/>
            <pc:sldLayoutMk cId="2767131634" sldId="2147483931"/>
          </pc:sldLayoutMkLst>
          <pc:spChg chg="del">
            <ac:chgData name="Gareth Jones" userId="1df24133-20b6-4195-96c6-3f102268981c" providerId="ADAL" clId="{653FEA8A-C462-405C-BC83-C4A820AE0F68}" dt="2019-10-16T08:45:25.496" v="79" actId="478"/>
            <ac:spMkLst>
              <pc:docMk/>
              <pc:sldMasterMk cId="1592413893" sldId="2147483916"/>
              <pc:sldLayoutMk cId="2767131634" sldId="2147483931"/>
              <ac:spMk id="5" creationId="{9B8D1D6C-66B1-4A86-8A08-F68E02692CAB}"/>
            </ac:spMkLst>
          </pc:spChg>
        </pc:sldLayoutChg>
        <pc:sldLayoutChg chg="delSp">
          <pc:chgData name="Gareth Jones" userId="1df24133-20b6-4195-96c6-3f102268981c" providerId="ADAL" clId="{653FEA8A-C462-405C-BC83-C4A820AE0F68}" dt="2019-10-16T08:45:29.798" v="80" actId="478"/>
          <pc:sldLayoutMkLst>
            <pc:docMk/>
            <pc:sldMasterMk cId="1592413893" sldId="2147483916"/>
            <pc:sldLayoutMk cId="97053968" sldId="2147483934"/>
          </pc:sldLayoutMkLst>
          <pc:spChg chg="del">
            <ac:chgData name="Gareth Jones" userId="1df24133-20b6-4195-96c6-3f102268981c" providerId="ADAL" clId="{653FEA8A-C462-405C-BC83-C4A820AE0F68}" dt="2019-10-16T08:45:29.798" v="80" actId="478"/>
            <ac:spMkLst>
              <pc:docMk/>
              <pc:sldMasterMk cId="1592413893" sldId="2147483916"/>
              <pc:sldLayoutMk cId="97053968" sldId="2147483934"/>
              <ac:spMk id="5" creationId="{62DB187C-DC0A-4565-9667-968D29F08703}"/>
            </ac:spMkLst>
          </pc:spChg>
        </pc:sldLayoutChg>
      </pc:sldMasterChg>
      <pc:sldMasterChg chg="del delSldLayout">
        <pc:chgData name="Gareth Jones" userId="1df24133-20b6-4195-96c6-3f102268981c" providerId="ADAL" clId="{653FEA8A-C462-405C-BC83-C4A820AE0F68}" dt="2019-10-16T08:46:38.262" v="93" actId="2696"/>
        <pc:sldMasterMkLst>
          <pc:docMk/>
          <pc:sldMasterMk cId="2088190454" sldId="2147483944"/>
        </pc:sldMasterMkLst>
        <pc:sldLayoutChg chg="del">
          <pc:chgData name="Gareth Jones" userId="1df24133-20b6-4195-96c6-3f102268981c" providerId="ADAL" clId="{653FEA8A-C462-405C-BC83-C4A820AE0F68}" dt="2019-10-16T08:46:38.248" v="87" actId="2696"/>
          <pc:sldLayoutMkLst>
            <pc:docMk/>
            <pc:sldMasterMk cId="2088190454" sldId="2147483944"/>
            <pc:sldLayoutMk cId="355769006" sldId="2147483945"/>
          </pc:sldLayoutMkLst>
        </pc:sldLayoutChg>
        <pc:sldLayoutChg chg="del">
          <pc:chgData name="Gareth Jones" userId="1df24133-20b6-4195-96c6-3f102268981c" providerId="ADAL" clId="{653FEA8A-C462-405C-BC83-C4A820AE0F68}" dt="2019-10-16T08:46:38.250" v="88" actId="2696"/>
          <pc:sldLayoutMkLst>
            <pc:docMk/>
            <pc:sldMasterMk cId="2088190454" sldId="2147483944"/>
            <pc:sldLayoutMk cId="1965611764" sldId="2147483946"/>
          </pc:sldLayoutMkLst>
        </pc:sldLayoutChg>
        <pc:sldLayoutChg chg="del">
          <pc:chgData name="Gareth Jones" userId="1df24133-20b6-4195-96c6-3f102268981c" providerId="ADAL" clId="{653FEA8A-C462-405C-BC83-C4A820AE0F68}" dt="2019-10-16T08:46:38.253" v="89" actId="2696"/>
          <pc:sldLayoutMkLst>
            <pc:docMk/>
            <pc:sldMasterMk cId="2088190454" sldId="2147483944"/>
            <pc:sldLayoutMk cId="2319290972" sldId="2147483947"/>
          </pc:sldLayoutMkLst>
        </pc:sldLayoutChg>
        <pc:sldLayoutChg chg="del">
          <pc:chgData name="Gareth Jones" userId="1df24133-20b6-4195-96c6-3f102268981c" providerId="ADAL" clId="{653FEA8A-C462-405C-BC83-C4A820AE0F68}" dt="2019-10-16T08:46:38.255" v="90" actId="2696"/>
          <pc:sldLayoutMkLst>
            <pc:docMk/>
            <pc:sldMasterMk cId="2088190454" sldId="2147483944"/>
            <pc:sldLayoutMk cId="240340392" sldId="2147483948"/>
          </pc:sldLayoutMkLst>
        </pc:sldLayoutChg>
        <pc:sldLayoutChg chg="del">
          <pc:chgData name="Gareth Jones" userId="1df24133-20b6-4195-96c6-3f102268981c" providerId="ADAL" clId="{653FEA8A-C462-405C-BC83-C4A820AE0F68}" dt="2019-10-16T08:46:38.258" v="91" actId="2696"/>
          <pc:sldLayoutMkLst>
            <pc:docMk/>
            <pc:sldMasterMk cId="2088190454" sldId="2147483944"/>
            <pc:sldLayoutMk cId="1738651416" sldId="2147483949"/>
          </pc:sldLayoutMkLst>
        </pc:sldLayoutChg>
        <pc:sldLayoutChg chg="del">
          <pc:chgData name="Gareth Jones" userId="1df24133-20b6-4195-96c6-3f102268981c" providerId="ADAL" clId="{653FEA8A-C462-405C-BC83-C4A820AE0F68}" dt="2019-10-16T08:46:38.259" v="92" actId="2696"/>
          <pc:sldLayoutMkLst>
            <pc:docMk/>
            <pc:sldMasterMk cId="2088190454" sldId="2147483944"/>
            <pc:sldLayoutMk cId="2956865520" sldId="2147483950"/>
          </pc:sldLayoutMkLst>
        </pc:sldLayoutChg>
        <pc:sldLayoutChg chg="del">
          <pc:chgData name="Gareth Jones" userId="1df24133-20b6-4195-96c6-3f102268981c" providerId="ADAL" clId="{653FEA8A-C462-405C-BC83-C4A820AE0F68}" dt="2019-10-16T08:46:35.840" v="86" actId="2696"/>
          <pc:sldLayoutMkLst>
            <pc:docMk/>
            <pc:sldMasterMk cId="2088190454" sldId="2147483944"/>
            <pc:sldLayoutMk cId="3807026735" sldId="2147483951"/>
          </pc:sldLayoutMkLst>
        </pc:sldLayoutChg>
      </pc:sldMasterChg>
      <pc:sldMasterChg chg="del delSldLayout">
        <pc:chgData name="Gareth Jones" userId="1df24133-20b6-4195-96c6-3f102268981c" providerId="ADAL" clId="{653FEA8A-C462-405C-BC83-C4A820AE0F68}" dt="2019-10-16T08:43:28.923" v="6" actId="2696"/>
        <pc:sldMasterMkLst>
          <pc:docMk/>
          <pc:sldMasterMk cId="105939712" sldId="2147484030"/>
        </pc:sldMasterMkLst>
        <pc:sldLayoutChg chg="del">
          <pc:chgData name="Gareth Jones" userId="1df24133-20b6-4195-96c6-3f102268981c" providerId="ADAL" clId="{653FEA8A-C462-405C-BC83-C4A820AE0F68}" dt="2019-10-16T08:43:28.907" v="2" actId="2696"/>
          <pc:sldLayoutMkLst>
            <pc:docMk/>
            <pc:sldMasterMk cId="105939712" sldId="2147484030"/>
            <pc:sldLayoutMk cId="219568476" sldId="2147484031"/>
          </pc:sldLayoutMkLst>
        </pc:sldLayoutChg>
        <pc:sldLayoutChg chg="del">
          <pc:chgData name="Gareth Jones" userId="1df24133-20b6-4195-96c6-3f102268981c" providerId="ADAL" clId="{653FEA8A-C462-405C-BC83-C4A820AE0F68}" dt="2019-10-16T08:43:28.911" v="3" actId="2696"/>
          <pc:sldLayoutMkLst>
            <pc:docMk/>
            <pc:sldMasterMk cId="105939712" sldId="2147484030"/>
            <pc:sldLayoutMk cId="2919567276" sldId="2147484032"/>
          </pc:sldLayoutMkLst>
        </pc:sldLayoutChg>
        <pc:sldLayoutChg chg="del">
          <pc:chgData name="Gareth Jones" userId="1df24133-20b6-4195-96c6-3f102268981c" providerId="ADAL" clId="{653FEA8A-C462-405C-BC83-C4A820AE0F68}" dt="2019-10-16T08:43:28.914" v="4" actId="2696"/>
          <pc:sldLayoutMkLst>
            <pc:docMk/>
            <pc:sldMasterMk cId="105939712" sldId="2147484030"/>
            <pc:sldLayoutMk cId="3761553295" sldId="2147484033"/>
          </pc:sldLayoutMkLst>
        </pc:sldLayoutChg>
        <pc:sldLayoutChg chg="del">
          <pc:chgData name="Gareth Jones" userId="1df24133-20b6-4195-96c6-3f102268981c" providerId="ADAL" clId="{653FEA8A-C462-405C-BC83-C4A820AE0F68}" dt="2019-10-16T08:43:28.918" v="5" actId="2696"/>
          <pc:sldLayoutMkLst>
            <pc:docMk/>
            <pc:sldMasterMk cId="105939712" sldId="2147484030"/>
            <pc:sldLayoutMk cId="390654213" sldId="2147484034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1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sz="2800">
                <a:solidFill>
                  <a:schemeClr val="tx2"/>
                </a:solidFill>
              </a:rPr>
              <a:t>Campaign PROI for beauty brands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FMCG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9EE-4546-9556-AA08F7FFDDD7}"/>
              </c:ext>
            </c:extLst>
          </c:dPt>
          <c:dPt>
            <c:idx val="1"/>
            <c:invertIfNegative val="0"/>
            <c:bubble3D val="0"/>
            <c:spPr>
              <a:solidFill>
                <a:schemeClr val="tx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9EE-4546-9556-AA08F7FFDDD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No Magazines</c:v>
                </c:pt>
                <c:pt idx="1">
                  <c:v>Use Magazines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0.25</c:v>
                </c:pt>
                <c:pt idx="1">
                  <c:v>0.49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9EE-4546-9556-AA08F7FFDD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731170687"/>
        <c:axId val="906690383"/>
      </c:barChart>
      <c:catAx>
        <c:axId val="7311706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6690383"/>
        <c:crosses val="autoZero"/>
        <c:auto val="1"/>
        <c:lblAlgn val="ctr"/>
        <c:lblOffset val="100"/>
        <c:noMultiLvlLbl val="0"/>
      </c:catAx>
      <c:valAx>
        <c:axId val="906690383"/>
        <c:scaling>
          <c:orientation val="minMax"/>
        </c:scaling>
        <c:delete val="0"/>
        <c:axPos val="l"/>
        <c:numFmt formatCode="&quot;£&quot;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11706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sz="2000">
                <a:solidFill>
                  <a:schemeClr val="tx2"/>
                </a:solidFill>
              </a:rPr>
              <a:t>Campaign PROI for beauty brands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5935699016285274E-2"/>
          <c:y val="0.15124245580818874"/>
          <c:w val="0.90643192850319076"/>
          <c:h val="0.783205555238661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FMCG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2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9EE-4546-9556-AA08F7FFDDD7}"/>
              </c:ext>
            </c:extLst>
          </c:dPt>
          <c:dPt>
            <c:idx val="1"/>
            <c:invertIfNegative val="0"/>
            <c:bubble3D val="0"/>
            <c:spPr>
              <a:solidFill>
                <a:schemeClr val="tx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9EE-4546-9556-AA08F7FFDDD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DEEC-4F82-AED1-08249201B9C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No Magazines</c:v>
                </c:pt>
                <c:pt idx="1">
                  <c:v>Use Magazines</c:v>
                </c:pt>
                <c:pt idx="2">
                  <c:v>Optimum Magazines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0.25</c:v>
                </c:pt>
                <c:pt idx="1">
                  <c:v>0.49</c:v>
                </c:pt>
                <c:pt idx="2">
                  <c:v>0.66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9EE-4546-9556-AA08F7FFDD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731170687"/>
        <c:axId val="906690383"/>
      </c:barChart>
      <c:catAx>
        <c:axId val="7311706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6690383"/>
        <c:crosses val="autoZero"/>
        <c:auto val="1"/>
        <c:lblAlgn val="ctr"/>
        <c:lblOffset val="100"/>
        <c:noMultiLvlLbl val="0"/>
      </c:catAx>
      <c:valAx>
        <c:axId val="906690383"/>
        <c:scaling>
          <c:orientation val="minMax"/>
        </c:scaling>
        <c:delete val="0"/>
        <c:axPos val="l"/>
        <c:numFmt formatCode="&quot;£&quot;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11706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sz="3200">
                <a:solidFill>
                  <a:schemeClr val="tx2"/>
                </a:solidFill>
              </a:rPr>
              <a:t>Campaign PROI for finance brands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spc="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FMCG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9EE-4546-9556-AA08F7FFDDD7}"/>
              </c:ext>
            </c:extLst>
          </c:dPt>
          <c:dPt>
            <c:idx val="1"/>
            <c:invertIfNegative val="0"/>
            <c:bubble3D val="0"/>
            <c:spPr>
              <a:solidFill>
                <a:schemeClr val="tx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9EE-4546-9556-AA08F7FFDDD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No Magazines</c:v>
                </c:pt>
                <c:pt idx="1">
                  <c:v>Use Magazines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0.25</c:v>
                </c:pt>
                <c:pt idx="1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9EE-4546-9556-AA08F7FFDD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731170687"/>
        <c:axId val="906690383"/>
      </c:barChart>
      <c:catAx>
        <c:axId val="7311706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6690383"/>
        <c:crosses val="autoZero"/>
        <c:auto val="1"/>
        <c:lblAlgn val="ctr"/>
        <c:lblOffset val="100"/>
        <c:noMultiLvlLbl val="0"/>
      </c:catAx>
      <c:valAx>
        <c:axId val="906690383"/>
        <c:scaling>
          <c:orientation val="minMax"/>
        </c:scaling>
        <c:delete val="0"/>
        <c:axPos val="l"/>
        <c:numFmt formatCode="&quot;£&quot;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11706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sz="3200">
                <a:solidFill>
                  <a:schemeClr val="tx2"/>
                </a:solidFill>
              </a:rPr>
              <a:t>Campaign PROI for finance brands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spc="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5935699016285274E-2"/>
          <c:y val="0.15124245580818874"/>
          <c:w val="0.90643192850319076"/>
          <c:h val="0.73929549958311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FMCG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2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9EE-4546-9556-AA08F7FFDDD7}"/>
              </c:ext>
            </c:extLst>
          </c:dPt>
          <c:dPt>
            <c:idx val="1"/>
            <c:invertIfNegative val="0"/>
            <c:bubble3D val="0"/>
            <c:spPr>
              <a:solidFill>
                <a:schemeClr val="tx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9EE-4546-9556-AA08F7FFDDD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DEEC-4F82-AED1-08249201B9C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No Magazines</c:v>
                </c:pt>
                <c:pt idx="1">
                  <c:v>Use Magazines</c:v>
                </c:pt>
                <c:pt idx="2">
                  <c:v>Optimum Magazines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0.25</c:v>
                </c:pt>
                <c:pt idx="1">
                  <c:v>0.33</c:v>
                </c:pt>
                <c:pt idx="2">
                  <c:v>0.42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9EE-4546-9556-AA08F7FFDD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731170687"/>
        <c:axId val="906690383"/>
      </c:barChart>
      <c:catAx>
        <c:axId val="7311706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6690383"/>
        <c:crosses val="autoZero"/>
        <c:auto val="1"/>
        <c:lblAlgn val="ctr"/>
        <c:lblOffset val="100"/>
        <c:noMultiLvlLbl val="0"/>
      </c:catAx>
      <c:valAx>
        <c:axId val="906690383"/>
        <c:scaling>
          <c:orientation val="minMax"/>
        </c:scaling>
        <c:delete val="0"/>
        <c:axPos val="l"/>
        <c:numFmt formatCode="&quot;£&quot;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11706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2018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DC6-43D5-ACF4-2FE43C62D01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DC6-43D5-ACF4-2FE43C62D01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DC6-43D5-ACF4-2FE43C62D01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DC6-43D5-ACF4-2FE43C62D01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DC6-43D5-ACF4-2FE43C62D01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8DC6-43D5-ACF4-2FE43C62D01F}"/>
              </c:ext>
            </c:extLst>
          </c:dPt>
          <c:dPt>
            <c:idx val="6"/>
            <c:bubble3D val="0"/>
            <c:explosion val="32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D844-4411-A0A3-E1E0B5A24602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8DC6-43D5-ACF4-2FE43C62D01F}"/>
              </c:ext>
            </c:extLst>
          </c:dPt>
          <c:dPt>
            <c:idx val="8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844-4411-A0A3-E1E0B5A24602}"/>
              </c:ext>
            </c:extLst>
          </c:dPt>
          <c:dLbls>
            <c:dLbl>
              <c:idx val="6"/>
              <c:layout>
                <c:manualLayout>
                  <c:x val="6.5593322781316186E-3"/>
                  <c:y val="1.438397128609477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D844-4411-A0A3-E1E0B5A246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Sheet1!$A$2:$A$10</c:f>
              <c:strCache>
                <c:ptCount val="9"/>
                <c:pt idx="0">
                  <c:v>TV</c:v>
                </c:pt>
                <c:pt idx="1">
                  <c:v>Digital Display</c:v>
                </c:pt>
                <c:pt idx="2">
                  <c:v>OOH</c:v>
                </c:pt>
                <c:pt idx="3">
                  <c:v>Digital Search</c:v>
                </c:pt>
                <c:pt idx="4">
                  <c:v>Newspaper</c:v>
                </c:pt>
                <c:pt idx="5">
                  <c:v>Radio</c:v>
                </c:pt>
                <c:pt idx="6">
                  <c:v>Magazine</c:v>
                </c:pt>
                <c:pt idx="7">
                  <c:v>Cinema</c:v>
                </c:pt>
                <c:pt idx="8">
                  <c:v>Digital Video</c:v>
                </c:pt>
              </c:strCache>
            </c:strRef>
          </c:cat>
          <c:val>
            <c:numRef>
              <c:f>Sheet1!$B$2:$B$10</c:f>
              <c:numCache>
                <c:formatCode>0%</c:formatCode>
                <c:ptCount val="9"/>
                <c:pt idx="0">
                  <c:v>0.39</c:v>
                </c:pt>
                <c:pt idx="1">
                  <c:v>0.28699999999999998</c:v>
                </c:pt>
                <c:pt idx="2">
                  <c:v>0.11</c:v>
                </c:pt>
                <c:pt idx="3">
                  <c:v>0.09</c:v>
                </c:pt>
                <c:pt idx="4">
                  <c:v>0.04</c:v>
                </c:pt>
                <c:pt idx="5">
                  <c:v>0.03</c:v>
                </c:pt>
                <c:pt idx="6">
                  <c:v>2.7E-2</c:v>
                </c:pt>
                <c:pt idx="7">
                  <c:v>1.2999999999999999E-2</c:v>
                </c:pt>
                <c:pt idx="8">
                  <c:v>1.2999999999999999E-2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44-4411-A0A3-E1E0B5A246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55"/>
      </c:pieChart>
      <c:spPr>
        <a:noFill/>
        <a:ln>
          <a:noFill/>
        </a:ln>
        <a:effectLst/>
      </c:spPr>
    </c:plotArea>
    <c:legend>
      <c:legendPos val="l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bg1"/>
                </a:solidFill>
              </a:rPr>
              <a:t>Magazine multiplier effects with TV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92D-4686-961F-DA0E4E68BE6D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92D-4686-961F-DA0E4E68BE6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TV without magazines</c:v>
                </c:pt>
                <c:pt idx="1">
                  <c:v>TV with magazines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1.4</c:v>
                </c:pt>
                <c:pt idx="1">
                  <c:v>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92D-4686-961F-DA0E4E68BE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91220016"/>
        <c:axId val="291213456"/>
      </c:barChart>
      <c:catAx>
        <c:axId val="291220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1213456"/>
        <c:crosses val="autoZero"/>
        <c:auto val="1"/>
        <c:lblAlgn val="ctr"/>
        <c:lblOffset val="100"/>
        <c:noMultiLvlLbl val="0"/>
      </c:catAx>
      <c:valAx>
        <c:axId val="2912134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12200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bg1"/>
                </a:solidFill>
              </a:rPr>
              <a:t>Magazine</a:t>
            </a:r>
            <a:r>
              <a:rPr lang="en-US" baseline="0">
                <a:solidFill>
                  <a:schemeClr val="bg1"/>
                </a:solidFill>
              </a:rPr>
              <a:t> multiplier effects with online video</a:t>
            </a:r>
            <a:endParaRPr lang="en-US">
              <a:solidFill>
                <a:schemeClr val="bg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4C7-4129-AD90-BC7E4AC9FA4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4C7-4129-AD90-BC7E4AC9FA4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O/L Videos without magazines</c:v>
                </c:pt>
                <c:pt idx="1">
                  <c:v>O/L Videos with magazines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1.3</c:v>
                </c:pt>
                <c:pt idx="1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4C7-4129-AD90-BC7E4AC9FA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91220016"/>
        <c:axId val="291213456"/>
      </c:barChart>
      <c:catAx>
        <c:axId val="291220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1213456"/>
        <c:crosses val="autoZero"/>
        <c:auto val="1"/>
        <c:lblAlgn val="ctr"/>
        <c:lblOffset val="100"/>
        <c:noMultiLvlLbl val="0"/>
      </c:catAx>
      <c:valAx>
        <c:axId val="2912134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12200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bg1"/>
                </a:solidFill>
                <a:latin typeface="Variable Bold" panose="00000800000000000000" pitchFamily="50" charset="0"/>
                <a:ea typeface="+mn-ea"/>
                <a:cs typeface="+mn-cs"/>
              </a:defRPr>
            </a:pPr>
            <a:r>
              <a:rPr lang="en-GB">
                <a:solidFill>
                  <a:schemeClr val="bg1"/>
                </a:solidFill>
                <a:latin typeface="Variable Bold" panose="00000800000000000000" pitchFamily="50" charset="0"/>
              </a:rPr>
              <a:t>Detailed business effects uplifts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Variable Bold" panose="00000800000000000000" pitchFamily="50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4691560039370072E-2"/>
          <c:y val="0.23481163185379864"/>
          <c:w val="0.91812093996062993"/>
          <c:h val="0.598773067205116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NOT using magazines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Variable Bold" panose="00000800000000000000" pitchFamily="50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Sales gain</c:v>
                </c:pt>
                <c:pt idx="1">
                  <c:v>Market share</c:v>
                </c:pt>
                <c:pt idx="2">
                  <c:v>Customer acquisition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0.42</c:v>
                </c:pt>
                <c:pt idx="1">
                  <c:v>0.2</c:v>
                </c:pt>
                <c:pt idx="2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C3-4114-8C8C-F8A955CC707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Using magazines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Variable Bold" panose="00000800000000000000" pitchFamily="50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Sales gain</c:v>
                </c:pt>
                <c:pt idx="1">
                  <c:v>Market share</c:v>
                </c:pt>
                <c:pt idx="2">
                  <c:v>Customer acquisition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0.51</c:v>
                </c:pt>
                <c:pt idx="1">
                  <c:v>0.35</c:v>
                </c:pt>
                <c:pt idx="2">
                  <c:v>0.44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7C3-4114-8C8C-F8A955CC70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94105496"/>
        <c:axId val="494111072"/>
      </c:barChart>
      <c:catAx>
        <c:axId val="494105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ariable Bold" panose="00000800000000000000" pitchFamily="50" charset="0"/>
                <a:ea typeface="+mn-ea"/>
                <a:cs typeface="+mn-cs"/>
              </a:defRPr>
            </a:pPr>
            <a:endParaRPr lang="en-US"/>
          </a:p>
        </c:txPr>
        <c:crossAx val="494111072"/>
        <c:crosses val="autoZero"/>
        <c:auto val="1"/>
        <c:lblAlgn val="ctr"/>
        <c:lblOffset val="100"/>
        <c:noMultiLvlLbl val="0"/>
      </c:catAx>
      <c:valAx>
        <c:axId val="494111072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Variable Bold" panose="00000800000000000000" pitchFamily="50" charset="0"/>
                <a:ea typeface="+mn-ea"/>
                <a:cs typeface="+mn-cs"/>
              </a:defRPr>
            </a:pPr>
            <a:endParaRPr lang="en-US"/>
          </a:p>
        </c:txPr>
        <c:crossAx val="494105496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Variable Bold" panose="00000800000000000000" pitchFamily="50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0.425</cdr:x>
      <cdr:y>0.38255</cdr:y>
    </cdr:from>
    <cdr:to>
      <cdr:x>0.61552</cdr:x>
      <cdr:y>0.71783</cdr:y>
    </cdr:to>
    <cdr:sp macro="" textlink="">
      <cdr:nvSpPr>
        <cdr:cNvPr id="2" name="Arrow: Up 1">
          <a:extLst xmlns:a="http://schemas.openxmlformats.org/drawingml/2006/main">
            <a:ext uri="{FF2B5EF4-FFF2-40B4-BE49-F238E27FC236}">
              <a16:creationId xmlns:a16="http://schemas.microsoft.com/office/drawing/2014/main" id="{31FD8341-0136-4040-8680-2B149BED8EF7}"/>
            </a:ext>
          </a:extLst>
        </cdr:cNvPr>
        <cdr:cNvSpPr/>
      </cdr:nvSpPr>
      <cdr:spPr>
        <a:xfrm xmlns:a="http://schemas.openxmlformats.org/drawingml/2006/main">
          <a:off x="3454400" y="1733225"/>
          <a:ext cx="1548547" cy="1519073"/>
        </a:xfrm>
        <a:prstGeom xmlns:a="http://schemas.openxmlformats.org/drawingml/2006/main" prst="upArrow">
          <a:avLst/>
        </a:prstGeom>
        <a:solidFill xmlns:a="http://schemas.openxmlformats.org/drawingml/2006/main">
          <a:schemeClr val="accent1">
            <a:lumMod val="60000"/>
            <a:lumOff val="40000"/>
          </a:scheme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endParaRPr lang="en-US" sz="18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029A86-C146-4BA4-B230-CAB9D047E892}" type="datetimeFigureOut">
              <a:rPr lang="en-GB" smtClean="0"/>
              <a:t>16/10/2019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FD0087-92DC-42F4-8716-E567DE35ED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2191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1390F-48F4-4559-9A5E-2A684AE7173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33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1390F-48F4-4559-9A5E-2A684AE7173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41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1390F-48F4-4559-9A5E-2A684AE7173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614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1390F-48F4-4559-9A5E-2A684AE7173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636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1390F-48F4-4559-9A5E-2A684AE7173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6756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1390F-48F4-4559-9A5E-2A684AE7173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9910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1390F-48F4-4559-9A5E-2A684AE7173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40870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1390F-48F4-4559-9A5E-2A684AE7173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7990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rgbClr val="0434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F43CEE-5F4D-45C4-AE7E-650BC042DA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45525" y="1708438"/>
            <a:ext cx="3241618" cy="32416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BEC3CB-22DB-491F-B7BF-DC6BA8DB66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86861" y="2414847"/>
            <a:ext cx="6409131" cy="9144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ADD NAME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8C58348B-73EF-4427-B1DC-DC8A619E4B0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86861" y="3429000"/>
            <a:ext cx="6409131" cy="9144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Add 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3E54B2-938A-4408-A85D-C720C649DC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62" y="-1"/>
            <a:ext cx="1177845" cy="117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385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solidFill>
          <a:srgbClr val="2A2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on a stage&#10;&#10;Description automatically generated">
            <a:extLst>
              <a:ext uri="{FF2B5EF4-FFF2-40B4-BE49-F238E27FC236}">
                <a16:creationId xmlns:a16="http://schemas.microsoft.com/office/drawing/2014/main" id="{71EED854-487A-49BF-9C59-86C8D0686E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1A6685-3F71-4C0B-AE79-6150B27A7E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62" y="-1"/>
            <a:ext cx="1177845" cy="1177845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C154D9F-4EF8-4107-B6AE-453DDC5B43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6841" y="2958386"/>
            <a:ext cx="10558318" cy="94122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1319920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rgbClr val="77C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AF74D3D-4839-4D68-A41C-D1C3342E93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5898" y="2615182"/>
            <a:ext cx="8800204" cy="1627636"/>
          </a:xfrm>
          <a:prstGeom prst="rect">
            <a:avLst/>
          </a:prstGeom>
        </p:spPr>
      </p:pic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D546CD21-D07D-458F-B109-9D7220BD41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95898" y="4747643"/>
            <a:ext cx="8800204" cy="6762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13939376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77C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1A6685-3F71-4C0B-AE79-6150B27A7E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62" y="-1"/>
            <a:ext cx="1177845" cy="1177845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C154D9F-4EF8-4107-B6AE-453DDC5B43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2207" y="431638"/>
            <a:ext cx="10558318" cy="47323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7930464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&#10;&#10;Description automatically generated">
            <a:extLst>
              <a:ext uri="{FF2B5EF4-FFF2-40B4-BE49-F238E27FC236}">
                <a16:creationId xmlns:a16="http://schemas.microsoft.com/office/drawing/2014/main" id="{AE4EA168-AED9-469A-A380-DD85524A4B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1A6685-3F71-4C0B-AE79-6150B27A7E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62" y="-1"/>
            <a:ext cx="1177845" cy="1177845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C154D9F-4EF8-4107-B6AE-453DDC5B43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2207" y="431638"/>
            <a:ext cx="10558318" cy="47323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30857253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solidFill>
          <a:srgbClr val="77C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1A6685-3F71-4C0B-AE79-6150B27A7E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62" y="-1"/>
            <a:ext cx="1177845" cy="1177845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C154D9F-4EF8-4107-B6AE-453DDC5B43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6841" y="2958386"/>
            <a:ext cx="10558318" cy="94122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549625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4ACB24B-BBAE-4DEB-BBC3-D372F5535708}"/>
              </a:ext>
            </a:extLst>
          </p:cNvPr>
          <p:cNvGrpSpPr/>
          <p:nvPr userDrawn="1"/>
        </p:nvGrpSpPr>
        <p:grpSpPr>
          <a:xfrm flipH="1">
            <a:off x="0" y="0"/>
            <a:ext cx="12192000" cy="6858001"/>
            <a:chOff x="0" y="-1"/>
            <a:chExt cx="12192000" cy="685800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6127EEC-6A20-46B5-835C-17BAB48A9AAD}"/>
                </a:ext>
              </a:extLst>
            </p:cNvPr>
            <p:cNvSpPr/>
            <p:nvPr userDrawn="1"/>
          </p:nvSpPr>
          <p:spPr>
            <a:xfrm>
              <a:off x="0" y="-1"/>
              <a:ext cx="12192000" cy="6858001"/>
            </a:xfrm>
            <a:prstGeom prst="rect">
              <a:avLst/>
            </a:prstGeom>
            <a:solidFill>
              <a:srgbClr val="77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A1D3BFD-7920-4F48-99CF-0E2030CE46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71612" y="0"/>
              <a:ext cx="9248775" cy="68580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31A6685-3F71-4C0B-AE79-6150B27A7E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62" y="-1"/>
            <a:ext cx="1177845" cy="1177845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C154D9F-4EF8-4107-B6AE-453DDC5B43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6841" y="2958386"/>
            <a:ext cx="10558318" cy="94122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33907851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Pr>
        <a:solidFill>
          <a:srgbClr val="77C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looking&#10;&#10;Description automatically generated">
            <a:extLst>
              <a:ext uri="{FF2B5EF4-FFF2-40B4-BE49-F238E27FC236}">
                <a16:creationId xmlns:a16="http://schemas.microsoft.com/office/drawing/2014/main" id="{C3745662-1AD6-4FBF-A018-DCA8733425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5380" y="924924"/>
            <a:ext cx="4594415" cy="5168717"/>
          </a:xfrm>
          <a:prstGeom prst="rect">
            <a:avLst/>
          </a:prstGeom>
        </p:spPr>
      </p:pic>
      <p:pic>
        <p:nvPicPr>
          <p:cNvPr id="4" name="Picture 3" descr="A picture containing indoor, table&#10;&#10;Description automatically generated">
            <a:extLst>
              <a:ext uri="{FF2B5EF4-FFF2-40B4-BE49-F238E27FC236}">
                <a16:creationId xmlns:a16="http://schemas.microsoft.com/office/drawing/2014/main" id="{CB6A0FD5-3DFA-4940-9024-CA5853156B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2207" y="924924"/>
            <a:ext cx="4594415" cy="51687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1A6685-3F71-4C0B-AE79-6150B27A7EB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62" y="-1"/>
            <a:ext cx="1177845" cy="1177845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C154D9F-4EF8-4107-B6AE-453DDC5B43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6841" y="2958386"/>
            <a:ext cx="10558318" cy="94122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4789903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A7387DC-6574-4722-BDC9-1AA202AB599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921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D782D0-04F1-4948-8745-AD48DD9799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1A6685-3F71-4C0B-AE79-6150B27A7E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62" y="-1"/>
            <a:ext cx="1177845" cy="1177845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C154D9F-4EF8-4107-B6AE-453DDC5B43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6841" y="2958386"/>
            <a:ext cx="10558318" cy="94122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13895048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able, indoor&#10;&#10;Description automatically generated">
            <a:extLst>
              <a:ext uri="{FF2B5EF4-FFF2-40B4-BE49-F238E27FC236}">
                <a16:creationId xmlns:a16="http://schemas.microsoft.com/office/drawing/2014/main" id="{251826A8-4A56-47D6-BC37-ADEAC7E26E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1A6685-3F71-4C0B-AE79-6150B27A7E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62" y="-1"/>
            <a:ext cx="1177845" cy="1177845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C154D9F-4EF8-4107-B6AE-453DDC5B43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6841" y="2958386"/>
            <a:ext cx="10558318" cy="94122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35620759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sitting&#10;&#10;Description automatically generated">
            <a:extLst>
              <a:ext uri="{FF2B5EF4-FFF2-40B4-BE49-F238E27FC236}">
                <a16:creationId xmlns:a16="http://schemas.microsoft.com/office/drawing/2014/main" id="{880FB481-D837-465A-9ADE-F0069633F1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1A6685-3F71-4C0B-AE79-6150B27A7E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62" y="-1"/>
            <a:ext cx="1177845" cy="1177845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C154D9F-4EF8-4107-B6AE-453DDC5B43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2207" y="431638"/>
            <a:ext cx="10558318" cy="47323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4115107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77E6D1A-1E4A-4E48-A1B5-C220FCBC82A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7C7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Placeholder 11">
            <a:extLst>
              <a:ext uri="{FF2B5EF4-FFF2-40B4-BE49-F238E27FC236}">
                <a16:creationId xmlns:a16="http://schemas.microsoft.com/office/drawing/2014/main" id="{303E975D-6041-41B4-BCB2-50EDA9F1F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8647" y="4487159"/>
            <a:ext cx="6514707" cy="9836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>
                <a:solidFill>
                  <a:srgbClr val="39277D"/>
                </a:solidFill>
              </a:defRPr>
            </a:lvl1pPr>
          </a:lstStyle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276013-DCFB-4E39-907A-C9447BF880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0838" y="2639505"/>
            <a:ext cx="8710325" cy="110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6405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computer&#10;&#10;Description automatically generated">
            <a:extLst>
              <a:ext uri="{FF2B5EF4-FFF2-40B4-BE49-F238E27FC236}">
                <a16:creationId xmlns:a16="http://schemas.microsoft.com/office/drawing/2014/main" id="{3AE1B0FC-6863-45DF-B1AE-47E380480C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1A6685-3F71-4C0B-AE79-6150B27A7E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62" y="-1"/>
            <a:ext cx="1177845" cy="1177845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C154D9F-4EF8-4107-B6AE-453DDC5B43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2207" y="431638"/>
            <a:ext cx="10558318" cy="47323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7671316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F96A9E9-70F1-48A2-9CDB-BE4DFBCBF389}"/>
              </a:ext>
            </a:extLst>
          </p:cNvPr>
          <p:cNvSpPr/>
          <p:nvPr userDrawn="1"/>
        </p:nvSpPr>
        <p:spPr>
          <a:xfrm>
            <a:off x="0" y="0"/>
            <a:ext cx="12192000" cy="668256"/>
          </a:xfrm>
          <a:prstGeom prst="rect">
            <a:avLst/>
          </a:prstGeom>
          <a:solidFill>
            <a:srgbClr val="77C7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3DF8E729-B62B-4297-A780-7B8845048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68256"/>
            <a:ext cx="12192000" cy="61897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1A6685-3F71-4C0B-AE79-6150B27A7E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62" y="-1"/>
            <a:ext cx="1177845" cy="1177845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C154D9F-4EF8-4107-B6AE-453DDC5B43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2207" y="431638"/>
            <a:ext cx="10558318" cy="47323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612083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64A2486-40FD-42F2-9BBB-52B23F967E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7C7CA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065DE6-EAE8-4F17-ABAB-A59D72C26EFF}"/>
              </a:ext>
            </a:extLst>
          </p:cNvPr>
          <p:cNvSpPr/>
          <p:nvPr userDrawn="1"/>
        </p:nvSpPr>
        <p:spPr>
          <a:xfrm>
            <a:off x="0" y="0"/>
            <a:ext cx="12192000" cy="4542970"/>
          </a:xfrm>
          <a:prstGeom prst="rect">
            <a:avLst/>
          </a:prstGeom>
          <a:solidFill>
            <a:srgbClr val="77C7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1A6685-3F71-4C0B-AE79-6150B27A7E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62" y="-1"/>
            <a:ext cx="1177845" cy="11778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CAAC3E-A921-4EA6-8616-A81A981CF4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542970"/>
            <a:ext cx="12192000" cy="2315029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930105F-6980-45F4-B27F-AAC8D62020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6841" y="2958386"/>
            <a:ext cx="10558318" cy="94122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0478111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&#10;&#10;Description automatically generated">
            <a:extLst>
              <a:ext uri="{FF2B5EF4-FFF2-40B4-BE49-F238E27FC236}">
                <a16:creationId xmlns:a16="http://schemas.microsoft.com/office/drawing/2014/main" id="{77DEF5A4-66F4-4E25-A027-2431A4F958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1A6685-3F71-4C0B-AE79-6150B27A7E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62" y="-1"/>
            <a:ext cx="1177845" cy="1177845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C154D9F-4EF8-4107-B6AE-453DDC5B43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2207" y="431638"/>
            <a:ext cx="10558318" cy="47323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970539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54E39B0-F474-42EB-BF2D-0946961AAD5D}"/>
              </a:ext>
            </a:extLst>
          </p:cNvPr>
          <p:cNvGrpSpPr/>
          <p:nvPr userDrawn="1"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ECE2AF0-DB8D-407B-8741-A263BEE14278}"/>
                </a:ext>
              </a:extLst>
            </p:cNvPr>
            <p:cNvSpPr/>
            <p:nvPr userDrawn="1"/>
          </p:nvSpPr>
          <p:spPr>
            <a:xfrm>
              <a:off x="0" y="-1"/>
              <a:ext cx="12192000" cy="6858001"/>
            </a:xfrm>
            <a:prstGeom prst="rect">
              <a:avLst/>
            </a:prstGeom>
            <a:solidFill>
              <a:srgbClr val="77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9F2134C-1B68-4735-AC9B-02629FBFF2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71612" y="0"/>
              <a:ext cx="9248775" cy="68580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31A6685-3F71-4C0B-AE79-6150B27A7E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62" y="-1"/>
            <a:ext cx="1177845" cy="1177845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C154D9F-4EF8-4107-B6AE-453DDC5B43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2207" y="431638"/>
            <a:ext cx="10558318" cy="47323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9900408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499128A-F22D-4BD3-B56C-A9AAD213961D}"/>
              </a:ext>
            </a:extLst>
          </p:cNvPr>
          <p:cNvGrpSpPr/>
          <p:nvPr userDrawn="1"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47DD58C-25A8-4EBE-BA6C-EFCD129AAD95}"/>
                </a:ext>
              </a:extLst>
            </p:cNvPr>
            <p:cNvSpPr/>
            <p:nvPr userDrawn="1"/>
          </p:nvSpPr>
          <p:spPr>
            <a:xfrm>
              <a:off x="0" y="-1"/>
              <a:ext cx="12192000" cy="6858001"/>
            </a:xfrm>
            <a:prstGeom prst="rect">
              <a:avLst/>
            </a:prstGeom>
            <a:solidFill>
              <a:srgbClr val="77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A3E1188-5DFC-4D25-AB19-54DF0045CD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71612" y="0"/>
              <a:ext cx="9248775" cy="68580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31A6685-3F71-4C0B-AE79-6150B27A7E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62" y="-1"/>
            <a:ext cx="1177845" cy="1177845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C154D9F-4EF8-4107-B6AE-453DDC5B43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6841" y="2958386"/>
            <a:ext cx="10558318" cy="94122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4695808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lasses, table, food, white&#10;&#10;Description automatically generated">
            <a:extLst>
              <a:ext uri="{FF2B5EF4-FFF2-40B4-BE49-F238E27FC236}">
                <a16:creationId xmlns:a16="http://schemas.microsoft.com/office/drawing/2014/main" id="{E25AAF7B-6EEC-4977-9508-8E52D608D2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1A6685-3F71-4C0B-AE79-6150B27A7E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62" y="-1"/>
            <a:ext cx="1177845" cy="117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4401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rge body of water&#10;&#10;Description automatically generated">
            <a:extLst>
              <a:ext uri="{FF2B5EF4-FFF2-40B4-BE49-F238E27FC236}">
                <a16:creationId xmlns:a16="http://schemas.microsoft.com/office/drawing/2014/main" id="{58376F48-9F72-4D99-A4F3-9BE7D243FA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1A6685-3F71-4C0B-AE79-6150B27A7E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62" y="-1"/>
            <a:ext cx="1177845" cy="1177845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C154D9F-4EF8-4107-B6AE-453DDC5B43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6841" y="2958386"/>
            <a:ext cx="10558318" cy="94122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34309400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solidFill>
          <a:srgbClr val="3D27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AA3FF04-9EE1-4C22-8F2A-C60FAAD5AFF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D25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ariable Bold"/>
              <a:ea typeface="+mn-ea"/>
              <a:cs typeface="+mn-c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C154D9F-4EF8-4107-B6AE-453DDC5B43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2207" y="431638"/>
            <a:ext cx="10558318" cy="47323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33383182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1A6685-3F71-4C0B-AE79-6150B27A7E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62" y="-1"/>
            <a:ext cx="1177845" cy="1177845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C154D9F-4EF8-4107-B6AE-453DDC5B43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2207" y="431638"/>
            <a:ext cx="10558318" cy="47323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3834325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3D27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1">
            <a:extLst>
              <a:ext uri="{FF2B5EF4-FFF2-40B4-BE49-F238E27FC236}">
                <a16:creationId xmlns:a16="http://schemas.microsoft.com/office/drawing/2014/main" id="{263CDA6B-DEB3-410F-B5BD-514D003F7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8647" y="4487159"/>
            <a:ext cx="6514707" cy="9836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F28E75-4588-4912-88E8-8343B3F13B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9306" y="2660891"/>
            <a:ext cx="8713388" cy="110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2395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1A6685-3F71-4C0B-AE79-6150B27A7E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62" y="-1"/>
            <a:ext cx="1177845" cy="1177845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C154D9F-4EF8-4107-B6AE-453DDC5B43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2207" y="431638"/>
            <a:ext cx="10558318" cy="47323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8528244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1A6685-3F71-4C0B-AE79-6150B27A7E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62" y="-1"/>
            <a:ext cx="1177845" cy="1177845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C154D9F-4EF8-4107-B6AE-453DDC5B43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2207" y="431638"/>
            <a:ext cx="10558318" cy="47323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30850823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rgbClr val="2F00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9">
            <a:extLst>
              <a:ext uri="{FF2B5EF4-FFF2-40B4-BE49-F238E27FC236}">
                <a16:creationId xmlns:a16="http://schemas.microsoft.com/office/drawing/2014/main" id="{6FF8C807-76EE-4C84-AAE0-E50DFADFF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6992" y="263951"/>
            <a:ext cx="6495853" cy="699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50DF6F-60DE-47E7-BAAA-816CE46132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646" y="263951"/>
            <a:ext cx="640794" cy="6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78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3B129D2-A59A-4D80-BE8D-414D27F6A30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7C7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018664-EAEC-4FA0-84ED-C1ACB93105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763" y="271837"/>
            <a:ext cx="640800" cy="691966"/>
          </a:xfrm>
          <a:prstGeom prst="rect">
            <a:avLst/>
          </a:prstGeom>
        </p:spPr>
      </p:pic>
      <p:sp>
        <p:nvSpPr>
          <p:cNvPr id="5" name="Title Placeholder 9">
            <a:extLst>
              <a:ext uri="{FF2B5EF4-FFF2-40B4-BE49-F238E27FC236}">
                <a16:creationId xmlns:a16="http://schemas.microsoft.com/office/drawing/2014/main" id="{4B87F226-EEE0-4BFC-8E12-681311A69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6992" y="372016"/>
            <a:ext cx="10664245" cy="699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>
                <a:solidFill>
                  <a:srgbClr val="39277D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0611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2F00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1">
            <a:extLst>
              <a:ext uri="{FF2B5EF4-FFF2-40B4-BE49-F238E27FC236}">
                <a16:creationId xmlns:a16="http://schemas.microsoft.com/office/drawing/2014/main" id="{263CDA6B-DEB3-410F-B5BD-514D003F7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8647" y="4487159"/>
            <a:ext cx="6514707" cy="9836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F28E75-4588-4912-88E8-8343B3F13B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9306" y="2660891"/>
            <a:ext cx="8713388" cy="11091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6322EAA-E5FA-4D88-AC14-9AC65D9E079E}"/>
              </a:ext>
            </a:extLst>
          </p:cNvPr>
          <p:cNvSpPr/>
          <p:nvPr userDrawn="1"/>
        </p:nvSpPr>
        <p:spPr>
          <a:xfrm>
            <a:off x="1404730" y="1113183"/>
            <a:ext cx="848140" cy="556591"/>
          </a:xfrm>
          <a:prstGeom prst="rect">
            <a:avLst/>
          </a:prstGeom>
          <a:solidFill>
            <a:srgbClr val="2F00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1181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2F00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9">
            <a:extLst>
              <a:ext uri="{FF2B5EF4-FFF2-40B4-BE49-F238E27FC236}">
                <a16:creationId xmlns:a16="http://schemas.microsoft.com/office/drawing/2014/main" id="{6FF8C807-76EE-4C84-AAE0-E50DFADFF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6992" y="263951"/>
            <a:ext cx="6495853" cy="699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50DF6F-60DE-47E7-BAAA-816CE46132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646" y="263951"/>
            <a:ext cx="640794" cy="6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061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77E6D1A-1E4A-4E48-A1B5-C220FCBC82A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7C7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Placeholder 11">
            <a:extLst>
              <a:ext uri="{FF2B5EF4-FFF2-40B4-BE49-F238E27FC236}">
                <a16:creationId xmlns:a16="http://schemas.microsoft.com/office/drawing/2014/main" id="{303E975D-6041-41B4-BCB2-50EDA9F1F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8647" y="4487159"/>
            <a:ext cx="6514707" cy="9836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>
                <a:solidFill>
                  <a:srgbClr val="39277D"/>
                </a:solidFill>
              </a:defRPr>
            </a:lvl1pPr>
          </a:lstStyle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276013-DCFB-4E39-907A-C9447BF880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0838" y="2639505"/>
            <a:ext cx="8710325" cy="110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445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3B129D2-A59A-4D80-BE8D-414D27F6A30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7C7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018664-EAEC-4FA0-84ED-C1ACB93105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763" y="271837"/>
            <a:ext cx="640800" cy="691966"/>
          </a:xfrm>
          <a:prstGeom prst="rect">
            <a:avLst/>
          </a:prstGeom>
        </p:spPr>
      </p:pic>
      <p:sp>
        <p:nvSpPr>
          <p:cNvPr id="5" name="Title Placeholder 9">
            <a:extLst>
              <a:ext uri="{FF2B5EF4-FFF2-40B4-BE49-F238E27FC236}">
                <a16:creationId xmlns:a16="http://schemas.microsoft.com/office/drawing/2014/main" id="{4B87F226-EEE0-4BFC-8E12-681311A69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6992" y="263951"/>
            <a:ext cx="6495853" cy="699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>
                <a:solidFill>
                  <a:srgbClr val="39277D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0659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, text, indoor&#10;&#10;Description automatically generated">
            <a:extLst>
              <a:ext uri="{FF2B5EF4-FFF2-40B4-BE49-F238E27FC236}">
                <a16:creationId xmlns:a16="http://schemas.microsoft.com/office/drawing/2014/main" id="{F7EF8112-A10F-4262-A0CC-D2765D68B0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1A6685-3F71-4C0B-AE79-6150B27A7E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62" y="-1"/>
            <a:ext cx="1177845" cy="1177845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C154D9F-4EF8-4107-B6AE-453DDC5B43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6841" y="2958386"/>
            <a:ext cx="10558318" cy="94122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1266755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riding on the back of a motorcycle&#10;&#10;Description automatically generated">
            <a:extLst>
              <a:ext uri="{FF2B5EF4-FFF2-40B4-BE49-F238E27FC236}">
                <a16:creationId xmlns:a16="http://schemas.microsoft.com/office/drawing/2014/main" id="{7A39C54D-892B-46D6-BD11-FC13E700D5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1A6685-3F71-4C0B-AE79-6150B27A7E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62" y="-1"/>
            <a:ext cx="1177845" cy="1177845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C154D9F-4EF8-4107-B6AE-453DDC5B43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6841" y="2958386"/>
            <a:ext cx="10558318" cy="94122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638011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3.xml"/><Relationship Id="rId21" Type="http://schemas.openxmlformats.org/officeDocument/2006/relationships/slideLayout" Target="../slideLayouts/slideLayout31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9505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665" r:id="rId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77C7CA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4628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77C7CA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2413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4" r:id="rId7"/>
    <p:sldLayoutId id="2147483927" r:id="rId8"/>
    <p:sldLayoutId id="2147483928" r:id="rId9"/>
    <p:sldLayoutId id="2147483931" r:id="rId10"/>
    <p:sldLayoutId id="2147483932" r:id="rId11"/>
    <p:sldLayoutId id="2147483933" r:id="rId12"/>
    <p:sldLayoutId id="2147483934" r:id="rId13"/>
    <p:sldLayoutId id="2147483935" r:id="rId14"/>
    <p:sldLayoutId id="2147483936" r:id="rId15"/>
    <p:sldLayoutId id="2147483937" r:id="rId16"/>
    <p:sldLayoutId id="2147483938" r:id="rId17"/>
    <p:sldLayoutId id="2147483939" r:id="rId18"/>
    <p:sldLayoutId id="2147483940" r:id="rId19"/>
    <p:sldLayoutId id="2147483941" r:id="rId20"/>
    <p:sldLayoutId id="2147483942" r:id="rId21"/>
    <p:sldLayoutId id="2147483943" r:id="rId22"/>
    <p:sldLayoutId id="2147484029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9A3088-05EB-48A1-B6B2-2BC07B1C7B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/>
              <a:t>ANNA SAMPSON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46F068-097D-45EC-8BA5-DCC0372B17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86861" y="3429000"/>
            <a:ext cx="4759614" cy="914400"/>
          </a:xfrm>
        </p:spPr>
        <p:txBody>
          <a:bodyPr/>
          <a:lstStyle/>
          <a:p>
            <a:r>
              <a:rPr lang="en-GB" i="0"/>
              <a:t>Insight &amp; Strategy Director - Magnetic</a:t>
            </a:r>
          </a:p>
        </p:txBody>
      </p:sp>
      <p:pic>
        <p:nvPicPr>
          <p:cNvPr id="12" name="Picture Placeholder 11" descr="A person who is smiling and looking at the camera&#10;&#10;Description automatically generated">
            <a:extLst>
              <a:ext uri="{FF2B5EF4-FFF2-40B4-BE49-F238E27FC236}">
                <a16:creationId xmlns:a16="http://schemas.microsoft.com/office/drawing/2014/main" id="{1A73D310-D265-432D-B264-5D6C48591CC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509104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CF25F0-36E2-4306-96B2-E676A53466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4232" y="2359411"/>
            <a:ext cx="5909187" cy="941227"/>
          </a:xfrm>
        </p:spPr>
        <p:txBody>
          <a:bodyPr/>
          <a:lstStyle/>
          <a:p>
            <a:r>
              <a:rPr lang="en-GB" sz="4800"/>
              <a:t>164% improvement in PROI</a:t>
            </a:r>
          </a:p>
        </p:txBody>
      </p:sp>
    </p:spTree>
    <p:extLst>
      <p:ext uri="{BB962C8B-B14F-4D97-AF65-F5344CB8AC3E}">
        <p14:creationId xmlns:p14="http://schemas.microsoft.com/office/powerpoint/2010/main" val="7834800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5DA668-2794-409C-894B-E59E53B059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BEAUTY</a:t>
            </a:r>
          </a:p>
        </p:txBody>
      </p:sp>
    </p:spTree>
    <p:extLst>
      <p:ext uri="{BB962C8B-B14F-4D97-AF65-F5344CB8AC3E}">
        <p14:creationId xmlns:p14="http://schemas.microsoft.com/office/powerpoint/2010/main" val="23129989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370270B-2BCF-4FE4-970E-DAF1DFB032AC}"/>
              </a:ext>
            </a:extLst>
          </p:cNvPr>
          <p:cNvSpPr txBox="1">
            <a:spLocks/>
          </p:cNvSpPr>
          <p:nvPr/>
        </p:nvSpPr>
        <p:spPr>
          <a:xfrm>
            <a:off x="3354379" y="3429000"/>
            <a:ext cx="5483241" cy="6999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77C7CA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ariable Black"/>
                <a:ea typeface="+mj-ea"/>
                <a:cs typeface="+mj-cs"/>
              </a:rPr>
              <a:t>Magazines are the no. 1 channel for profit ROI for beauty brands</a:t>
            </a: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ariable Black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19101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5E95F5-01E9-4A3C-BED2-990C3D8D18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2206" y="431638"/>
            <a:ext cx="10929793" cy="473237"/>
          </a:xfrm>
        </p:spPr>
        <p:txBody>
          <a:bodyPr/>
          <a:lstStyle/>
          <a:p>
            <a:r>
              <a:rPr lang="en-GB"/>
              <a:t>Beauty brands are big supporters of magazines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0D52D9-E1A7-4F5A-AE06-4353F86E18B9}"/>
              </a:ext>
            </a:extLst>
          </p:cNvPr>
          <p:cNvSpPr txBox="1">
            <a:spLocks/>
          </p:cNvSpPr>
          <p:nvPr/>
        </p:nvSpPr>
        <p:spPr>
          <a:xfrm>
            <a:off x="5720035" y="3911250"/>
            <a:ext cx="4229834" cy="6999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77C7CA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ariable Black"/>
                <a:ea typeface="+mj-ea"/>
                <a:cs typeface="+mj-cs"/>
              </a:rPr>
              <a:t>£240</a:t>
            </a:r>
            <a:r>
              <a:rPr kumimoji="0" lang="en-GB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ariable Black"/>
                <a:ea typeface="+mj-ea"/>
                <a:cs typeface="+mj-cs"/>
              </a:rPr>
              <a:t>k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ariable Black"/>
                <a:ea typeface="+mj-ea"/>
                <a:cs typeface="+mj-cs"/>
              </a:rPr>
              <a:t>a year</a:t>
            </a:r>
            <a:endParaRPr kumimoji="0" lang="en-GB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ariable Black"/>
              <a:ea typeface="+mj-ea"/>
              <a:cs typeface="+mj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081263-8216-4CA6-99E9-27439A802E73}"/>
              </a:ext>
            </a:extLst>
          </p:cNvPr>
          <p:cNvSpPr/>
          <p:nvPr/>
        </p:nvSpPr>
        <p:spPr>
          <a:xfrm>
            <a:off x="2238388" y="2321004"/>
            <a:ext cx="279114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ariable Black"/>
                <a:ea typeface="+mn-ea"/>
                <a:cs typeface="+mn-cs"/>
              </a:rPr>
              <a:t>42%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D1F2C7-CFCD-4706-A1CD-AD1AC85C2B8F}"/>
              </a:ext>
            </a:extLst>
          </p:cNvPr>
          <p:cNvSpPr/>
          <p:nvPr/>
        </p:nvSpPr>
        <p:spPr>
          <a:xfrm>
            <a:off x="2835506" y="3805777"/>
            <a:ext cx="15969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ariable Black"/>
                <a:ea typeface="+mn-ea"/>
                <a:cs typeface="+mn-cs"/>
              </a:rPr>
              <a:t>Invest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BE1490-66C4-41F7-A8A0-6F2393C82B7E}"/>
              </a:ext>
            </a:extLst>
          </p:cNvPr>
          <p:cNvSpPr/>
          <p:nvPr/>
        </p:nvSpPr>
        <p:spPr>
          <a:xfrm>
            <a:off x="5626655" y="2347122"/>
            <a:ext cx="44165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ariable Black"/>
                <a:ea typeface="+mn-ea"/>
                <a:cs typeface="+mn-cs"/>
              </a:rPr>
              <a:t>Average investment</a:t>
            </a:r>
          </a:p>
        </p:txBody>
      </p:sp>
    </p:spTree>
    <p:extLst>
      <p:ext uri="{BB962C8B-B14F-4D97-AF65-F5344CB8AC3E}">
        <p14:creationId xmlns:p14="http://schemas.microsoft.com/office/powerpoint/2010/main" val="15712975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32">
            <a:extLst>
              <a:ext uri="{FF2B5EF4-FFF2-40B4-BE49-F238E27FC236}">
                <a16:creationId xmlns:a16="http://schemas.microsoft.com/office/drawing/2014/main" id="{71AD1BDE-D5E3-420F-81E9-F66D88877F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1219651"/>
              </p:ext>
            </p:extLst>
          </p:nvPr>
        </p:nvGraphicFramePr>
        <p:xfrm>
          <a:off x="1359764" y="843380"/>
          <a:ext cx="9472473" cy="53354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Arrow: Up 5">
            <a:extLst>
              <a:ext uri="{FF2B5EF4-FFF2-40B4-BE49-F238E27FC236}">
                <a16:creationId xmlns:a16="http://schemas.microsoft.com/office/drawing/2014/main" id="{25A92AE4-0E8F-4467-886A-2C75BC135E9B}"/>
              </a:ext>
            </a:extLst>
          </p:cNvPr>
          <p:cNvSpPr/>
          <p:nvPr/>
        </p:nvSpPr>
        <p:spPr>
          <a:xfrm>
            <a:off x="5742441" y="3429000"/>
            <a:ext cx="1146630" cy="1160774"/>
          </a:xfrm>
          <a:prstGeom prst="up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ariable Bold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95D58A-E52B-4BBC-8D68-332AAAED84FC}"/>
              </a:ext>
            </a:extLst>
          </p:cNvPr>
          <p:cNvSpPr txBox="1"/>
          <p:nvPr/>
        </p:nvSpPr>
        <p:spPr>
          <a:xfrm>
            <a:off x="5489247" y="1839916"/>
            <a:ext cx="165301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2F007E"/>
                </a:solidFill>
                <a:effectLst/>
                <a:uLnTx/>
                <a:uFillTx/>
                <a:latin typeface="Variable Black" panose="00000A00000000000000" pitchFamily="2" charset="0"/>
              </a:rPr>
              <a:t>96%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2F007E"/>
                </a:solidFill>
                <a:effectLst/>
                <a:uLnTx/>
                <a:uFillTx/>
                <a:latin typeface="Variable Black" panose="00000A00000000000000" pitchFamily="2" charset="0"/>
              </a:rPr>
              <a:t>Uplift</a:t>
            </a:r>
          </a:p>
        </p:txBody>
      </p:sp>
    </p:spTree>
    <p:extLst>
      <p:ext uri="{BB962C8B-B14F-4D97-AF65-F5344CB8AC3E}">
        <p14:creationId xmlns:p14="http://schemas.microsoft.com/office/powerpoint/2010/main" val="29976487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CF25F0-36E2-4306-96B2-E676A53466F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628382" y="2938331"/>
            <a:ext cx="3232378" cy="94138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GB" sz="4800">
                <a:solidFill>
                  <a:schemeClr val="bg1"/>
                </a:solidFill>
              </a:rPr>
              <a:t>5% of your budget </a:t>
            </a:r>
            <a:endParaRPr lang="en-GB">
              <a:solidFill>
                <a:schemeClr val="bg1"/>
              </a:solidFill>
            </a:endParaRPr>
          </a:p>
        </p:txBody>
      </p:sp>
      <p:graphicFrame>
        <p:nvGraphicFramePr>
          <p:cNvPr id="5" name="Content Placeholder 32">
            <a:extLst>
              <a:ext uri="{FF2B5EF4-FFF2-40B4-BE49-F238E27FC236}">
                <a16:creationId xmlns:a16="http://schemas.microsoft.com/office/drawing/2014/main" id="{71AD1BDE-D5E3-420F-81E9-F66D88877F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3151871"/>
              </p:ext>
            </p:extLst>
          </p:nvPr>
        </p:nvGraphicFramePr>
        <p:xfrm>
          <a:off x="439838" y="630315"/>
          <a:ext cx="7922927" cy="5557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Arrow: Up 8">
            <a:extLst>
              <a:ext uri="{FF2B5EF4-FFF2-40B4-BE49-F238E27FC236}">
                <a16:creationId xmlns:a16="http://schemas.microsoft.com/office/drawing/2014/main" id="{01FF40E9-A157-43A8-934B-D60518A82314}"/>
              </a:ext>
            </a:extLst>
          </p:cNvPr>
          <p:cNvSpPr/>
          <p:nvPr/>
        </p:nvSpPr>
        <p:spPr>
          <a:xfrm>
            <a:off x="5268915" y="3092865"/>
            <a:ext cx="1007840" cy="2394806"/>
          </a:xfrm>
          <a:prstGeom prst="up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ariable Bold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FDE628-FED2-4034-AAF9-C532708C695E}"/>
              </a:ext>
            </a:extLst>
          </p:cNvPr>
          <p:cNvSpPr txBox="1"/>
          <p:nvPr/>
        </p:nvSpPr>
        <p:spPr>
          <a:xfrm>
            <a:off x="5050523" y="1575450"/>
            <a:ext cx="144462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2F007E"/>
                </a:solidFill>
                <a:effectLst/>
                <a:uLnTx/>
                <a:uFillTx/>
                <a:latin typeface="Variable Black" panose="00000A00000000000000" pitchFamily="2" charset="0"/>
              </a:defRPr>
            </a:lvl1pPr>
          </a:lstStyle>
          <a:p>
            <a:r>
              <a:rPr lang="en-GB" sz="3600" dirty="0"/>
              <a:t>164%</a:t>
            </a:r>
          </a:p>
          <a:p>
            <a:pPr>
              <a:defRPr/>
            </a:pPr>
            <a:r>
              <a:rPr lang="en-GB" sz="2800" dirty="0"/>
              <a:t>Uplift</a:t>
            </a:r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id="{571DC32F-F93A-4755-AE9C-BB7ACC774FC5}"/>
              </a:ext>
            </a:extLst>
          </p:cNvPr>
          <p:cNvSpPr/>
          <p:nvPr/>
        </p:nvSpPr>
        <p:spPr>
          <a:xfrm rot="5400000">
            <a:off x="8655354" y="1422049"/>
            <a:ext cx="1065358" cy="1119301"/>
          </a:xfrm>
          <a:prstGeom prst="up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ariable Bold"/>
              <a:ea typeface="+mn-ea"/>
              <a:cs typeface="+mn-cs"/>
            </a:endParaRPr>
          </a:p>
        </p:txBody>
      </p:sp>
      <p:sp>
        <p:nvSpPr>
          <p:cNvPr id="12" name="Arrow: Up 11">
            <a:extLst>
              <a:ext uri="{FF2B5EF4-FFF2-40B4-BE49-F238E27FC236}">
                <a16:creationId xmlns:a16="http://schemas.microsoft.com/office/drawing/2014/main" id="{52C16EA1-37E0-41A9-83E8-07705A86B224}"/>
              </a:ext>
            </a:extLst>
          </p:cNvPr>
          <p:cNvSpPr/>
          <p:nvPr/>
        </p:nvSpPr>
        <p:spPr>
          <a:xfrm>
            <a:off x="2922508" y="4428800"/>
            <a:ext cx="1007840" cy="1058871"/>
          </a:xfrm>
          <a:prstGeom prst="up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ariable Bold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95D58A-E52B-4BBC-8D68-332AAAED84FC}"/>
              </a:ext>
            </a:extLst>
          </p:cNvPr>
          <p:cNvSpPr txBox="1"/>
          <p:nvPr/>
        </p:nvSpPr>
        <p:spPr>
          <a:xfrm>
            <a:off x="2844377" y="1575450"/>
            <a:ext cx="116410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2F007E"/>
                </a:solidFill>
                <a:effectLst/>
                <a:uLnTx/>
                <a:uFillTx/>
                <a:latin typeface="Variable Black" panose="00000A00000000000000" pitchFamily="2" charset="0"/>
              </a:rPr>
              <a:t>96%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F007E"/>
                </a:solidFill>
                <a:effectLst/>
                <a:uLnTx/>
                <a:uFillTx/>
                <a:latin typeface="Variable Black" panose="00000A00000000000000" pitchFamily="2" charset="0"/>
              </a:rPr>
              <a:t>Uplift</a:t>
            </a:r>
          </a:p>
        </p:txBody>
      </p:sp>
    </p:spTree>
    <p:extLst>
      <p:ext uri="{BB962C8B-B14F-4D97-AF65-F5344CB8AC3E}">
        <p14:creationId xmlns:p14="http://schemas.microsoft.com/office/powerpoint/2010/main" val="3573661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7F3AAFE-B780-44D9-BBEB-3F006FB74440}"/>
              </a:ext>
            </a:extLst>
          </p:cNvPr>
          <p:cNvSpPr txBox="1">
            <a:spLocks/>
          </p:cNvSpPr>
          <p:nvPr/>
        </p:nvSpPr>
        <p:spPr>
          <a:xfrm>
            <a:off x="1431234" y="1992467"/>
            <a:ext cx="10098157" cy="33704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77C7CA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ariable Black"/>
                <a:ea typeface="+mj-ea"/>
                <a:cs typeface="+mj-cs"/>
              </a:rPr>
              <a:t>Magazines top performer on channel profit ROI for beauty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ariable Black"/>
              <a:ea typeface="+mj-ea"/>
              <a:cs typeface="+mj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ariable Black"/>
                <a:ea typeface="+mj-ea"/>
                <a:cs typeface="+mj-cs"/>
              </a:rPr>
              <a:t>A beauty brand already investing in magazines can have confidence in their decision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ariable Black"/>
              <a:ea typeface="+mj-ea"/>
              <a:cs typeface="+mj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ariable Black"/>
                <a:ea typeface="+mj-ea"/>
                <a:cs typeface="+mj-cs"/>
              </a:rPr>
              <a:t>Beauty brands not using magazines should move investment into</a:t>
            </a:r>
          </a:p>
        </p:txBody>
      </p:sp>
    </p:spTree>
    <p:extLst>
      <p:ext uri="{BB962C8B-B14F-4D97-AF65-F5344CB8AC3E}">
        <p14:creationId xmlns:p14="http://schemas.microsoft.com/office/powerpoint/2010/main" val="35074627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CF25F0-36E2-4306-96B2-E676A53466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0607" y="2359411"/>
            <a:ext cx="6489290" cy="941227"/>
          </a:xfrm>
        </p:spPr>
        <p:txBody>
          <a:bodyPr/>
          <a:lstStyle/>
          <a:p>
            <a:r>
              <a:rPr lang="en-GB" sz="4800"/>
              <a:t>68% improvement in PROI</a:t>
            </a:r>
          </a:p>
        </p:txBody>
      </p:sp>
    </p:spTree>
    <p:extLst>
      <p:ext uri="{BB962C8B-B14F-4D97-AF65-F5344CB8AC3E}">
        <p14:creationId xmlns:p14="http://schemas.microsoft.com/office/powerpoint/2010/main" val="3205605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5E95F5-01E9-4A3C-BED2-990C3D8D18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2206" y="431638"/>
            <a:ext cx="10929793" cy="473237"/>
          </a:xfrm>
        </p:spPr>
        <p:txBody>
          <a:bodyPr/>
          <a:lstStyle/>
          <a:p>
            <a:r>
              <a:rPr lang="en-GB"/>
              <a:t>Finance brands are currently less likely to invest in magazines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0D52D9-E1A7-4F5A-AE06-4353F86E18B9}"/>
              </a:ext>
            </a:extLst>
          </p:cNvPr>
          <p:cNvSpPr txBox="1">
            <a:spLocks/>
          </p:cNvSpPr>
          <p:nvPr/>
        </p:nvSpPr>
        <p:spPr>
          <a:xfrm>
            <a:off x="5720035" y="3715941"/>
            <a:ext cx="4229834" cy="6999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77C7CA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ariable Black"/>
                <a:ea typeface="+mj-ea"/>
                <a:cs typeface="+mj-cs"/>
              </a:rPr>
              <a:t>£120</a:t>
            </a:r>
            <a:r>
              <a:rPr kumimoji="0" lang="en-GB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ariable Black"/>
                <a:ea typeface="+mj-ea"/>
                <a:cs typeface="+mj-cs"/>
              </a:rPr>
              <a:t>k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ariable Black"/>
                <a:ea typeface="+mj-ea"/>
                <a:cs typeface="+mj-cs"/>
              </a:rPr>
              <a:t>a year</a:t>
            </a:r>
            <a:endParaRPr kumimoji="0" lang="en-GB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ariable Black"/>
              <a:ea typeface="+mj-ea"/>
              <a:cs typeface="+mj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081263-8216-4CA6-99E9-27439A802E73}"/>
              </a:ext>
            </a:extLst>
          </p:cNvPr>
          <p:cNvSpPr/>
          <p:nvPr/>
        </p:nvSpPr>
        <p:spPr>
          <a:xfrm>
            <a:off x="2238388" y="2910525"/>
            <a:ext cx="279114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ariable Black"/>
                <a:ea typeface="+mn-ea"/>
                <a:cs typeface="+mn-cs"/>
              </a:rPr>
              <a:t>22%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D1F2C7-CFCD-4706-A1CD-AD1AC85C2B8F}"/>
              </a:ext>
            </a:extLst>
          </p:cNvPr>
          <p:cNvSpPr/>
          <p:nvPr/>
        </p:nvSpPr>
        <p:spPr>
          <a:xfrm>
            <a:off x="2835506" y="4395298"/>
            <a:ext cx="15969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ariable Black"/>
                <a:ea typeface="+mn-ea"/>
                <a:cs typeface="+mn-cs"/>
              </a:rPr>
              <a:t>Invest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BE1490-66C4-41F7-A8A0-6F2393C82B7E}"/>
              </a:ext>
            </a:extLst>
          </p:cNvPr>
          <p:cNvSpPr/>
          <p:nvPr/>
        </p:nvSpPr>
        <p:spPr>
          <a:xfrm>
            <a:off x="5626655" y="2264194"/>
            <a:ext cx="44165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ariable Black"/>
                <a:ea typeface="+mn-ea"/>
                <a:cs typeface="+mn-cs"/>
              </a:rPr>
              <a:t>Average investment</a:t>
            </a:r>
          </a:p>
        </p:txBody>
      </p:sp>
    </p:spTree>
    <p:extLst>
      <p:ext uri="{BB962C8B-B14F-4D97-AF65-F5344CB8AC3E}">
        <p14:creationId xmlns:p14="http://schemas.microsoft.com/office/powerpoint/2010/main" val="2674313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B91042-4A3B-4194-B671-3B78148F90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Finance brands are most likely to invest in TV, Digital and Outdoor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245BEA6-E181-414F-A145-A1107F210C57}"/>
              </a:ext>
            </a:extLst>
          </p:cNvPr>
          <p:cNvSpPr txBox="1">
            <a:spLocks/>
          </p:cNvSpPr>
          <p:nvPr/>
        </p:nvSpPr>
        <p:spPr>
          <a:xfrm>
            <a:off x="839122" y="3079028"/>
            <a:ext cx="10799599" cy="699944"/>
          </a:xfrm>
          <a:prstGeom prst="rect">
            <a:avLst/>
          </a:prstGeom>
        </p:spPr>
        <p:txBody>
          <a:bodyPr anchor="ctr"/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>
                <a:solidFill>
                  <a:schemeClr val="bg1"/>
                </a:solidFill>
                <a:latin typeface="+mj-lt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5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ariable Black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60DC315-2804-47F4-BB3B-80743FAC3866}"/>
              </a:ext>
            </a:extLst>
          </p:cNvPr>
          <p:cNvGrpSpPr/>
          <p:nvPr/>
        </p:nvGrpSpPr>
        <p:grpSpPr>
          <a:xfrm>
            <a:off x="1534187" y="1631507"/>
            <a:ext cx="9123625" cy="4826231"/>
            <a:chOff x="1677108" y="1681959"/>
            <a:chExt cx="9123625" cy="4826231"/>
          </a:xfrm>
        </p:grpSpPr>
        <p:pic>
          <p:nvPicPr>
            <p:cNvPr id="6" name="Picture 5" descr="A room with a large screen&#10;&#10;Description automatically generated">
              <a:extLst>
                <a:ext uri="{FF2B5EF4-FFF2-40B4-BE49-F238E27FC236}">
                  <a16:creationId xmlns:a16="http://schemas.microsoft.com/office/drawing/2014/main" id="{1765925E-1604-43A5-82A8-B7EC4BDE3E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77108" y="1681959"/>
              <a:ext cx="2861951" cy="4826231"/>
            </a:xfrm>
            <a:prstGeom prst="rect">
              <a:avLst/>
            </a:prstGeom>
          </p:spPr>
        </p:pic>
        <p:pic>
          <p:nvPicPr>
            <p:cNvPr id="7" name="Picture 6" descr="A picture containing indoor, sitting, wall, laptop&#10;&#10;Description automatically generated">
              <a:extLst>
                <a:ext uri="{FF2B5EF4-FFF2-40B4-BE49-F238E27FC236}">
                  <a16:creationId xmlns:a16="http://schemas.microsoft.com/office/drawing/2014/main" id="{69FF2069-6B56-4DF4-B0EC-461BC83E7F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10889" y="1681959"/>
              <a:ext cx="2858586" cy="4826230"/>
            </a:xfrm>
            <a:prstGeom prst="rect">
              <a:avLst/>
            </a:prstGeom>
          </p:spPr>
        </p:pic>
        <p:pic>
          <p:nvPicPr>
            <p:cNvPr id="8" name="Picture 7" descr="A picture containing monitor, indoor&#10;&#10;Description automatically generated">
              <a:extLst>
                <a:ext uri="{FF2B5EF4-FFF2-40B4-BE49-F238E27FC236}">
                  <a16:creationId xmlns:a16="http://schemas.microsoft.com/office/drawing/2014/main" id="{F6FDA122-3451-41A3-98BF-84BC8FB3B1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72"/>
            <a:stretch/>
          </p:blipFill>
          <p:spPr>
            <a:xfrm>
              <a:off x="7941305" y="1681960"/>
              <a:ext cx="2859428" cy="48262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6009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01296-8211-41F0-AFBA-716E67EA0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Attention Pays: </a:t>
            </a:r>
            <a:br>
              <a:rPr lang="en-GB"/>
            </a:br>
            <a:r>
              <a:rPr lang="en-GB"/>
              <a:t>Optimising for Profit</a:t>
            </a:r>
          </a:p>
        </p:txBody>
      </p:sp>
    </p:spTree>
    <p:extLst>
      <p:ext uri="{BB962C8B-B14F-4D97-AF65-F5344CB8AC3E}">
        <p14:creationId xmlns:p14="http://schemas.microsoft.com/office/powerpoint/2010/main" val="41829939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FA54A4-B500-4648-97DF-541BC8A127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t"/>
          <a:lstStyle/>
          <a:p>
            <a:r>
              <a:rPr lang="en-GB"/>
              <a:t>Magazines drive profit ROI for finance brands</a:t>
            </a:r>
          </a:p>
        </p:txBody>
      </p:sp>
      <p:pic>
        <p:nvPicPr>
          <p:cNvPr id="12" name="Picture 11" descr="A picture containing indoor, sitting, wall, laptop&#10;&#10;Description automatically generated">
            <a:extLst>
              <a:ext uri="{FF2B5EF4-FFF2-40B4-BE49-F238E27FC236}">
                <a16:creationId xmlns:a16="http://schemas.microsoft.com/office/drawing/2014/main" id="{34BFA018-BFE3-4C3B-8DCA-E493B0CBD2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5031" y="1631507"/>
            <a:ext cx="2858586" cy="4826230"/>
          </a:xfrm>
          <a:prstGeom prst="rect">
            <a:avLst/>
          </a:prstGeom>
        </p:spPr>
      </p:pic>
      <p:pic>
        <p:nvPicPr>
          <p:cNvPr id="13" name="Picture 12" descr="A picture containing person, cup, building, cellphone&#10;&#10;Description automatically generated">
            <a:extLst>
              <a:ext uri="{FF2B5EF4-FFF2-40B4-BE49-F238E27FC236}">
                <a16:creationId xmlns:a16="http://schemas.microsoft.com/office/drawing/2014/main" id="{76634197-ADAE-40BF-A91D-A9D71572F8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8812" y="1631507"/>
            <a:ext cx="2858586" cy="4826230"/>
          </a:xfrm>
          <a:prstGeom prst="rect">
            <a:avLst/>
          </a:prstGeom>
        </p:spPr>
      </p:pic>
      <p:pic>
        <p:nvPicPr>
          <p:cNvPr id="14" name="Picture 13" descr="A picture containing person&#10;&#10;Description automatically generated">
            <a:extLst>
              <a:ext uri="{FF2B5EF4-FFF2-40B4-BE49-F238E27FC236}">
                <a16:creationId xmlns:a16="http://schemas.microsoft.com/office/drawing/2014/main" id="{453A8A3E-C98D-454F-9CD6-69FC69F08F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0070" y="1631507"/>
            <a:ext cx="2858586" cy="4826230"/>
          </a:xfrm>
          <a:prstGeom prst="rect">
            <a:avLst/>
          </a:prstGeom>
          <a:ln w="19050">
            <a:noFill/>
          </a:ln>
        </p:spPr>
      </p:pic>
    </p:spTree>
    <p:extLst>
      <p:ext uri="{BB962C8B-B14F-4D97-AF65-F5344CB8AC3E}">
        <p14:creationId xmlns:p14="http://schemas.microsoft.com/office/powerpoint/2010/main" val="36221853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32">
            <a:extLst>
              <a:ext uri="{FF2B5EF4-FFF2-40B4-BE49-F238E27FC236}">
                <a16:creationId xmlns:a16="http://schemas.microsoft.com/office/drawing/2014/main" id="{71AD1BDE-D5E3-420F-81E9-F66D88877F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9425651"/>
              </p:ext>
            </p:extLst>
          </p:nvPr>
        </p:nvGraphicFramePr>
        <p:xfrm>
          <a:off x="1359764" y="843380"/>
          <a:ext cx="9472473" cy="53354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Arrow: Up 5">
            <a:extLst>
              <a:ext uri="{FF2B5EF4-FFF2-40B4-BE49-F238E27FC236}">
                <a16:creationId xmlns:a16="http://schemas.microsoft.com/office/drawing/2014/main" id="{25A92AE4-0E8F-4467-886A-2C75BC135E9B}"/>
              </a:ext>
            </a:extLst>
          </p:cNvPr>
          <p:cNvSpPr/>
          <p:nvPr/>
        </p:nvSpPr>
        <p:spPr>
          <a:xfrm>
            <a:off x="5854984" y="3429000"/>
            <a:ext cx="1146630" cy="1160774"/>
          </a:xfrm>
          <a:prstGeom prst="up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ariable Bold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95D58A-E52B-4BBC-8D68-332AAAED84FC}"/>
              </a:ext>
            </a:extLst>
          </p:cNvPr>
          <p:cNvSpPr txBox="1"/>
          <p:nvPr/>
        </p:nvSpPr>
        <p:spPr>
          <a:xfrm>
            <a:off x="5683544" y="1839916"/>
            <a:ext cx="148951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2F007E"/>
                </a:solidFill>
                <a:effectLst/>
                <a:uLnTx/>
                <a:uFillTx/>
                <a:latin typeface="Variable Black" panose="00000A00000000000000" pitchFamily="2" charset="0"/>
              </a:rPr>
              <a:t>32%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2F007E"/>
                </a:solidFill>
                <a:effectLst/>
                <a:uLnTx/>
                <a:uFillTx/>
                <a:latin typeface="Variable Black" panose="00000A00000000000000" pitchFamily="2" charset="0"/>
              </a:rPr>
              <a:t>Uplift</a:t>
            </a:r>
          </a:p>
        </p:txBody>
      </p:sp>
    </p:spTree>
    <p:extLst>
      <p:ext uri="{BB962C8B-B14F-4D97-AF65-F5344CB8AC3E}">
        <p14:creationId xmlns:p14="http://schemas.microsoft.com/office/powerpoint/2010/main" val="32843794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CF25F0-36E2-4306-96B2-E676A53466F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628382" y="2938331"/>
            <a:ext cx="3232378" cy="94138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GB" sz="4800" dirty="0">
                <a:solidFill>
                  <a:schemeClr val="bg1"/>
                </a:solidFill>
                <a:latin typeface="+mj-lt"/>
              </a:rPr>
              <a:t>6% of your budget </a:t>
            </a:r>
            <a:endParaRPr lang="en-GB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5" name="Content Placeholder 32">
            <a:extLst>
              <a:ext uri="{FF2B5EF4-FFF2-40B4-BE49-F238E27FC236}">
                <a16:creationId xmlns:a16="http://schemas.microsoft.com/office/drawing/2014/main" id="{71AD1BDE-D5E3-420F-81E9-F66D88877F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2754056"/>
              </p:ext>
            </p:extLst>
          </p:nvPr>
        </p:nvGraphicFramePr>
        <p:xfrm>
          <a:off x="439838" y="630315"/>
          <a:ext cx="7922927" cy="57845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Arrow: Up 8">
            <a:extLst>
              <a:ext uri="{FF2B5EF4-FFF2-40B4-BE49-F238E27FC236}">
                <a16:creationId xmlns:a16="http://schemas.microsoft.com/office/drawing/2014/main" id="{01FF40E9-A157-43A8-934B-D60518A82314}"/>
              </a:ext>
            </a:extLst>
          </p:cNvPr>
          <p:cNvSpPr/>
          <p:nvPr/>
        </p:nvSpPr>
        <p:spPr>
          <a:xfrm>
            <a:off x="5303584" y="3363980"/>
            <a:ext cx="1007840" cy="1670379"/>
          </a:xfrm>
          <a:prstGeom prst="up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ariable Bold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FDE628-FED2-4034-AAF9-C532708C695E}"/>
              </a:ext>
            </a:extLst>
          </p:cNvPr>
          <p:cNvSpPr txBox="1"/>
          <p:nvPr/>
        </p:nvSpPr>
        <p:spPr>
          <a:xfrm>
            <a:off x="5225453" y="1812989"/>
            <a:ext cx="116410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2F007E"/>
                </a:solidFill>
                <a:effectLst/>
                <a:uLnTx/>
                <a:uFillTx/>
                <a:latin typeface="Variable Black" panose="00000A00000000000000" pitchFamily="2" charset="0"/>
              </a:rPr>
              <a:t>68%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F007E"/>
                </a:solidFill>
                <a:effectLst/>
                <a:uLnTx/>
                <a:uFillTx/>
                <a:latin typeface="Variable Black" panose="00000A00000000000000" pitchFamily="2" charset="0"/>
              </a:rPr>
              <a:t>Uplift</a:t>
            </a:r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id="{571DC32F-F93A-4755-AE9C-BB7ACC774FC5}"/>
              </a:ext>
            </a:extLst>
          </p:cNvPr>
          <p:cNvSpPr/>
          <p:nvPr/>
        </p:nvSpPr>
        <p:spPr>
          <a:xfrm rot="5400000">
            <a:off x="8655354" y="1422049"/>
            <a:ext cx="1065358" cy="1119301"/>
          </a:xfrm>
          <a:prstGeom prst="up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ariable Bold"/>
              <a:ea typeface="+mn-ea"/>
              <a:cs typeface="+mn-cs"/>
            </a:endParaRPr>
          </a:p>
        </p:txBody>
      </p:sp>
      <p:sp>
        <p:nvSpPr>
          <p:cNvPr id="12" name="Arrow: Up 11">
            <a:extLst>
              <a:ext uri="{FF2B5EF4-FFF2-40B4-BE49-F238E27FC236}">
                <a16:creationId xmlns:a16="http://schemas.microsoft.com/office/drawing/2014/main" id="{52C16EA1-37E0-41A9-83E8-07705A86B224}"/>
              </a:ext>
            </a:extLst>
          </p:cNvPr>
          <p:cNvSpPr/>
          <p:nvPr/>
        </p:nvSpPr>
        <p:spPr>
          <a:xfrm>
            <a:off x="2943047" y="3967793"/>
            <a:ext cx="1007840" cy="1058871"/>
          </a:xfrm>
          <a:prstGeom prst="up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ariable Bold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95D58A-E52B-4BBC-8D68-332AAAED84FC}"/>
              </a:ext>
            </a:extLst>
          </p:cNvPr>
          <p:cNvSpPr txBox="1"/>
          <p:nvPr/>
        </p:nvSpPr>
        <p:spPr>
          <a:xfrm>
            <a:off x="2786786" y="1812989"/>
            <a:ext cx="116410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2F007E"/>
                </a:solidFill>
                <a:effectLst/>
                <a:uLnTx/>
                <a:uFillTx/>
                <a:latin typeface="Variable Black" panose="00000A00000000000000" pitchFamily="2" charset="0"/>
              </a:rPr>
              <a:t>32%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F007E"/>
                </a:solidFill>
                <a:effectLst/>
                <a:uLnTx/>
                <a:uFillTx/>
                <a:latin typeface="Variable Black" panose="00000A00000000000000" pitchFamily="2" charset="0"/>
              </a:rPr>
              <a:t>Uplift</a:t>
            </a:r>
          </a:p>
        </p:txBody>
      </p:sp>
    </p:spTree>
    <p:extLst>
      <p:ext uri="{BB962C8B-B14F-4D97-AF65-F5344CB8AC3E}">
        <p14:creationId xmlns:p14="http://schemas.microsoft.com/office/powerpoint/2010/main" val="37631570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15C1015-E65D-4DAE-929E-D43ACD10D5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Magazines deliver quality attention at </a:t>
            </a:r>
          </a:p>
          <a:p>
            <a:r>
              <a:rPr lang="en-GB"/>
              <a:t>exceptional value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DBF9451-E92E-41B7-8129-1CBA5D26907F}"/>
              </a:ext>
            </a:extLst>
          </p:cNvPr>
          <p:cNvSpPr/>
          <p:nvPr/>
        </p:nvSpPr>
        <p:spPr>
          <a:xfrm>
            <a:off x="1127167" y="2212925"/>
            <a:ext cx="2061029" cy="3164114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ariable Bold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4A891C-25B2-4B6A-9086-1A6439A6AC9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397" y="2255459"/>
            <a:ext cx="2370783" cy="33535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4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BFA89ED3-794B-4D8B-88F0-BB3D063B90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5027" y="1953331"/>
            <a:ext cx="6419513" cy="490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0016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1B10E-7EC5-4F54-A627-26DCA0424C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Yet magazines only receive 3% of adspend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572A9109-21C6-4899-98F6-475CCA095D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664997"/>
              </p:ext>
            </p:extLst>
          </p:nvPr>
        </p:nvGraphicFramePr>
        <p:xfrm>
          <a:off x="1741715" y="1364342"/>
          <a:ext cx="8679542" cy="5181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790223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53EA7D-D953-4451-B56E-5012C21C86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/>
              <a:t>‘Pay Attention’ raised the issue that magazines are undervalued</a:t>
            </a:r>
          </a:p>
        </p:txBody>
      </p:sp>
    </p:spTree>
    <p:extLst>
      <p:ext uri="{BB962C8B-B14F-4D97-AF65-F5344CB8AC3E}">
        <p14:creationId xmlns:p14="http://schemas.microsoft.com/office/powerpoint/2010/main" val="8330725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DCF8B8-2169-4EA8-B82A-C19CB23333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96355" y="2171805"/>
            <a:ext cx="6419701" cy="941227"/>
          </a:xfrm>
        </p:spPr>
        <p:txBody>
          <a:bodyPr/>
          <a:lstStyle/>
          <a:p>
            <a:pPr algn="l"/>
            <a:r>
              <a:rPr lang="en-GB" sz="4000"/>
              <a:t>A</a:t>
            </a:r>
            <a:r>
              <a:rPr lang="en-GB" sz="8000"/>
              <a:t> £220 million 	</a:t>
            </a:r>
            <a:r>
              <a:rPr lang="en-GB" sz="4000"/>
              <a:t>increase in magazine  	investment across the 	market would deliver 	optimum profit ROI </a:t>
            </a:r>
          </a:p>
        </p:txBody>
      </p:sp>
    </p:spTree>
    <p:extLst>
      <p:ext uri="{BB962C8B-B14F-4D97-AF65-F5344CB8AC3E}">
        <p14:creationId xmlns:p14="http://schemas.microsoft.com/office/powerpoint/2010/main" val="19766081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9066A9-9675-4B79-A8DF-D09EC19A40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39411" y="2958386"/>
            <a:ext cx="5637747" cy="941227"/>
          </a:xfrm>
        </p:spPr>
        <p:txBody>
          <a:bodyPr/>
          <a:lstStyle/>
          <a:p>
            <a:pPr algn="r"/>
            <a:r>
              <a:rPr lang="en-GB"/>
              <a:t>Taking magazine ad spend back to 2015 levels</a:t>
            </a:r>
            <a:endParaRPr lang="en-GB">
              <a:solidFill>
                <a:srgbClr val="2A2373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DFA4FC1-46EC-4D37-9D5F-2A80DE8E0E16}"/>
              </a:ext>
            </a:extLst>
          </p:cNvPr>
          <p:cNvSpPr/>
          <p:nvPr/>
        </p:nvSpPr>
        <p:spPr>
          <a:xfrm>
            <a:off x="7305411" y="2620383"/>
            <a:ext cx="1705916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ariable Black"/>
                <a:ea typeface="+mn-ea"/>
                <a:cs typeface="+mn-cs"/>
              </a:rPr>
              <a:t>5</a:t>
            </a:r>
            <a:r>
              <a:rPr kumimoji="0" lang="en-GB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ariable Black"/>
                <a:ea typeface="+mn-ea"/>
                <a:cs typeface="+mn-cs"/>
              </a:rPr>
              <a:t>%</a:t>
            </a:r>
            <a:endParaRPr kumimoji="0" lang="en-GB" sz="1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ariable Blac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1138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609A90-16AE-4BDF-872D-D09B3ABE3D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2207" y="431638"/>
            <a:ext cx="9276484" cy="473237"/>
          </a:xfrm>
        </p:spPr>
        <p:txBody>
          <a:bodyPr/>
          <a:lstStyle/>
          <a:p>
            <a:r>
              <a:rPr lang="en-GB"/>
              <a:t>Magazines work well in combination with other channels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C5F2314-403F-4C57-A508-0476962CDA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8070221"/>
              </p:ext>
            </p:extLst>
          </p:nvPr>
        </p:nvGraphicFramePr>
        <p:xfrm>
          <a:off x="2032000" y="1695775"/>
          <a:ext cx="8128000" cy="45307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FB70C5C-9592-4BBA-804B-499EC0E15465}"/>
              </a:ext>
            </a:extLst>
          </p:cNvPr>
          <p:cNvSpPr txBox="1"/>
          <p:nvPr/>
        </p:nvSpPr>
        <p:spPr>
          <a:xfrm>
            <a:off x="9111926" y="6549473"/>
            <a:ext cx="30800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ariable Bold"/>
                <a:ea typeface="+mn-ea"/>
                <a:cs typeface="+mn-cs"/>
              </a:rPr>
              <a:t>Source: IPA Databank, 2012-2016 UK cases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F1F01B-9D39-4233-9A7A-20838D6D625E}"/>
              </a:ext>
            </a:extLst>
          </p:cNvPr>
          <p:cNvSpPr txBox="1"/>
          <p:nvPr/>
        </p:nvSpPr>
        <p:spPr>
          <a:xfrm>
            <a:off x="4805516" y="6276027"/>
            <a:ext cx="2580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ariable Bold"/>
                <a:ea typeface="+mn-ea"/>
                <a:cs typeface="+mn-cs"/>
              </a:rPr>
              <a:t>Media combination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9A7BFB7-7C4A-48E7-AE60-E8353C3D90DD}"/>
              </a:ext>
            </a:extLst>
          </p:cNvPr>
          <p:cNvCxnSpPr/>
          <p:nvPr/>
        </p:nvCxnSpPr>
        <p:spPr>
          <a:xfrm flipV="1">
            <a:off x="5309419" y="3380491"/>
            <a:ext cx="1902542" cy="73741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5A423E8-E0F6-403D-8284-CE9474CD251E}"/>
              </a:ext>
            </a:extLst>
          </p:cNvPr>
          <p:cNvSpPr txBox="1"/>
          <p:nvPr/>
        </p:nvSpPr>
        <p:spPr>
          <a:xfrm>
            <a:off x="4897977" y="2589591"/>
            <a:ext cx="27254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2F007E"/>
                </a:solidFill>
                <a:effectLst/>
                <a:uLnTx/>
                <a:uFillTx/>
                <a:latin typeface="Variable Black" panose="00000A00000000000000" pitchFamily="2" charset="0"/>
              </a:rPr>
              <a:t>Uplift 34%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99B2DC-594B-4F69-969E-4846D32A2F02}"/>
              </a:ext>
            </a:extLst>
          </p:cNvPr>
          <p:cNvSpPr txBox="1"/>
          <p:nvPr/>
        </p:nvSpPr>
        <p:spPr>
          <a:xfrm rot="16200000">
            <a:off x="-298171" y="3776488"/>
            <a:ext cx="3649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77C7CA"/>
                </a:solidFill>
                <a:effectLst/>
                <a:uLnTx/>
                <a:uFillTx/>
                <a:latin typeface="Variable Bold" panose="00000800000000000000" pitchFamily="50" charset="0"/>
                <a:ea typeface="+mn-ea"/>
                <a:cs typeface="+mn-cs"/>
              </a:rPr>
              <a:t>Avg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77C7CA"/>
                </a:solidFill>
                <a:effectLst/>
                <a:uLnTx/>
                <a:uFillTx/>
                <a:latin typeface="Variable Bold" panose="00000800000000000000" pitchFamily="50" charset="0"/>
                <a:ea typeface="+mn-ea"/>
                <a:cs typeface="+mn-cs"/>
              </a:rPr>
              <a:t>. no. very large business effects</a:t>
            </a:r>
          </a:p>
        </p:txBody>
      </p:sp>
    </p:spTree>
    <p:extLst>
      <p:ext uri="{BB962C8B-B14F-4D97-AF65-F5344CB8AC3E}">
        <p14:creationId xmlns:p14="http://schemas.microsoft.com/office/powerpoint/2010/main" val="22014941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609A90-16AE-4BDF-872D-D09B3ABE3D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2207" y="431638"/>
            <a:ext cx="9276484" cy="473237"/>
          </a:xfrm>
        </p:spPr>
        <p:txBody>
          <a:bodyPr/>
          <a:lstStyle/>
          <a:p>
            <a:r>
              <a:rPr lang="en-GB"/>
              <a:t>Magazines work well in combination with other channels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EA8CAD7-AD63-4870-AE9D-1FF705472F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5328"/>
              </p:ext>
            </p:extLst>
          </p:nvPr>
        </p:nvGraphicFramePr>
        <p:xfrm>
          <a:off x="2032000" y="1695775"/>
          <a:ext cx="8128000" cy="45307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D869C89-B36B-4317-B2E8-787BC5BB9D59}"/>
              </a:ext>
            </a:extLst>
          </p:cNvPr>
          <p:cNvSpPr txBox="1"/>
          <p:nvPr/>
        </p:nvSpPr>
        <p:spPr>
          <a:xfrm>
            <a:off x="4805516" y="6276027"/>
            <a:ext cx="2580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ariable Bold"/>
                <a:ea typeface="+mn-ea"/>
                <a:cs typeface="+mn-cs"/>
              </a:rPr>
              <a:t>Media combination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F795D0-B96E-4F80-A8E3-D31938A1B6D0}"/>
              </a:ext>
            </a:extLst>
          </p:cNvPr>
          <p:cNvSpPr txBox="1"/>
          <p:nvPr/>
        </p:nvSpPr>
        <p:spPr>
          <a:xfrm>
            <a:off x="9111926" y="6549473"/>
            <a:ext cx="30800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ariable Bold"/>
                <a:ea typeface="+mn-ea"/>
                <a:cs typeface="+mn-cs"/>
              </a:rPr>
              <a:t>Source: IPA Databank, 2012-2016 UK cases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BFF4AD-7774-4BE2-8104-C3653546124D}"/>
              </a:ext>
            </a:extLst>
          </p:cNvPr>
          <p:cNvSpPr txBox="1"/>
          <p:nvPr/>
        </p:nvSpPr>
        <p:spPr>
          <a:xfrm rot="16200000">
            <a:off x="-298171" y="3776488"/>
            <a:ext cx="3649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77C7CA"/>
                </a:solidFill>
                <a:effectLst/>
                <a:uLnTx/>
                <a:uFillTx/>
                <a:latin typeface="Variable Bold" panose="00000800000000000000" pitchFamily="50" charset="0"/>
                <a:ea typeface="+mn-ea"/>
                <a:cs typeface="+mn-cs"/>
              </a:rPr>
              <a:t>Avg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77C7CA"/>
                </a:solidFill>
                <a:effectLst/>
                <a:uLnTx/>
                <a:uFillTx/>
                <a:latin typeface="Variable Bold" panose="00000800000000000000" pitchFamily="50" charset="0"/>
                <a:ea typeface="+mn-ea"/>
                <a:cs typeface="+mn-cs"/>
              </a:rPr>
              <a:t>. no. very large business effects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A3AB74-CD72-455C-840A-A88B24B84BDB}"/>
              </a:ext>
            </a:extLst>
          </p:cNvPr>
          <p:cNvSpPr/>
          <p:nvPr/>
        </p:nvSpPr>
        <p:spPr>
          <a:xfrm>
            <a:off x="4805516" y="2721114"/>
            <a:ext cx="28416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2F007E"/>
                </a:solidFill>
                <a:latin typeface="+mj-lt"/>
              </a:rPr>
              <a:t>Uplift 44%</a:t>
            </a:r>
          </a:p>
        </p:txBody>
      </p:sp>
    </p:spTree>
    <p:extLst>
      <p:ext uri="{BB962C8B-B14F-4D97-AF65-F5344CB8AC3E}">
        <p14:creationId xmlns:p14="http://schemas.microsoft.com/office/powerpoint/2010/main" val="2949544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6C4B9F-0BBB-4E34-A98C-772034FB82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5638" y="2958386"/>
            <a:ext cx="11769213" cy="941227"/>
          </a:xfrm>
        </p:spPr>
        <p:txBody>
          <a:bodyPr/>
          <a:lstStyle/>
          <a:p>
            <a:r>
              <a:rPr lang="en-GB"/>
              <a:t>Effectiveness</a:t>
            </a:r>
          </a:p>
        </p:txBody>
      </p:sp>
    </p:spTree>
    <p:extLst>
      <p:ext uri="{BB962C8B-B14F-4D97-AF65-F5344CB8AC3E}">
        <p14:creationId xmlns:p14="http://schemas.microsoft.com/office/powerpoint/2010/main" val="19867456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21B26D9-C905-4185-9513-564AACCA74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Magazines really deliver on customer acquisition 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EB5A968-4256-4809-8653-948D4DB064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3747106"/>
              </p:ext>
            </p:extLst>
          </p:nvPr>
        </p:nvGraphicFramePr>
        <p:xfrm>
          <a:off x="2032000" y="1426127"/>
          <a:ext cx="8128000" cy="51233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AF097C35-6B0B-42B3-8005-BDB3DBCAAC08}"/>
              </a:ext>
            </a:extLst>
          </p:cNvPr>
          <p:cNvSpPr txBox="1"/>
          <p:nvPr/>
        </p:nvSpPr>
        <p:spPr>
          <a:xfrm>
            <a:off x="3204326" y="1861940"/>
            <a:ext cx="11160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F007E"/>
                </a:solidFill>
                <a:effectLst/>
                <a:uLnTx/>
                <a:uFillTx/>
                <a:latin typeface="Variable Black" panose="00000A00000000000000" pitchFamily="2" charset="0"/>
              </a:rPr>
              <a:t>Uplift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F007E"/>
                </a:solidFill>
                <a:effectLst/>
                <a:uLnTx/>
                <a:uFillTx/>
                <a:latin typeface="Variable Black" panose="00000A00000000000000" pitchFamily="2" charset="0"/>
              </a:rPr>
              <a:t>23%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22BED1F7-60D7-4568-B51E-C9FA43DDB0A3}"/>
              </a:ext>
            </a:extLst>
          </p:cNvPr>
          <p:cNvSpPr/>
          <p:nvPr/>
        </p:nvSpPr>
        <p:spPr>
          <a:xfrm rot="10800000">
            <a:off x="5834599" y="5020020"/>
            <a:ext cx="870012" cy="654890"/>
          </a:xfrm>
          <a:prstGeom prst="down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ariable Bold" panose="00000800000000000000" pitchFamily="50" charset="0"/>
              <a:ea typeface="+mn-ea"/>
              <a:cs typeface="+mn-cs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7C1C1379-2671-473E-8E14-7D1776ECEF3B}"/>
              </a:ext>
            </a:extLst>
          </p:cNvPr>
          <p:cNvSpPr/>
          <p:nvPr/>
        </p:nvSpPr>
        <p:spPr>
          <a:xfrm rot="10800000">
            <a:off x="8331196" y="5020020"/>
            <a:ext cx="870012" cy="654890"/>
          </a:xfrm>
          <a:prstGeom prst="down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ariable Bold" panose="00000800000000000000" pitchFamily="50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115A96-1F1D-4B85-AC6E-4426A28C0573}"/>
              </a:ext>
            </a:extLst>
          </p:cNvPr>
          <p:cNvSpPr txBox="1"/>
          <p:nvPr/>
        </p:nvSpPr>
        <p:spPr>
          <a:xfrm rot="16200000">
            <a:off x="-536476" y="3597564"/>
            <a:ext cx="4126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77C7CA"/>
                </a:solidFill>
                <a:effectLst/>
                <a:uLnTx/>
                <a:uFillTx/>
                <a:latin typeface="Variable Bold" panose="00000800000000000000" pitchFamily="50" charset="0"/>
                <a:ea typeface="+mn-ea"/>
                <a:cs typeface="+mn-cs"/>
              </a:rPr>
              <a:t>% Reporting very large business effects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43C1CE-8958-4124-B36F-5754EE1388D4}"/>
              </a:ext>
            </a:extLst>
          </p:cNvPr>
          <p:cNvSpPr txBox="1"/>
          <p:nvPr/>
        </p:nvSpPr>
        <p:spPr>
          <a:xfrm>
            <a:off x="7073290" y="6549473"/>
            <a:ext cx="51187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>
              <a:defRPr/>
            </a:pPr>
            <a:r>
              <a:rPr lang="en-GB" sz="1200" dirty="0">
                <a:solidFill>
                  <a:prstClr val="white"/>
                </a:solidFill>
              </a:rPr>
              <a:t>Source: Bridging the long and short term divide, Peter Field, Magnetic 2017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360F5D-C8AA-4708-A16B-6902B76A0D47}"/>
              </a:ext>
            </a:extLst>
          </p:cNvPr>
          <p:cNvSpPr txBox="1"/>
          <p:nvPr/>
        </p:nvSpPr>
        <p:spPr>
          <a:xfrm>
            <a:off x="5711598" y="1861940"/>
            <a:ext cx="11160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F007E"/>
                </a:solidFill>
                <a:effectLst/>
                <a:uLnTx/>
                <a:uFillTx/>
                <a:latin typeface="Variable Black" panose="00000A00000000000000" pitchFamily="2" charset="0"/>
              </a:rPr>
              <a:t>Uplift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2F007E"/>
                </a:solidFill>
                <a:latin typeface="Variable Black" panose="00000A00000000000000" pitchFamily="2" charset="0"/>
              </a:rPr>
              <a:t>74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F007E"/>
                </a:solidFill>
                <a:effectLst/>
                <a:uLnTx/>
                <a:uFillTx/>
                <a:latin typeface="Variable Black" panose="00000A00000000000000" pitchFamily="2" charset="0"/>
              </a:rPr>
              <a:t>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0237E5-739B-4870-ADB6-5090C3C73CB2}"/>
              </a:ext>
            </a:extLst>
          </p:cNvPr>
          <p:cNvSpPr txBox="1"/>
          <p:nvPr/>
        </p:nvSpPr>
        <p:spPr>
          <a:xfrm>
            <a:off x="8184150" y="1861940"/>
            <a:ext cx="11641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F007E"/>
                </a:solidFill>
                <a:effectLst/>
                <a:uLnTx/>
                <a:uFillTx/>
                <a:latin typeface="Variable Black" panose="00000A00000000000000" pitchFamily="2" charset="0"/>
              </a:rPr>
              <a:t>Uplift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F007E"/>
                </a:solidFill>
                <a:effectLst/>
                <a:uLnTx/>
                <a:uFillTx/>
                <a:latin typeface="Variable Black" panose="00000A00000000000000" pitchFamily="2" charset="0"/>
              </a:rPr>
              <a:t>161%</a:t>
            </a: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1837BD18-EC34-4DCE-8044-BDE0574BF217}"/>
              </a:ext>
            </a:extLst>
          </p:cNvPr>
          <p:cNvSpPr/>
          <p:nvPr/>
        </p:nvSpPr>
        <p:spPr>
          <a:xfrm rot="10800000">
            <a:off x="3367592" y="5020020"/>
            <a:ext cx="870012" cy="654890"/>
          </a:xfrm>
          <a:prstGeom prst="down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ariable Bold" panose="000008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23579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8C5ED6-9391-4EA6-8569-0AE1FCDADB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Conclusions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7F3AAFE-B780-44D9-BBEB-3F006FB74440}"/>
              </a:ext>
            </a:extLst>
          </p:cNvPr>
          <p:cNvSpPr txBox="1">
            <a:spLocks/>
          </p:cNvSpPr>
          <p:nvPr/>
        </p:nvSpPr>
        <p:spPr>
          <a:xfrm>
            <a:off x="1492287" y="2287434"/>
            <a:ext cx="10098157" cy="33704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77C7CA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ariable Black"/>
              <a:ea typeface="+mj-ea"/>
              <a:cs typeface="+mj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ariable Black"/>
                <a:ea typeface="+mj-ea"/>
                <a:cs typeface="+mj-cs"/>
              </a:rPr>
              <a:t>There is an opportunity to optimise campaign profit ROI by investing 5% into printed magazines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ariable Black"/>
              <a:ea typeface="+mj-ea"/>
              <a:cs typeface="+mj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ariable Black"/>
                <a:ea typeface="+mj-ea"/>
                <a:cs typeface="+mj-cs"/>
              </a:rPr>
              <a:t>This is about re-balancing the media mix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ariable Black"/>
              <a:ea typeface="+mj-ea"/>
              <a:cs typeface="+mj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ariable Black"/>
                <a:ea typeface="+mj-ea"/>
                <a:cs typeface="+mj-cs"/>
              </a:rPr>
              <a:t>Beauty brands can be confident in their investment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ariable Black"/>
              <a:ea typeface="+mj-ea"/>
              <a:cs typeface="+mj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ariable Black"/>
                <a:ea typeface="+mj-ea"/>
                <a:cs typeface="+mj-cs"/>
              </a:rPr>
              <a:t>A strong case for finances brands to consider magazines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ariable Black"/>
              <a:ea typeface="+mj-ea"/>
              <a:cs typeface="+mj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ariable Black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18048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6C4B9F-0BBB-4E34-A98C-772034FB82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Optimisation</a:t>
            </a:r>
          </a:p>
        </p:txBody>
      </p:sp>
    </p:spTree>
    <p:extLst>
      <p:ext uri="{BB962C8B-B14F-4D97-AF65-F5344CB8AC3E}">
        <p14:creationId xmlns:p14="http://schemas.microsoft.com/office/powerpoint/2010/main" val="1317449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6C4B9F-0BBB-4E34-A98C-772034FB82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sz="3600"/>
              <a:t>Range of resources</a:t>
            </a:r>
          </a:p>
          <a:p>
            <a:endParaRPr lang="en-GB" sz="3600"/>
          </a:p>
          <a:p>
            <a:r>
              <a:rPr lang="en-GB" sz="3600"/>
              <a:t>Ongoing testing</a:t>
            </a:r>
          </a:p>
          <a:p>
            <a:endParaRPr lang="en-GB" sz="3600"/>
          </a:p>
          <a:p>
            <a:r>
              <a:rPr lang="en-GB" sz="3600"/>
              <a:t>Individualised strategies</a:t>
            </a:r>
          </a:p>
        </p:txBody>
      </p:sp>
    </p:spTree>
    <p:extLst>
      <p:ext uri="{BB962C8B-B14F-4D97-AF65-F5344CB8AC3E}">
        <p14:creationId xmlns:p14="http://schemas.microsoft.com/office/powerpoint/2010/main" val="3531623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8C5ED6-9391-4EA6-8569-0AE1FCDADB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Key questions answered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7F3AAFE-B780-44D9-BBEB-3F006FB74440}"/>
              </a:ext>
            </a:extLst>
          </p:cNvPr>
          <p:cNvSpPr txBox="1">
            <a:spLocks/>
          </p:cNvSpPr>
          <p:nvPr/>
        </p:nvSpPr>
        <p:spPr>
          <a:xfrm>
            <a:off x="1431234" y="1992467"/>
            <a:ext cx="10098157" cy="33704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77C7CA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ariable Black"/>
                <a:ea typeface="+mj-ea"/>
                <a:cs typeface="+mj-cs"/>
              </a:rPr>
              <a:t>What is the gap in investment across the market?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ariable Black"/>
              <a:ea typeface="+mj-ea"/>
              <a:cs typeface="+mj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ariable Black"/>
                <a:ea typeface="+mj-ea"/>
                <a:cs typeface="+mj-cs"/>
              </a:rPr>
              <a:t>What are optimum levels of investment for advertisers?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ariable Black"/>
              <a:ea typeface="+mj-ea"/>
              <a:cs typeface="+mj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ariable Black"/>
                <a:ea typeface="+mj-ea"/>
                <a:cs typeface="+mj-cs"/>
              </a:rPr>
              <a:t>How well do magazines perform on profit ROI?</a:t>
            </a:r>
          </a:p>
        </p:txBody>
      </p:sp>
    </p:spTree>
    <p:extLst>
      <p:ext uri="{BB962C8B-B14F-4D97-AF65-F5344CB8AC3E}">
        <p14:creationId xmlns:p14="http://schemas.microsoft.com/office/powerpoint/2010/main" val="7711362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487372-CC4B-4BE9-9655-D4A086070D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Profit ROI analysis</a:t>
            </a:r>
          </a:p>
        </p:txBody>
      </p:sp>
    </p:spTree>
    <p:extLst>
      <p:ext uri="{BB962C8B-B14F-4D97-AF65-F5344CB8AC3E}">
        <p14:creationId xmlns:p14="http://schemas.microsoft.com/office/powerpoint/2010/main" val="614543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6C4B9F-0BBB-4E34-A98C-772034FB82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5638" y="2958386"/>
            <a:ext cx="11769213" cy="941227"/>
          </a:xfrm>
        </p:spPr>
        <p:txBody>
          <a:bodyPr/>
          <a:lstStyle/>
          <a:p>
            <a:r>
              <a:rPr lang="en-GB"/>
              <a:t>You need to rebalance the media mix</a:t>
            </a:r>
          </a:p>
        </p:txBody>
      </p:sp>
    </p:spTree>
    <p:extLst>
      <p:ext uri="{BB962C8B-B14F-4D97-AF65-F5344CB8AC3E}">
        <p14:creationId xmlns:p14="http://schemas.microsoft.com/office/powerpoint/2010/main" val="2283854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540AF9-3A88-429D-B90A-60F610AE49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r>
              <a:rPr lang="en-GB"/>
              <a:t>We are going to focus on two categories today</a:t>
            </a:r>
          </a:p>
        </p:txBody>
      </p:sp>
    </p:spTree>
    <p:extLst>
      <p:ext uri="{BB962C8B-B14F-4D97-AF65-F5344CB8AC3E}">
        <p14:creationId xmlns:p14="http://schemas.microsoft.com/office/powerpoint/2010/main" val="4038201546"/>
      </p:ext>
    </p:extLst>
  </p:cSld>
  <p:clrMapOvr>
    <a:masterClrMapping/>
  </p:clrMapOvr>
</p:sld>
</file>

<file path=ppt/theme/theme1.xml><?xml version="1.0" encoding="utf-8"?>
<a:theme xmlns:a="http://schemas.openxmlformats.org/drawingml/2006/main" name="Attention Template">
  <a:themeElements>
    <a:clrScheme name="New attention template">
      <a:dk1>
        <a:sysClr val="windowText" lastClr="000000"/>
      </a:dk1>
      <a:lt1>
        <a:sysClr val="window" lastClr="FFFFFF"/>
      </a:lt1>
      <a:dk2>
        <a:srgbClr val="3D2783"/>
      </a:dk2>
      <a:lt2>
        <a:srgbClr val="4DBDC6"/>
      </a:lt2>
      <a:accent1>
        <a:srgbClr val="3D2783"/>
      </a:accent1>
      <a:accent2>
        <a:srgbClr val="3F438C"/>
      </a:accent2>
      <a:accent3>
        <a:srgbClr val="4971A6"/>
      </a:accent3>
      <a:accent4>
        <a:srgbClr val="4EABBF"/>
      </a:accent4>
      <a:accent5>
        <a:srgbClr val="4FBDC6"/>
      </a:accent5>
      <a:accent6>
        <a:srgbClr val="F85EC5"/>
      </a:accent6>
      <a:hlink>
        <a:srgbClr val="FFFFFF"/>
      </a:hlink>
      <a:folHlink>
        <a:srgbClr val="8FDEDE"/>
      </a:folHlink>
    </a:clrScheme>
    <a:fontScheme name="Magnetic Variable">
      <a:majorFont>
        <a:latin typeface="Variable Black"/>
        <a:ea typeface=""/>
        <a:cs typeface=""/>
      </a:majorFont>
      <a:minorFont>
        <a:latin typeface="Variable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Attention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agnetic Variable">
      <a:majorFont>
        <a:latin typeface="Variable Black"/>
        <a:ea typeface=""/>
        <a:cs typeface=""/>
      </a:majorFont>
      <a:minorFont>
        <a:latin typeface="Variable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Master template">
      <a:dk1>
        <a:sysClr val="windowText" lastClr="000000"/>
      </a:dk1>
      <a:lt1>
        <a:sysClr val="window" lastClr="FFFFFF"/>
      </a:lt1>
      <a:dk2>
        <a:srgbClr val="3D2783"/>
      </a:dk2>
      <a:lt2>
        <a:srgbClr val="4DBDC6"/>
      </a:lt2>
      <a:accent1>
        <a:srgbClr val="FF0079"/>
      </a:accent1>
      <a:accent2>
        <a:srgbClr val="7863E4"/>
      </a:accent2>
      <a:accent3>
        <a:srgbClr val="F1AC18"/>
      </a:accent3>
      <a:accent4>
        <a:srgbClr val="4DBDC6"/>
      </a:accent4>
      <a:accent5>
        <a:srgbClr val="8EF39D"/>
      </a:accent5>
      <a:accent6>
        <a:srgbClr val="F85EC5"/>
      </a:accent6>
      <a:hlink>
        <a:srgbClr val="FFFFFF"/>
      </a:hlink>
      <a:folHlink>
        <a:srgbClr val="7863E4"/>
      </a:folHlink>
    </a:clrScheme>
    <a:fontScheme name="Magnetic">
      <a:majorFont>
        <a:latin typeface="Variable Black"/>
        <a:ea typeface=""/>
        <a:cs typeface=""/>
      </a:majorFont>
      <a:minorFont>
        <a:latin typeface="Variable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610442a4-1f6f-42f7-b604-54c2340d1bb4">YWK6HU3KRPTH-1916112913-35446</_dlc_DocId>
    <_dlc_DocIdUrl xmlns="610442a4-1f6f-42f7-b604-54c2340d1bb4">
      <Url>https://ppaltd.sharepoint.com/sites/Magnetic/_layouts/15/DocIdRedir.aspx?ID=YWK6HU3KRPTH-1916112913-35446</Url>
      <Description>YWK6HU3KRPTH-1916112913-35446</Description>
    </_dlc_DocIdUrl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7BE65FF47A3D046BCC2F23E261C24B6" ma:contentTypeVersion="10" ma:contentTypeDescription="Create a new document." ma:contentTypeScope="" ma:versionID="c581b062a24d451e89dd5052a7afbb22">
  <xsd:schema xmlns:xsd="http://www.w3.org/2001/XMLSchema" xmlns:xs="http://www.w3.org/2001/XMLSchema" xmlns:p="http://schemas.microsoft.com/office/2006/metadata/properties" xmlns:ns2="610442a4-1f6f-42f7-b604-54c2340d1bb4" xmlns:ns3="4b6c9c3d-280d-406b-bce5-57a15c848e0d" targetNamespace="http://schemas.microsoft.com/office/2006/metadata/properties" ma:root="true" ma:fieldsID="ab1113609555416cd42887f917294f96" ns2:_="" ns3:_="">
    <xsd:import namespace="610442a4-1f6f-42f7-b604-54c2340d1bb4"/>
    <xsd:import namespace="4b6c9c3d-280d-406b-bce5-57a15c848e0d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Location" minOccurs="0"/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0442a4-1f6f-42f7-b604-54c2340d1bb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6c9c3d-280d-406b-bce5-57a15c848e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7FFE5155-4503-42EB-AE25-24BD5D7EA51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3000393-C488-4F4C-8225-550C82ABD4DA}">
  <ds:schemaRefs>
    <ds:schemaRef ds:uri="http://schemas.microsoft.com/office/2006/documentManagement/types"/>
    <ds:schemaRef ds:uri="4b6c9c3d-280d-406b-bce5-57a15c848e0d"/>
    <ds:schemaRef ds:uri="http://purl.org/dc/elements/1.1/"/>
    <ds:schemaRef ds:uri="http://schemas.microsoft.com/office/infopath/2007/PartnerControls"/>
    <ds:schemaRef ds:uri="610442a4-1f6f-42f7-b604-54c2340d1bb4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B64CE6C-4242-485F-9531-094DBD79A4D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10442a4-1f6f-42f7-b604-54c2340d1bb4"/>
    <ds:schemaRef ds:uri="4b6c9c3d-280d-406b-bce5-57a15c848e0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B50C5F99-B998-4B1D-A54C-2AC0B4C28605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877</TotalTime>
  <Words>427</Words>
  <Application>Microsoft Office PowerPoint</Application>
  <PresentationFormat>Widescreen</PresentationFormat>
  <Paragraphs>107</Paragraphs>
  <Slides>31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Variable Black</vt:lpstr>
      <vt:lpstr>Arial</vt:lpstr>
      <vt:lpstr>Variable Bold</vt:lpstr>
      <vt:lpstr>Calibri</vt:lpstr>
      <vt:lpstr>Attention Template</vt:lpstr>
      <vt:lpstr>3_Attention Template</vt:lpstr>
      <vt:lpstr>Custom Design</vt:lpstr>
      <vt:lpstr>PowerPoint Presentation</vt:lpstr>
      <vt:lpstr>Attention Pays:  Optimising for Profit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Gareth Jones</dc:creator>
  <cp:lastModifiedBy>Gareth Jones</cp:lastModifiedBy>
  <cp:revision>21</cp:revision>
  <dcterms:created xsi:type="dcterms:W3CDTF">2019-04-03T08:46:55Z</dcterms:created>
  <dcterms:modified xsi:type="dcterms:W3CDTF">2019-10-16T08:46:43Z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0x010100D7BE65FF47A3D046BCC2F23E261C24B6</vt:lpwstr>
  </property>
  <property fmtid="{D5CDD505-2E9C-101B-9397-08002B2CF9AE}" pid="3" name="Order">
    <vt:r8>7019700</vt:r8>
  </property>
  <property fmtid="{D5CDD505-2E9C-101B-9397-08002B2CF9AE}" pid="4" name="_dlc_DocIdItemGuid">
    <vt:lpwstr>c829ee71-8706-49f2-ba50-3310b8cdb894</vt:lpwstr>
  </property>
</Properties>
</file>