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16" r:id="rId2"/>
    <p:sldMasterId id="2147483733" r:id="rId3"/>
    <p:sldMasterId id="2147483745" r:id="rId4"/>
  </p:sldMasterIdLst>
  <p:notesMasterIdLst>
    <p:notesMasterId r:id="rId26"/>
  </p:notesMasterIdLst>
  <p:handoutMasterIdLst>
    <p:handoutMasterId r:id="rId27"/>
  </p:handoutMasterIdLst>
  <p:sldIdLst>
    <p:sldId id="627" r:id="rId5"/>
    <p:sldId id="657" r:id="rId6"/>
    <p:sldId id="678" r:id="rId7"/>
    <p:sldId id="659" r:id="rId8"/>
    <p:sldId id="677" r:id="rId9"/>
    <p:sldId id="658" r:id="rId10"/>
    <p:sldId id="676" r:id="rId11"/>
    <p:sldId id="665" r:id="rId12"/>
    <p:sldId id="671" r:id="rId13"/>
    <p:sldId id="663" r:id="rId14"/>
    <p:sldId id="664" r:id="rId15"/>
    <p:sldId id="666" r:id="rId16"/>
    <p:sldId id="670" r:id="rId17"/>
    <p:sldId id="667" r:id="rId18"/>
    <p:sldId id="674" r:id="rId19"/>
    <p:sldId id="668" r:id="rId20"/>
    <p:sldId id="672" r:id="rId21"/>
    <p:sldId id="660" r:id="rId22"/>
    <p:sldId id="662" r:id="rId23"/>
    <p:sldId id="669" r:id="rId24"/>
    <p:sldId id="675" r:id="rId25"/>
  </p:sldIdLst>
  <p:sldSz cx="9144000" cy="5143500" type="screen16x9"/>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79"/>
    <a:srgbClr val="56D9E3"/>
    <a:srgbClr val="04344D"/>
    <a:srgbClr val="FFFFFF"/>
    <a:srgbClr val="147EC0"/>
    <a:srgbClr val="3FA9FF"/>
    <a:srgbClr val="15A0BB"/>
    <a:srgbClr val="02273B"/>
    <a:srgbClr val="E61D72"/>
    <a:srgbClr val="FF3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49" autoAdjust="0"/>
    <p:restoredTop sz="94902" autoAdjust="0"/>
  </p:normalViewPr>
  <p:slideViewPr>
    <p:cSldViewPr snapToGrid="0">
      <p:cViewPr>
        <p:scale>
          <a:sx n="60" d="100"/>
          <a:sy n="60" d="100"/>
        </p:scale>
        <p:origin x="-3084" y="-1512"/>
      </p:cViewPr>
      <p:guideLst>
        <p:guide orient="horz" pos="333"/>
        <p:guide orient="horz" pos="564"/>
        <p:guide orient="horz" pos="1377"/>
        <p:guide orient="horz" pos="154"/>
        <p:guide orient="horz" pos="390"/>
        <p:guide pos="372"/>
        <p:guide pos="2507"/>
        <p:guide pos="2782"/>
      </p:guideLst>
    </p:cSldViewPr>
  </p:slideViewPr>
  <p:notesTextViewPr>
    <p:cViewPr>
      <p:scale>
        <a:sx n="1" d="1"/>
        <a:sy n="1" d="1"/>
      </p:scale>
      <p:origin x="0" y="0"/>
    </p:cViewPr>
  </p:notesTextViewPr>
  <p:sorterViewPr>
    <p:cViewPr>
      <p:scale>
        <a:sx n="141" d="100"/>
        <a:sy n="141" d="100"/>
      </p:scale>
      <p:origin x="0" y="0"/>
    </p:cViewPr>
  </p:sorterViewPr>
  <p:notesViewPr>
    <p:cSldViewPr snapToGrid="0" snapToObjects="1">
      <p:cViewPr varScale="1">
        <p:scale>
          <a:sx n="86" d="100"/>
          <a:sy n="86" d="100"/>
        </p:scale>
        <p:origin x="-3558" y="-84"/>
      </p:cViewPr>
      <p:guideLst>
        <p:guide orient="horz" pos="3110"/>
        <p:guide pos="2124"/>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1D57C66D-49EC-4ADC-974B-3E4CBDD5E568}" type="datetimeFigureOut">
              <a:rPr lang="en-US" smtClean="0"/>
              <a:t>9/25/2017</a:t>
            </a:fld>
            <a:endParaRPr lang="en-US"/>
          </a:p>
        </p:txBody>
      </p:sp>
      <p:sp>
        <p:nvSpPr>
          <p:cNvPr id="4" name="Footer Placeholder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21327414-B59D-4783-9673-7654C0BD2339}" type="slidenum">
              <a:rPr lang="en-US" smtClean="0"/>
              <a:t>‹#›</a:t>
            </a:fld>
            <a:endParaRPr lang="en-US"/>
          </a:p>
        </p:txBody>
      </p:sp>
    </p:spTree>
    <p:extLst>
      <p:ext uri="{BB962C8B-B14F-4D97-AF65-F5344CB8AC3E}">
        <p14:creationId xmlns:p14="http://schemas.microsoft.com/office/powerpoint/2010/main" val="1718818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2"/>
            <a:ext cx="2921582" cy="493633"/>
          </a:xfrm>
          <a:prstGeom prst="rect">
            <a:avLst/>
          </a:prstGeom>
        </p:spPr>
        <p:txBody>
          <a:bodyPr vert="horz" lIns="91440" tIns="45720" rIns="91440" bIns="45720" rtlCol="0"/>
          <a:lstStyle>
            <a:lvl1pPr algn="r">
              <a:defRPr sz="1200"/>
            </a:lvl1pPr>
          </a:lstStyle>
          <a:p>
            <a:fld id="{BFD19117-C447-6C41-B314-12B142E42D5A}" type="datetimeFigureOut">
              <a:rPr lang="en-US" smtClean="0"/>
              <a:t>9/25/2017</a:t>
            </a:fld>
            <a:endParaRPr lang="en-US"/>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7318"/>
            <a:ext cx="2921582"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8"/>
            <a:ext cx="2921582" cy="493633"/>
          </a:xfrm>
          <a:prstGeom prst="rect">
            <a:avLst/>
          </a:prstGeom>
        </p:spPr>
        <p:txBody>
          <a:bodyPr vert="horz" lIns="91440" tIns="45720" rIns="91440" bIns="45720" rtlCol="0" anchor="b"/>
          <a:lstStyle>
            <a:lvl1pPr algn="r">
              <a:defRPr sz="1200"/>
            </a:lvl1pPr>
          </a:lstStyle>
          <a:p>
            <a:fld id="{B01FBA74-EB21-B146-A453-47F1040FE08A}" type="slidenum">
              <a:rPr lang="en-US" smtClean="0"/>
              <a:t>‹#›</a:t>
            </a:fld>
            <a:endParaRPr lang="en-US"/>
          </a:p>
        </p:txBody>
      </p:sp>
    </p:spTree>
    <p:extLst>
      <p:ext uri="{BB962C8B-B14F-4D97-AF65-F5344CB8AC3E}">
        <p14:creationId xmlns:p14="http://schemas.microsoft.com/office/powerpoint/2010/main" val="2478882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3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3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40.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4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4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4.xml"/><Relationship Id="rId5" Type="http://schemas.openxmlformats.org/officeDocument/2006/relationships/image" Target="../media/image30.png"/><Relationship Id="rId4" Type="http://schemas.openxmlformats.org/officeDocument/2006/relationships/image" Target="../media/image4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37000">
                <a:schemeClr val="tx1"/>
              </a:gs>
              <a:gs pos="88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4" name="Picture 3" descr="MAGNETIC 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6336" y="1749934"/>
            <a:ext cx="6511332" cy="821819"/>
          </a:xfrm>
          <a:prstGeom prst="rect">
            <a:avLst/>
          </a:prstGeom>
        </p:spPr>
      </p:pic>
      <p:sp>
        <p:nvSpPr>
          <p:cNvPr id="342" name="Title 343"/>
          <p:cNvSpPr>
            <a:spLocks noGrp="1"/>
          </p:cNvSpPr>
          <p:nvPr>
            <p:ph type="title"/>
          </p:nvPr>
        </p:nvSpPr>
        <p:spPr>
          <a:xfrm>
            <a:off x="2601173" y="3254204"/>
            <a:ext cx="3735364" cy="635347"/>
          </a:xfrm>
        </p:spPr>
        <p:txBody>
          <a:bodyPr/>
          <a:lstStyle>
            <a:lvl1pPr marL="0" algn="ctr" defTabSz="457200" rtl="0" eaLnBrk="1" latinLnBrk="0" hangingPunct="1">
              <a:spcBef>
                <a:spcPct val="0"/>
              </a:spcBef>
              <a:buNone/>
              <a:defRPr lang="en-US" sz="2000" kern="1200" cap="all" baseline="0">
                <a:solidFill>
                  <a:schemeClr val="accent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3896538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14" name="Picture 13"/>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3783" y="1356062"/>
            <a:ext cx="3556608" cy="3538406"/>
          </a:xfrm>
          <a:prstGeom prst="rect">
            <a:avLst/>
          </a:prstGeom>
          <a:noFill/>
          <a:ln>
            <a:noFill/>
          </a:ln>
        </p:spPr>
      </p:pic>
    </p:spTree>
    <p:extLst>
      <p:ext uri="{BB962C8B-B14F-4D97-AF65-F5344CB8AC3E}">
        <p14:creationId xmlns:p14="http://schemas.microsoft.com/office/powerpoint/2010/main" val="1125181341"/>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69695" y="1105434"/>
            <a:ext cx="5474306" cy="3796458"/>
          </a:xfrm>
          <a:prstGeom prst="rect">
            <a:avLst/>
          </a:prstGeom>
        </p:spPr>
      </p:pic>
    </p:spTree>
    <p:extLst>
      <p:ext uri="{BB962C8B-B14F-4D97-AF65-F5344CB8AC3E}">
        <p14:creationId xmlns:p14="http://schemas.microsoft.com/office/powerpoint/2010/main" val="3191358530"/>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5 key words">
    <p:spTree>
      <p:nvGrpSpPr>
        <p:cNvPr id="1" name=""/>
        <p:cNvGrpSpPr/>
        <p:nvPr/>
      </p:nvGrpSpPr>
      <p:grpSpPr>
        <a:xfrm>
          <a:off x="0" y="0"/>
          <a:ext cx="0" cy="0"/>
          <a:chOff x="0" y="0"/>
          <a:chExt cx="0" cy="0"/>
        </a:xfrm>
      </p:grpSpPr>
      <p:sp>
        <p:nvSpPr>
          <p:cNvPr id="21" name="Rectangle 20"/>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Rectangle 2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hutterstock_64183273 blu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82750" y="68383"/>
            <a:ext cx="4561253" cy="4679462"/>
          </a:xfrm>
          <a:prstGeom prst="rect">
            <a:avLst/>
          </a:prstGeom>
        </p:spPr>
      </p:pic>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24" name="Picture 23"/>
          <p:cNvPicPr>
            <a:picLocks noChangeAspect="1"/>
          </p:cNvPicPr>
          <p:nvPr userDrawn="1"/>
        </p:nvPicPr>
        <p:blipFill rotWithShape="1">
          <a:blip r:embed="rId4"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25" name="Straight Connector 24"/>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6048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4" name="Picture 13" descr="shutterstock_113186782 blue.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36043" y="40012"/>
            <a:ext cx="3228731" cy="4852682"/>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12116032"/>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4762501"/>
            <a:ext cx="9144000" cy="4667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spTree>
    <p:extLst>
      <p:ext uri="{BB962C8B-B14F-4D97-AF65-F5344CB8AC3E}">
        <p14:creationId xmlns:p14="http://schemas.microsoft.com/office/powerpoint/2010/main" val="1737452333"/>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x3 picture boxes +x3 Txt boxes">
    <p:spTree>
      <p:nvGrpSpPr>
        <p:cNvPr id="1" name=""/>
        <p:cNvGrpSpPr/>
        <p:nvPr/>
      </p:nvGrpSpPr>
      <p:grpSpPr>
        <a:xfrm>
          <a:off x="0" y="0"/>
          <a:ext cx="0" cy="0"/>
          <a:chOff x="0" y="0"/>
          <a:chExt cx="0" cy="0"/>
        </a:xfrm>
      </p:grpSpPr>
      <p:sp>
        <p:nvSpPr>
          <p:cNvPr id="2" name="Rectangle 1"/>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descr="MAGNETIC 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3970" y="1586013"/>
            <a:ext cx="6511332" cy="821819"/>
          </a:xfrm>
          <a:prstGeom prst="rect">
            <a:avLst/>
          </a:prstGeom>
        </p:spPr>
      </p:pic>
      <p:sp>
        <p:nvSpPr>
          <p:cNvPr id="3" name="Rectangle 2"/>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986908" y="1110292"/>
            <a:ext cx="1457296" cy="1485571"/>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5" name="Group 64"/>
          <p:cNvGrpSpPr/>
          <p:nvPr userDrawn="1"/>
        </p:nvGrpSpPr>
        <p:grpSpPr>
          <a:xfrm>
            <a:off x="855125" y="994249"/>
            <a:ext cx="1720857" cy="1717687"/>
            <a:chOff x="769975" y="1149540"/>
            <a:chExt cx="1720856" cy="1717687"/>
          </a:xfrm>
        </p:grpSpPr>
        <p:sp>
          <p:nvSpPr>
            <p:cNvPr id="1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6" name="Picture Placeholder 6"/>
          <p:cNvSpPr>
            <a:spLocks noGrp="1"/>
          </p:cNvSpPr>
          <p:nvPr>
            <p:ph type="pic" sz="quarter" idx="11"/>
          </p:nvPr>
        </p:nvSpPr>
        <p:spPr>
          <a:xfrm>
            <a:off x="3803709" y="1107651"/>
            <a:ext cx="1457296" cy="1485571"/>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7" name="Group 66"/>
          <p:cNvGrpSpPr/>
          <p:nvPr userDrawn="1"/>
        </p:nvGrpSpPr>
        <p:grpSpPr>
          <a:xfrm>
            <a:off x="3671929" y="991608"/>
            <a:ext cx="1720857" cy="1717687"/>
            <a:chOff x="769975" y="1149540"/>
            <a:chExt cx="1720856" cy="1717687"/>
          </a:xfrm>
        </p:grpSpPr>
        <p:sp>
          <p:nvSpPr>
            <p:cNvPr id="68"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6" name="Picture Placeholder 6"/>
          <p:cNvSpPr>
            <a:spLocks noGrp="1"/>
          </p:cNvSpPr>
          <p:nvPr>
            <p:ph type="pic" sz="quarter" idx="12"/>
          </p:nvPr>
        </p:nvSpPr>
        <p:spPr>
          <a:xfrm>
            <a:off x="6615501" y="1104977"/>
            <a:ext cx="1457296" cy="1485571"/>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117" name="Group 116"/>
          <p:cNvGrpSpPr/>
          <p:nvPr userDrawn="1"/>
        </p:nvGrpSpPr>
        <p:grpSpPr>
          <a:xfrm>
            <a:off x="6483717" y="988932"/>
            <a:ext cx="1720857" cy="1717687"/>
            <a:chOff x="769975" y="1149540"/>
            <a:chExt cx="1720856" cy="1717687"/>
          </a:xfrm>
        </p:grpSpPr>
        <p:sp>
          <p:nvSpPr>
            <p:cNvPr id="118"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7" name="Text Placeholder 166"/>
          <p:cNvSpPr>
            <a:spLocks noGrp="1"/>
          </p:cNvSpPr>
          <p:nvPr>
            <p:ph type="body" sz="quarter" idx="13"/>
          </p:nvPr>
        </p:nvSpPr>
        <p:spPr>
          <a:xfrm>
            <a:off x="369414" y="2882675"/>
            <a:ext cx="2692284" cy="906463"/>
          </a:xfrm>
        </p:spPr>
        <p:txBody>
          <a:bodyPr/>
          <a:lstStyle>
            <a:lvl1pPr marL="0" indent="0" algn="ctr">
              <a:lnSpc>
                <a:spcPts val="1900"/>
              </a:lnSpc>
              <a:buFontTx/>
              <a:buNone/>
              <a:defRPr sz="1800">
                <a:solidFill>
                  <a:schemeClr val="tx2"/>
                </a:solidFill>
              </a:defRPr>
            </a:lvl1pPr>
          </a:lstStyle>
          <a:p>
            <a:pPr lvl="0"/>
            <a:endParaRPr lang="en-US"/>
          </a:p>
        </p:txBody>
      </p:sp>
      <p:sp>
        <p:nvSpPr>
          <p:cNvPr id="168" name="Text Placeholder 166"/>
          <p:cNvSpPr>
            <a:spLocks noGrp="1"/>
          </p:cNvSpPr>
          <p:nvPr>
            <p:ph type="body" sz="quarter" idx="14"/>
          </p:nvPr>
        </p:nvSpPr>
        <p:spPr>
          <a:xfrm>
            <a:off x="3186219" y="2882675"/>
            <a:ext cx="2692284" cy="906463"/>
          </a:xfrm>
        </p:spPr>
        <p:txBody>
          <a:bodyPr/>
          <a:lstStyle>
            <a:lvl1pPr marL="0" indent="0" algn="ctr">
              <a:lnSpc>
                <a:spcPts val="1900"/>
              </a:lnSpc>
              <a:buFontTx/>
              <a:buNone/>
              <a:defRPr sz="1800">
                <a:solidFill>
                  <a:schemeClr val="tx2"/>
                </a:solidFill>
              </a:defRPr>
            </a:lvl1pPr>
          </a:lstStyle>
          <a:p>
            <a:pPr lvl="0"/>
            <a:endParaRPr lang="en-US"/>
          </a:p>
        </p:txBody>
      </p:sp>
      <p:sp>
        <p:nvSpPr>
          <p:cNvPr id="169" name="Text Placeholder 166"/>
          <p:cNvSpPr>
            <a:spLocks noGrp="1"/>
          </p:cNvSpPr>
          <p:nvPr>
            <p:ph type="body" sz="quarter" idx="15"/>
          </p:nvPr>
        </p:nvSpPr>
        <p:spPr>
          <a:xfrm>
            <a:off x="5998007" y="2882675"/>
            <a:ext cx="2692284" cy="906463"/>
          </a:xfrm>
        </p:spPr>
        <p:txBody>
          <a:bodyPr/>
          <a:lstStyle>
            <a:lvl1pPr marL="0" indent="0" algn="ctr">
              <a:lnSpc>
                <a:spcPts val="1900"/>
              </a:lnSpc>
              <a:buFontTx/>
              <a:buNone/>
              <a:defRPr sz="1800">
                <a:solidFill>
                  <a:schemeClr val="tx2"/>
                </a:solidFill>
              </a:defRPr>
            </a:lvl1pPr>
          </a:lstStyle>
          <a:p>
            <a:pPr lvl="0"/>
            <a:endParaRPr lang="en-US"/>
          </a:p>
        </p:txBody>
      </p:sp>
      <p:pic>
        <p:nvPicPr>
          <p:cNvPr id="171" name="Picture 17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2841331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67">
                                            <p:txEl>
                                              <p:pRg st="0" end="0"/>
                                            </p:txEl>
                                          </p:spTgt>
                                        </p:tgtEl>
                                        <p:attrNameLst>
                                          <p:attrName>style.visibility</p:attrName>
                                        </p:attrNameLst>
                                      </p:cBhvr>
                                      <p:to>
                                        <p:strVal val="visible"/>
                                      </p:to>
                                    </p:set>
                                    <p:animEffect transition="in" filter="fade">
                                      <p:cBhvr>
                                        <p:cTn id="13" dur="500"/>
                                        <p:tgtEl>
                                          <p:spTgt spid="16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68">
                                            <p:txEl>
                                              <p:pRg st="0" end="0"/>
                                            </p:txEl>
                                          </p:spTgt>
                                        </p:tgtEl>
                                        <p:attrNameLst>
                                          <p:attrName>style.visibility</p:attrName>
                                        </p:attrNameLst>
                                      </p:cBhvr>
                                      <p:to>
                                        <p:strVal val="visible"/>
                                      </p:to>
                                    </p:set>
                                    <p:animEffect transition="in" filter="fade">
                                      <p:cBhvr>
                                        <p:cTn id="23" dur="500"/>
                                        <p:tgtEl>
                                          <p:spTgt spid="168">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500"/>
                                        <p:tgtEl>
                                          <p:spTgt spid="116"/>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500"/>
                                        <p:tgtEl>
                                          <p:spTgt spid="117"/>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169">
                                            <p:txEl>
                                              <p:pRg st="0" end="0"/>
                                            </p:txEl>
                                          </p:spTgt>
                                        </p:tgtEl>
                                        <p:attrNameLst>
                                          <p:attrName>style.visibility</p:attrName>
                                        </p:attrNameLst>
                                      </p:cBhvr>
                                      <p:to>
                                        <p:strVal val="visible"/>
                                      </p:to>
                                    </p:set>
                                    <p:animEffect transition="in" filter="fade">
                                      <p:cBhvr>
                                        <p:cTn id="33" dur="500"/>
                                        <p:tgtEl>
                                          <p:spTgt spid="1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6" grpId="0" animBg="1"/>
      <p:bldP spid="116" grpId="0" animBg="1"/>
      <p:bldP spid="16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childTnLst>
                </p:cTn>
              </p:par>
            </p:tnLst>
          </p:tmpl>
        </p:tmplLst>
      </p:bldP>
      <p:bldP spid="16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8"/>
                        </p:tgtEl>
                        <p:attrNameLst>
                          <p:attrName>style.visibility</p:attrName>
                        </p:attrNameLst>
                      </p:cBhvr>
                      <p:to>
                        <p:strVal val="visible"/>
                      </p:to>
                    </p:set>
                    <p:animEffect transition="in" filter="fade">
                      <p:cBhvr>
                        <p:cTn dur="500"/>
                        <p:tgtEl>
                          <p:spTgt spid="168"/>
                        </p:tgtEl>
                      </p:cBhvr>
                    </p:animEffect>
                  </p:childTnLst>
                </p:cTn>
              </p:par>
            </p:tnLst>
          </p:tmpl>
        </p:tmplLst>
      </p:bldP>
      <p:bldP spid="16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9"/>
                        </p:tgtEl>
                        <p:attrNameLst>
                          <p:attrName>style.visibility</p:attrName>
                        </p:attrNameLst>
                      </p:cBhvr>
                      <p:to>
                        <p:strVal val="visible"/>
                      </p:to>
                    </p:set>
                    <p:animEffect transition="in" filter="fade">
                      <p:cBhvr>
                        <p:cTn dur="500"/>
                        <p:tgtEl>
                          <p:spTgt spid="16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x4 picture boxes +x4 Txt boxes">
    <p:spTree>
      <p:nvGrpSpPr>
        <p:cNvPr id="1" name=""/>
        <p:cNvGrpSpPr/>
        <p:nvPr/>
      </p:nvGrpSpPr>
      <p:grpSpPr>
        <a:xfrm>
          <a:off x="0" y="0"/>
          <a:ext cx="0" cy="0"/>
          <a:chOff x="0" y="0"/>
          <a:chExt cx="0" cy="0"/>
        </a:xfrm>
      </p:grpSpPr>
      <p:sp>
        <p:nvSpPr>
          <p:cNvPr id="2" name="Rectangle 1"/>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pic>
        <p:nvPicPr>
          <p:cNvPr id="4" name="Picture 3" descr="MAGNETIC 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270" y="1845182"/>
            <a:ext cx="6511332" cy="821819"/>
          </a:xfrm>
          <a:prstGeom prst="rect">
            <a:avLst/>
          </a:prstGeom>
        </p:spPr>
      </p:pic>
      <p:sp>
        <p:nvSpPr>
          <p:cNvPr id="3" name="Rectangle 2"/>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786260" y="1426629"/>
            <a:ext cx="1285890"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5" name="Group 64"/>
          <p:cNvGrpSpPr/>
          <p:nvPr userDrawn="1"/>
        </p:nvGrpSpPr>
        <p:grpSpPr>
          <a:xfrm>
            <a:off x="669979" y="1337889"/>
            <a:ext cx="1518450" cy="1515653"/>
            <a:chOff x="769975" y="1149540"/>
            <a:chExt cx="1720856" cy="1717687"/>
          </a:xfrm>
        </p:grpSpPr>
        <p:sp>
          <p:nvSpPr>
            <p:cNvPr id="1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7" name="Text Placeholder 166"/>
          <p:cNvSpPr>
            <a:spLocks noGrp="1"/>
          </p:cNvSpPr>
          <p:nvPr>
            <p:ph type="body" sz="quarter" idx="13"/>
          </p:nvPr>
        </p:nvSpPr>
        <p:spPr>
          <a:xfrm>
            <a:off x="495943" y="3041921"/>
            <a:ext cx="1866517" cy="1358631"/>
          </a:xfrm>
        </p:spPr>
        <p:txBody>
          <a:bodyPr/>
          <a:lstStyle>
            <a:lvl1pPr marL="0" indent="0" algn="ctr">
              <a:lnSpc>
                <a:spcPts val="1800"/>
              </a:lnSpc>
              <a:buFontTx/>
              <a:buNone/>
              <a:defRPr sz="1500">
                <a:solidFill>
                  <a:schemeClr val="tx2"/>
                </a:solidFill>
              </a:defRPr>
            </a:lvl1pPr>
          </a:lstStyle>
          <a:p>
            <a:pPr lvl="0"/>
            <a:endParaRPr lang="en-US"/>
          </a:p>
        </p:txBody>
      </p:sp>
      <p:pic>
        <p:nvPicPr>
          <p:cNvPr id="171" name="Picture 17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166" name="Picture Placeholder 6"/>
          <p:cNvSpPr>
            <a:spLocks noGrp="1"/>
          </p:cNvSpPr>
          <p:nvPr>
            <p:ph type="pic" sz="quarter" idx="14"/>
          </p:nvPr>
        </p:nvSpPr>
        <p:spPr>
          <a:xfrm>
            <a:off x="2863174" y="1417104"/>
            <a:ext cx="1285890"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170" name="Group 169"/>
          <p:cNvGrpSpPr/>
          <p:nvPr userDrawn="1"/>
        </p:nvGrpSpPr>
        <p:grpSpPr>
          <a:xfrm>
            <a:off x="2746892" y="1328363"/>
            <a:ext cx="1518450" cy="1515653"/>
            <a:chOff x="769975" y="1149540"/>
            <a:chExt cx="1720856" cy="1717687"/>
          </a:xfrm>
        </p:grpSpPr>
        <p:sp>
          <p:nvSpPr>
            <p:cNvPr id="172"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1" name="Picture Placeholder 6"/>
          <p:cNvSpPr>
            <a:spLocks noGrp="1"/>
          </p:cNvSpPr>
          <p:nvPr>
            <p:ph type="pic" sz="quarter" idx="16"/>
          </p:nvPr>
        </p:nvSpPr>
        <p:spPr>
          <a:xfrm>
            <a:off x="4878804" y="1409539"/>
            <a:ext cx="1285890"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222" name="Group 221"/>
          <p:cNvGrpSpPr/>
          <p:nvPr userDrawn="1"/>
        </p:nvGrpSpPr>
        <p:grpSpPr>
          <a:xfrm>
            <a:off x="4762523" y="1320798"/>
            <a:ext cx="1518450" cy="1515653"/>
            <a:chOff x="769975" y="1149540"/>
            <a:chExt cx="1720856" cy="1717687"/>
          </a:xfrm>
        </p:grpSpPr>
        <p:sp>
          <p:nvSpPr>
            <p:cNvPr id="223"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2" name="Picture Placeholder 6"/>
          <p:cNvSpPr>
            <a:spLocks noGrp="1"/>
          </p:cNvSpPr>
          <p:nvPr>
            <p:ph type="pic" sz="quarter" idx="18"/>
          </p:nvPr>
        </p:nvSpPr>
        <p:spPr>
          <a:xfrm>
            <a:off x="6955979" y="1400015"/>
            <a:ext cx="1285890" cy="1310838"/>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273" name="Group 272"/>
          <p:cNvGrpSpPr/>
          <p:nvPr userDrawn="1"/>
        </p:nvGrpSpPr>
        <p:grpSpPr>
          <a:xfrm>
            <a:off x="6839698" y="1311275"/>
            <a:ext cx="1518450" cy="1515653"/>
            <a:chOff x="769975" y="1149540"/>
            <a:chExt cx="1720856" cy="1717687"/>
          </a:xfrm>
        </p:grpSpPr>
        <p:sp>
          <p:nvSpPr>
            <p:cNvPr id="274"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8"/>
            <p:cNvSpPr>
              <a:spLocks/>
            </p:cNvSpPr>
            <p:nvPr userDrawn="1"/>
          </p:nvSpPr>
          <p:spPr bwMode="auto">
            <a:xfrm>
              <a:off x="776325" y="1867095"/>
              <a:ext cx="6508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3" name="Text Placeholder 166"/>
          <p:cNvSpPr>
            <a:spLocks noGrp="1"/>
          </p:cNvSpPr>
          <p:nvPr>
            <p:ph type="body" sz="quarter" idx="19"/>
          </p:nvPr>
        </p:nvSpPr>
        <p:spPr>
          <a:xfrm>
            <a:off x="2572857" y="3041921"/>
            <a:ext cx="1866517" cy="1358631"/>
          </a:xfrm>
        </p:spPr>
        <p:txBody>
          <a:bodyPr/>
          <a:lstStyle>
            <a:lvl1pPr marL="0" indent="0" algn="ctr">
              <a:lnSpc>
                <a:spcPts val="1800"/>
              </a:lnSpc>
              <a:buFontTx/>
              <a:buNone/>
              <a:defRPr sz="1500">
                <a:solidFill>
                  <a:schemeClr val="tx2"/>
                </a:solidFill>
              </a:defRPr>
            </a:lvl1pPr>
          </a:lstStyle>
          <a:p>
            <a:pPr lvl="0"/>
            <a:endParaRPr lang="en-US"/>
          </a:p>
        </p:txBody>
      </p:sp>
      <p:sp>
        <p:nvSpPr>
          <p:cNvPr id="324" name="Text Placeholder 166"/>
          <p:cNvSpPr>
            <a:spLocks noGrp="1"/>
          </p:cNvSpPr>
          <p:nvPr>
            <p:ph type="body" sz="quarter" idx="20"/>
          </p:nvPr>
        </p:nvSpPr>
        <p:spPr>
          <a:xfrm>
            <a:off x="4588487" y="3041921"/>
            <a:ext cx="1866517" cy="1358631"/>
          </a:xfrm>
        </p:spPr>
        <p:txBody>
          <a:bodyPr/>
          <a:lstStyle>
            <a:lvl1pPr marL="0" indent="0" algn="ctr">
              <a:lnSpc>
                <a:spcPts val="1800"/>
              </a:lnSpc>
              <a:buFontTx/>
              <a:buNone/>
              <a:defRPr sz="1500">
                <a:solidFill>
                  <a:schemeClr val="tx2"/>
                </a:solidFill>
              </a:defRPr>
            </a:lvl1pPr>
          </a:lstStyle>
          <a:p>
            <a:pPr lvl="0"/>
            <a:endParaRPr lang="en-US"/>
          </a:p>
        </p:txBody>
      </p:sp>
      <p:sp>
        <p:nvSpPr>
          <p:cNvPr id="325" name="Text Placeholder 166"/>
          <p:cNvSpPr>
            <a:spLocks noGrp="1"/>
          </p:cNvSpPr>
          <p:nvPr>
            <p:ph type="body" sz="quarter" idx="21"/>
          </p:nvPr>
        </p:nvSpPr>
        <p:spPr>
          <a:xfrm>
            <a:off x="6665662" y="3041921"/>
            <a:ext cx="1866517" cy="1358631"/>
          </a:xfrm>
        </p:spPr>
        <p:txBody>
          <a:bodyPr/>
          <a:lstStyle>
            <a:lvl1pPr marL="0" indent="0" algn="ctr">
              <a:lnSpc>
                <a:spcPts val="1800"/>
              </a:lnSpc>
              <a:buFontTx/>
              <a:buNone/>
              <a:defRPr sz="1500">
                <a:solidFill>
                  <a:schemeClr val="tx2"/>
                </a:solidFill>
              </a:defRPr>
            </a:lvl1pPr>
          </a:lstStyle>
          <a:p>
            <a:pPr lvl="0"/>
            <a:endParaRPr lang="en-US"/>
          </a:p>
        </p:txBody>
      </p:sp>
      <p:pic>
        <p:nvPicPr>
          <p:cNvPr id="326" name="Picture 325"/>
          <p:cNvPicPr>
            <a:picLocks noChangeAspect="1"/>
          </p:cNvPicPr>
          <p:nvPr userDrawn="1"/>
        </p:nvPicPr>
        <p:blipFill rotWithShape="1">
          <a:blip r:embed="rId4"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327" name="Straight Connector 326"/>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328"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26939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67">
                                            <p:txEl>
                                              <p:pRg st="0" end="0"/>
                                            </p:txEl>
                                          </p:spTgt>
                                        </p:tgtEl>
                                        <p:attrNameLst>
                                          <p:attrName>style.visibility</p:attrName>
                                        </p:attrNameLst>
                                      </p:cBhvr>
                                      <p:to>
                                        <p:strVal val="visible"/>
                                      </p:to>
                                    </p:set>
                                    <p:animEffect transition="in" filter="fade">
                                      <p:cBhvr>
                                        <p:cTn id="13" dur="500"/>
                                        <p:tgtEl>
                                          <p:spTgt spid="16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par>
                                <p:cTn id="18" presetID="10" presetClass="entr" presetSubtype="0" fill="hold" nodeType="with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1"/>
                                        </p:tgtEl>
                                        <p:attrNameLst>
                                          <p:attrName>style.visibility</p:attrName>
                                        </p:attrNameLst>
                                      </p:cBhvr>
                                      <p:to>
                                        <p:strVal val="visible"/>
                                      </p:to>
                                    </p:set>
                                    <p:animEffect transition="in" filter="fade">
                                      <p:cBhvr>
                                        <p:cTn id="24" dur="500"/>
                                        <p:tgtEl>
                                          <p:spTgt spid="221"/>
                                        </p:tgtEl>
                                      </p:cBhvr>
                                    </p:animEffect>
                                  </p:childTnLst>
                                </p:cTn>
                              </p:par>
                              <p:par>
                                <p:cTn id="25" presetID="10" presetClass="entr" presetSubtype="0" fill="hold" nodeType="withEffect">
                                  <p:stCondLst>
                                    <p:cond delay="0"/>
                                  </p:stCondLst>
                                  <p:childTnLst>
                                    <p:set>
                                      <p:cBhvr>
                                        <p:cTn id="26" dur="1" fill="hold">
                                          <p:stCondLst>
                                            <p:cond delay="0"/>
                                          </p:stCondLst>
                                        </p:cTn>
                                        <p:tgtEl>
                                          <p:spTgt spid="222"/>
                                        </p:tgtEl>
                                        <p:attrNameLst>
                                          <p:attrName>style.visibility</p:attrName>
                                        </p:attrNameLst>
                                      </p:cBhvr>
                                      <p:to>
                                        <p:strVal val="visible"/>
                                      </p:to>
                                    </p:set>
                                    <p:animEffect transition="in" filter="fade">
                                      <p:cBhvr>
                                        <p:cTn id="27" dur="500"/>
                                        <p:tgtEl>
                                          <p:spTgt spid="22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72"/>
                                        </p:tgtEl>
                                        <p:attrNameLst>
                                          <p:attrName>style.visibility</p:attrName>
                                        </p:attrNameLst>
                                      </p:cBhvr>
                                      <p:to>
                                        <p:strVal val="visible"/>
                                      </p:to>
                                    </p:set>
                                    <p:animEffect transition="in" filter="fade">
                                      <p:cBhvr>
                                        <p:cTn id="31" dur="500"/>
                                        <p:tgtEl>
                                          <p:spTgt spid="272"/>
                                        </p:tgtEl>
                                      </p:cBhvr>
                                    </p:animEffect>
                                  </p:childTnLst>
                                </p:cTn>
                              </p:par>
                              <p:par>
                                <p:cTn id="32" presetID="10" presetClass="entr" presetSubtype="0" fill="hold" nodeType="withEffect">
                                  <p:stCondLst>
                                    <p:cond delay="0"/>
                                  </p:stCondLst>
                                  <p:childTnLst>
                                    <p:set>
                                      <p:cBhvr>
                                        <p:cTn id="33" dur="1" fill="hold">
                                          <p:stCondLst>
                                            <p:cond delay="0"/>
                                          </p:stCondLst>
                                        </p:cTn>
                                        <p:tgtEl>
                                          <p:spTgt spid="273"/>
                                        </p:tgtEl>
                                        <p:attrNameLst>
                                          <p:attrName>style.visibility</p:attrName>
                                        </p:attrNameLst>
                                      </p:cBhvr>
                                      <p:to>
                                        <p:strVal val="visible"/>
                                      </p:to>
                                    </p:set>
                                    <p:animEffect transition="in" filter="fade">
                                      <p:cBhvr>
                                        <p:cTn id="34" dur="500"/>
                                        <p:tgtEl>
                                          <p:spTgt spid="273"/>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323">
                                            <p:txEl>
                                              <p:pRg st="0" end="0"/>
                                            </p:txEl>
                                          </p:spTgt>
                                        </p:tgtEl>
                                        <p:attrNameLst>
                                          <p:attrName>style.visibility</p:attrName>
                                        </p:attrNameLst>
                                      </p:cBhvr>
                                      <p:to>
                                        <p:strVal val="visible"/>
                                      </p:to>
                                    </p:set>
                                    <p:animEffect transition="in" filter="fade">
                                      <p:cBhvr>
                                        <p:cTn id="37" dur="500"/>
                                        <p:tgtEl>
                                          <p:spTgt spid="323">
                                            <p:txEl>
                                              <p:pRg st="0" end="0"/>
                                            </p:txEl>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324">
                                            <p:txEl>
                                              <p:pRg st="0" end="0"/>
                                            </p:txEl>
                                          </p:spTgt>
                                        </p:tgtEl>
                                        <p:attrNameLst>
                                          <p:attrName>style.visibility</p:attrName>
                                        </p:attrNameLst>
                                      </p:cBhvr>
                                      <p:to>
                                        <p:strVal val="visible"/>
                                      </p:to>
                                    </p:set>
                                    <p:animEffect transition="in" filter="fade">
                                      <p:cBhvr>
                                        <p:cTn id="40" dur="500"/>
                                        <p:tgtEl>
                                          <p:spTgt spid="324">
                                            <p:txEl>
                                              <p:pRg st="0" end="0"/>
                                            </p:txEl>
                                          </p:spTgt>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325">
                                            <p:txEl>
                                              <p:pRg st="0" end="0"/>
                                            </p:txEl>
                                          </p:spTgt>
                                        </p:tgtEl>
                                        <p:attrNameLst>
                                          <p:attrName>style.visibility</p:attrName>
                                        </p:attrNameLst>
                                      </p:cBhvr>
                                      <p:to>
                                        <p:strVal val="visible"/>
                                      </p:to>
                                    </p:set>
                                    <p:animEffect transition="in" filter="fade">
                                      <p:cBhvr>
                                        <p:cTn id="43" dur="500"/>
                                        <p:tgtEl>
                                          <p:spTgt spid="3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childTnLst>
                </p:cTn>
              </p:par>
            </p:tnLst>
          </p:tmpl>
        </p:tmplLst>
      </p:bldP>
      <p:bldP spid="166" grpId="0" animBg="1"/>
      <p:bldP spid="221" grpId="0" animBg="1"/>
      <p:bldP spid="272" grpId="0" animBg="1"/>
      <p:bldP spid="32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23"/>
                        </p:tgtEl>
                        <p:attrNameLst>
                          <p:attrName>style.visibility</p:attrName>
                        </p:attrNameLst>
                      </p:cBhvr>
                      <p:to>
                        <p:strVal val="visible"/>
                      </p:to>
                    </p:set>
                    <p:animEffect transition="in" filter="fade">
                      <p:cBhvr>
                        <p:cTn dur="500"/>
                        <p:tgtEl>
                          <p:spTgt spid="323"/>
                        </p:tgtEl>
                      </p:cBhvr>
                    </p:animEffect>
                  </p:childTnLst>
                </p:cTn>
              </p:par>
            </p:tnLst>
          </p:tmpl>
        </p:tmplLst>
      </p:bldP>
      <p:bldP spid="324"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24"/>
                        </p:tgtEl>
                        <p:attrNameLst>
                          <p:attrName>style.visibility</p:attrName>
                        </p:attrNameLst>
                      </p:cBhvr>
                      <p:to>
                        <p:strVal val="visible"/>
                      </p:to>
                    </p:set>
                    <p:animEffect transition="in" filter="fade">
                      <p:cBhvr>
                        <p:cTn dur="500"/>
                        <p:tgtEl>
                          <p:spTgt spid="324"/>
                        </p:tgtEl>
                      </p:cBhvr>
                    </p:animEffect>
                  </p:childTnLst>
                </p:cTn>
              </p:par>
            </p:tnLst>
          </p:tmpl>
        </p:tmplLst>
      </p:bldP>
      <p:bldP spid="32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25"/>
                        </p:tgtEl>
                        <p:attrNameLst>
                          <p:attrName>style.visibility</p:attrName>
                        </p:attrNameLst>
                      </p:cBhvr>
                      <p:to>
                        <p:strVal val="visible"/>
                      </p:to>
                    </p:set>
                    <p:animEffect transition="in" filter="fade">
                      <p:cBhvr>
                        <p:cTn dur="500"/>
                        <p:tgtEl>
                          <p:spTgt spid="32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x5 picture boxes +x5 Txt boxes">
    <p:spTree>
      <p:nvGrpSpPr>
        <p:cNvPr id="1" name=""/>
        <p:cNvGrpSpPr/>
        <p:nvPr/>
      </p:nvGrpSpPr>
      <p:grpSpPr>
        <a:xfrm>
          <a:off x="0" y="0"/>
          <a:ext cx="0" cy="0"/>
          <a:chOff x="0" y="0"/>
          <a:chExt cx="0" cy="0"/>
        </a:xfrm>
      </p:grpSpPr>
      <p:sp>
        <p:nvSpPr>
          <p:cNvPr id="476" name="Rectangle 47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507187"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65" name="Group 64"/>
          <p:cNvGrpSpPr/>
          <p:nvPr userDrawn="1"/>
        </p:nvGrpSpPr>
        <p:grpSpPr>
          <a:xfrm>
            <a:off x="413488" y="1251371"/>
            <a:ext cx="1364597" cy="1362084"/>
            <a:chOff x="769975" y="1149540"/>
            <a:chExt cx="1720856" cy="1717687"/>
          </a:xfrm>
        </p:grpSpPr>
        <p:sp>
          <p:nvSpPr>
            <p:cNvPr id="1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7" name="Text Placeholder 166"/>
          <p:cNvSpPr>
            <a:spLocks noGrp="1"/>
          </p:cNvSpPr>
          <p:nvPr>
            <p:ph type="body" sz="quarter" idx="13"/>
          </p:nvPr>
        </p:nvSpPr>
        <p:spPr>
          <a:xfrm>
            <a:off x="335056"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323" name="Picture Placeholder 6"/>
          <p:cNvSpPr>
            <a:spLocks noGrp="1"/>
          </p:cNvSpPr>
          <p:nvPr>
            <p:ph type="pic" sz="quarter" idx="14"/>
          </p:nvPr>
        </p:nvSpPr>
        <p:spPr>
          <a:xfrm>
            <a:off x="2253844"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324" name="Group 323"/>
          <p:cNvGrpSpPr/>
          <p:nvPr userDrawn="1"/>
        </p:nvGrpSpPr>
        <p:grpSpPr>
          <a:xfrm>
            <a:off x="2160146" y="1254527"/>
            <a:ext cx="1364597" cy="1362084"/>
            <a:chOff x="769975" y="1149540"/>
            <a:chExt cx="1720856" cy="1717687"/>
          </a:xfrm>
        </p:grpSpPr>
        <p:sp>
          <p:nvSpPr>
            <p:cNvPr id="325"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4" name="Picture Placeholder 6"/>
          <p:cNvSpPr>
            <a:spLocks noGrp="1"/>
          </p:cNvSpPr>
          <p:nvPr>
            <p:ph type="pic" sz="quarter" idx="16"/>
          </p:nvPr>
        </p:nvSpPr>
        <p:spPr>
          <a:xfrm>
            <a:off x="3990628"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375" name="Group 374"/>
          <p:cNvGrpSpPr/>
          <p:nvPr userDrawn="1"/>
        </p:nvGrpSpPr>
        <p:grpSpPr>
          <a:xfrm>
            <a:off x="3896930" y="1254191"/>
            <a:ext cx="1364597" cy="1362084"/>
            <a:chOff x="769975" y="1149540"/>
            <a:chExt cx="1720856" cy="1717687"/>
          </a:xfrm>
        </p:grpSpPr>
        <p:sp>
          <p:nvSpPr>
            <p:cNvPr id="376"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5" name="Picture Placeholder 6"/>
          <p:cNvSpPr>
            <a:spLocks noGrp="1"/>
          </p:cNvSpPr>
          <p:nvPr>
            <p:ph type="pic" sz="quarter" idx="18"/>
          </p:nvPr>
        </p:nvSpPr>
        <p:spPr>
          <a:xfrm>
            <a:off x="5734237"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426" name="Group 425"/>
          <p:cNvGrpSpPr/>
          <p:nvPr userDrawn="1"/>
        </p:nvGrpSpPr>
        <p:grpSpPr>
          <a:xfrm>
            <a:off x="5640542" y="1257348"/>
            <a:ext cx="1364597" cy="1362084"/>
            <a:chOff x="769975" y="1149540"/>
            <a:chExt cx="1720856" cy="1717687"/>
          </a:xfrm>
        </p:grpSpPr>
        <p:sp>
          <p:nvSpPr>
            <p:cNvPr id="427"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9" name="Picture Placeholder 6"/>
          <p:cNvSpPr>
            <a:spLocks noGrp="1"/>
          </p:cNvSpPr>
          <p:nvPr>
            <p:ph type="pic" sz="quarter" idx="20"/>
          </p:nvPr>
        </p:nvSpPr>
        <p:spPr>
          <a:xfrm>
            <a:off x="7468445" y="1335514"/>
            <a:ext cx="1177200" cy="1178022"/>
          </a:xfrm>
          <a:prstGeom prst="ellipse">
            <a:avLst/>
          </a:prstGeom>
          <a:solidFill>
            <a:schemeClr val="accent1"/>
          </a:solidFill>
        </p:spPr>
        <p:txBody>
          <a:bodyPr/>
          <a:lstStyle>
            <a:lvl1pPr marL="0" indent="0" algn="ctr">
              <a:buFontTx/>
              <a:buNone/>
              <a:defRPr sz="1200">
                <a:solidFill>
                  <a:schemeClr val="bg1"/>
                </a:solidFill>
              </a:defRPr>
            </a:lvl1pPr>
          </a:lstStyle>
          <a:p>
            <a:endParaRPr lang="en-US"/>
          </a:p>
        </p:txBody>
      </p:sp>
      <p:grpSp>
        <p:nvGrpSpPr>
          <p:cNvPr id="480" name="Group 479"/>
          <p:cNvGrpSpPr/>
          <p:nvPr userDrawn="1"/>
        </p:nvGrpSpPr>
        <p:grpSpPr>
          <a:xfrm>
            <a:off x="7374747" y="1253273"/>
            <a:ext cx="1364597" cy="1362084"/>
            <a:chOff x="769975" y="1149540"/>
            <a:chExt cx="1720856" cy="1717687"/>
          </a:xfrm>
        </p:grpSpPr>
        <p:sp>
          <p:nvSpPr>
            <p:cNvPr id="481" name="Oval 5"/>
            <p:cNvSpPr>
              <a:spLocks noChangeArrowheads="1"/>
            </p:cNvSpPr>
            <p:nvPr userDrawn="1"/>
          </p:nvSpPr>
          <p:spPr bwMode="auto">
            <a:xfrm>
              <a:off x="1598653" y="2806902"/>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6"/>
            <p:cNvSpPr>
              <a:spLocks/>
            </p:cNvSpPr>
            <p:nvPr userDrawn="1"/>
          </p:nvSpPr>
          <p:spPr bwMode="auto">
            <a:xfrm>
              <a:off x="1490703" y="2797377"/>
              <a:ext cx="63500" cy="63500"/>
            </a:xfrm>
            <a:custGeom>
              <a:avLst/>
              <a:gdLst>
                <a:gd name="T0" fmla="*/ 21 w 21"/>
                <a:gd name="T1" fmla="*/ 12 h 21"/>
                <a:gd name="T2" fmla="*/ 9 w 21"/>
                <a:gd name="T3" fmla="*/ 21 h 21"/>
                <a:gd name="T4" fmla="*/ 1 w 21"/>
                <a:gd name="T5" fmla="*/ 9 h 21"/>
                <a:gd name="T6" fmla="*/ 12 w 21"/>
                <a:gd name="T7" fmla="*/ 0 h 21"/>
                <a:gd name="T8" fmla="*/ 21 w 21"/>
                <a:gd name="T9" fmla="*/ 12 h 21"/>
              </a:gdLst>
              <a:ahLst/>
              <a:cxnLst>
                <a:cxn ang="0">
                  <a:pos x="T0" y="T1"/>
                </a:cxn>
                <a:cxn ang="0">
                  <a:pos x="T2" y="T3"/>
                </a:cxn>
                <a:cxn ang="0">
                  <a:pos x="T4" y="T5"/>
                </a:cxn>
                <a:cxn ang="0">
                  <a:pos x="T6" y="T7"/>
                </a:cxn>
                <a:cxn ang="0">
                  <a:pos x="T8" y="T9"/>
                </a:cxn>
              </a:cxnLst>
              <a:rect l="0" t="0" r="r" b="b"/>
              <a:pathLst>
                <a:path w="21" h="21">
                  <a:moveTo>
                    <a:pt x="21" y="12"/>
                  </a:moveTo>
                  <a:cubicBezTo>
                    <a:pt x="20" y="18"/>
                    <a:pt x="15" y="21"/>
                    <a:pt x="9" y="21"/>
                  </a:cubicBezTo>
                  <a:cubicBezTo>
                    <a:pt x="4" y="20"/>
                    <a:pt x="0" y="15"/>
                    <a:pt x="1" y="9"/>
                  </a:cubicBezTo>
                  <a:cubicBezTo>
                    <a:pt x="1" y="4"/>
                    <a:pt x="6" y="0"/>
                    <a:pt x="12" y="0"/>
                  </a:cubicBezTo>
                  <a:cubicBezTo>
                    <a:pt x="18" y="1"/>
                    <a:pt x="21" y="6"/>
                    <a:pt x="2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7"/>
            <p:cNvSpPr>
              <a:spLocks/>
            </p:cNvSpPr>
            <p:nvPr userDrawn="1"/>
          </p:nvSpPr>
          <p:spPr bwMode="auto">
            <a:xfrm>
              <a:off x="1382752" y="2773564"/>
              <a:ext cx="66675" cy="69850"/>
            </a:xfrm>
            <a:custGeom>
              <a:avLst/>
              <a:gdLst>
                <a:gd name="T0" fmla="*/ 21 w 22"/>
                <a:gd name="T1" fmla="*/ 14 h 23"/>
                <a:gd name="T2" fmla="*/ 9 w 22"/>
                <a:gd name="T3" fmla="*/ 21 h 23"/>
                <a:gd name="T4" fmla="*/ 1 w 22"/>
                <a:gd name="T5" fmla="*/ 9 h 23"/>
                <a:gd name="T6" fmla="*/ 14 w 22"/>
                <a:gd name="T7" fmla="*/ 2 h 23"/>
                <a:gd name="T8" fmla="*/ 21 w 22"/>
                <a:gd name="T9" fmla="*/ 14 h 23"/>
              </a:gdLst>
              <a:ahLst/>
              <a:cxnLst>
                <a:cxn ang="0">
                  <a:pos x="T0" y="T1"/>
                </a:cxn>
                <a:cxn ang="0">
                  <a:pos x="T2" y="T3"/>
                </a:cxn>
                <a:cxn ang="0">
                  <a:pos x="T4" y="T5"/>
                </a:cxn>
                <a:cxn ang="0">
                  <a:pos x="T6" y="T7"/>
                </a:cxn>
                <a:cxn ang="0">
                  <a:pos x="T8" y="T9"/>
                </a:cxn>
              </a:cxnLst>
              <a:rect l="0" t="0" r="r" b="b"/>
              <a:pathLst>
                <a:path w="22" h="23">
                  <a:moveTo>
                    <a:pt x="21" y="14"/>
                  </a:moveTo>
                  <a:cubicBezTo>
                    <a:pt x="20" y="20"/>
                    <a:pt x="14" y="23"/>
                    <a:pt x="9" y="21"/>
                  </a:cubicBezTo>
                  <a:cubicBezTo>
                    <a:pt x="3" y="20"/>
                    <a:pt x="0" y="14"/>
                    <a:pt x="1" y="9"/>
                  </a:cubicBezTo>
                  <a:cubicBezTo>
                    <a:pt x="3" y="3"/>
                    <a:pt x="8" y="0"/>
                    <a:pt x="14" y="2"/>
                  </a:cubicBezTo>
                  <a:cubicBezTo>
                    <a:pt x="19" y="3"/>
                    <a:pt x="22" y="9"/>
                    <a:pt x="2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8"/>
            <p:cNvSpPr>
              <a:spLocks/>
            </p:cNvSpPr>
            <p:nvPr userDrawn="1"/>
          </p:nvSpPr>
          <p:spPr bwMode="auto">
            <a:xfrm>
              <a:off x="1277977" y="2738639"/>
              <a:ext cx="71438" cy="71438"/>
            </a:xfrm>
            <a:custGeom>
              <a:avLst/>
              <a:gdLst>
                <a:gd name="T0" fmla="*/ 21 w 24"/>
                <a:gd name="T1" fmla="*/ 16 h 24"/>
                <a:gd name="T2" fmla="*/ 8 w 24"/>
                <a:gd name="T3" fmla="*/ 21 h 24"/>
                <a:gd name="T4" fmla="*/ 3 w 24"/>
                <a:gd name="T5" fmla="*/ 8 h 24"/>
                <a:gd name="T6" fmla="*/ 16 w 24"/>
                <a:gd name="T7" fmla="*/ 3 h 24"/>
                <a:gd name="T8" fmla="*/ 21 w 24"/>
                <a:gd name="T9" fmla="*/ 16 h 24"/>
              </a:gdLst>
              <a:ahLst/>
              <a:cxnLst>
                <a:cxn ang="0">
                  <a:pos x="T0" y="T1"/>
                </a:cxn>
                <a:cxn ang="0">
                  <a:pos x="T2" y="T3"/>
                </a:cxn>
                <a:cxn ang="0">
                  <a:pos x="T4" y="T5"/>
                </a:cxn>
                <a:cxn ang="0">
                  <a:pos x="T6" y="T7"/>
                </a:cxn>
                <a:cxn ang="0">
                  <a:pos x="T8" y="T9"/>
                </a:cxn>
              </a:cxnLst>
              <a:rect l="0" t="0" r="r" b="b"/>
              <a:pathLst>
                <a:path w="24" h="24">
                  <a:moveTo>
                    <a:pt x="21" y="16"/>
                  </a:moveTo>
                  <a:cubicBezTo>
                    <a:pt x="19" y="21"/>
                    <a:pt x="13" y="24"/>
                    <a:pt x="8" y="21"/>
                  </a:cubicBezTo>
                  <a:cubicBezTo>
                    <a:pt x="3" y="19"/>
                    <a:pt x="0" y="13"/>
                    <a:pt x="3" y="8"/>
                  </a:cubicBezTo>
                  <a:cubicBezTo>
                    <a:pt x="5" y="3"/>
                    <a:pt x="11" y="0"/>
                    <a:pt x="16" y="3"/>
                  </a:cubicBezTo>
                  <a:cubicBezTo>
                    <a:pt x="21" y="5"/>
                    <a:pt x="24" y="11"/>
                    <a:pt x="21"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9"/>
            <p:cNvSpPr>
              <a:spLocks/>
            </p:cNvSpPr>
            <p:nvPr userDrawn="1"/>
          </p:nvSpPr>
          <p:spPr bwMode="auto">
            <a:xfrm>
              <a:off x="1181139" y="2689426"/>
              <a:ext cx="69850" cy="73026"/>
            </a:xfrm>
            <a:custGeom>
              <a:avLst/>
              <a:gdLst>
                <a:gd name="T0" fmla="*/ 20 w 23"/>
                <a:gd name="T1" fmla="*/ 17 h 24"/>
                <a:gd name="T2" fmla="*/ 7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7" y="21"/>
                  </a:cubicBezTo>
                  <a:cubicBezTo>
                    <a:pt x="2" y="18"/>
                    <a:pt x="0" y="12"/>
                    <a:pt x="3" y="7"/>
                  </a:cubicBezTo>
                  <a:cubicBezTo>
                    <a:pt x="6" y="2"/>
                    <a:pt x="12" y="0"/>
                    <a:pt x="17" y="3"/>
                  </a:cubicBezTo>
                  <a:cubicBezTo>
                    <a:pt x="22" y="6"/>
                    <a:pt x="23" y="12"/>
                    <a:pt x="20"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10"/>
            <p:cNvSpPr>
              <a:spLocks/>
            </p:cNvSpPr>
            <p:nvPr userDrawn="1"/>
          </p:nvSpPr>
          <p:spPr bwMode="auto">
            <a:xfrm>
              <a:off x="1090651" y="2630688"/>
              <a:ext cx="69850" cy="68263"/>
            </a:xfrm>
            <a:custGeom>
              <a:avLst/>
              <a:gdLst>
                <a:gd name="T0" fmla="*/ 20 w 23"/>
                <a:gd name="T1" fmla="*/ 18 h 23"/>
                <a:gd name="T2" fmla="*/ 5 w 23"/>
                <a:gd name="T3" fmla="*/ 20 h 23"/>
                <a:gd name="T4" fmla="*/ 3 w 23"/>
                <a:gd name="T5" fmla="*/ 6 h 23"/>
                <a:gd name="T6" fmla="*/ 18 w 23"/>
                <a:gd name="T7" fmla="*/ 4 h 23"/>
                <a:gd name="T8" fmla="*/ 20 w 23"/>
                <a:gd name="T9" fmla="*/ 18 h 23"/>
              </a:gdLst>
              <a:ahLst/>
              <a:cxnLst>
                <a:cxn ang="0">
                  <a:pos x="T0" y="T1"/>
                </a:cxn>
                <a:cxn ang="0">
                  <a:pos x="T2" y="T3"/>
                </a:cxn>
                <a:cxn ang="0">
                  <a:pos x="T4" y="T5"/>
                </a:cxn>
                <a:cxn ang="0">
                  <a:pos x="T6" y="T7"/>
                </a:cxn>
                <a:cxn ang="0">
                  <a:pos x="T8" y="T9"/>
                </a:cxn>
              </a:cxnLst>
              <a:rect l="0" t="0" r="r" b="b"/>
              <a:pathLst>
                <a:path w="23" h="23">
                  <a:moveTo>
                    <a:pt x="20" y="18"/>
                  </a:moveTo>
                  <a:cubicBezTo>
                    <a:pt x="16" y="23"/>
                    <a:pt x="10" y="23"/>
                    <a:pt x="5" y="20"/>
                  </a:cubicBezTo>
                  <a:cubicBezTo>
                    <a:pt x="1" y="17"/>
                    <a:pt x="0" y="10"/>
                    <a:pt x="3" y="6"/>
                  </a:cubicBezTo>
                  <a:cubicBezTo>
                    <a:pt x="7" y="1"/>
                    <a:pt x="13" y="0"/>
                    <a:pt x="18" y="4"/>
                  </a:cubicBezTo>
                  <a:cubicBezTo>
                    <a:pt x="22" y="7"/>
                    <a:pt x="23" y="14"/>
                    <a:pt x="20"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11"/>
            <p:cNvSpPr>
              <a:spLocks/>
            </p:cNvSpPr>
            <p:nvPr userDrawn="1"/>
          </p:nvSpPr>
          <p:spPr bwMode="auto">
            <a:xfrm>
              <a:off x="1009688" y="2560837"/>
              <a:ext cx="69850" cy="66675"/>
            </a:xfrm>
            <a:custGeom>
              <a:avLst/>
              <a:gdLst>
                <a:gd name="T0" fmla="*/ 19 w 23"/>
                <a:gd name="T1" fmla="*/ 18 h 22"/>
                <a:gd name="T2" fmla="*/ 4 w 23"/>
                <a:gd name="T3" fmla="*/ 18 h 22"/>
                <a:gd name="T4" fmla="*/ 4 w 23"/>
                <a:gd name="T5" fmla="*/ 4 h 22"/>
                <a:gd name="T6" fmla="*/ 19 w 23"/>
                <a:gd name="T7" fmla="*/ 4 h 22"/>
                <a:gd name="T8" fmla="*/ 19 w 23"/>
                <a:gd name="T9" fmla="*/ 18 h 22"/>
              </a:gdLst>
              <a:ahLst/>
              <a:cxnLst>
                <a:cxn ang="0">
                  <a:pos x="T0" y="T1"/>
                </a:cxn>
                <a:cxn ang="0">
                  <a:pos x="T2" y="T3"/>
                </a:cxn>
                <a:cxn ang="0">
                  <a:pos x="T4" y="T5"/>
                </a:cxn>
                <a:cxn ang="0">
                  <a:pos x="T6" y="T7"/>
                </a:cxn>
                <a:cxn ang="0">
                  <a:pos x="T8" y="T9"/>
                </a:cxn>
              </a:cxnLst>
              <a:rect l="0" t="0" r="r" b="b"/>
              <a:pathLst>
                <a:path w="23" h="22">
                  <a:moveTo>
                    <a:pt x="19" y="18"/>
                  </a:moveTo>
                  <a:cubicBezTo>
                    <a:pt x="15" y="22"/>
                    <a:pt x="8" y="22"/>
                    <a:pt x="4" y="18"/>
                  </a:cubicBezTo>
                  <a:cubicBezTo>
                    <a:pt x="0" y="14"/>
                    <a:pt x="0" y="8"/>
                    <a:pt x="4" y="4"/>
                  </a:cubicBezTo>
                  <a:cubicBezTo>
                    <a:pt x="8" y="0"/>
                    <a:pt x="15" y="0"/>
                    <a:pt x="19" y="4"/>
                  </a:cubicBezTo>
                  <a:cubicBezTo>
                    <a:pt x="23" y="8"/>
                    <a:pt x="23" y="14"/>
                    <a:pt x="19"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12"/>
            <p:cNvSpPr>
              <a:spLocks/>
            </p:cNvSpPr>
            <p:nvPr userDrawn="1"/>
          </p:nvSpPr>
          <p:spPr bwMode="auto">
            <a:xfrm>
              <a:off x="938251" y="2476699"/>
              <a:ext cx="68263" cy="69850"/>
            </a:xfrm>
            <a:custGeom>
              <a:avLst/>
              <a:gdLst>
                <a:gd name="T0" fmla="*/ 18 w 23"/>
                <a:gd name="T1" fmla="*/ 20 h 23"/>
                <a:gd name="T2" fmla="*/ 4 w 23"/>
                <a:gd name="T3" fmla="*/ 18 h 23"/>
                <a:gd name="T4" fmla="*/ 5 w 23"/>
                <a:gd name="T5" fmla="*/ 4 h 23"/>
                <a:gd name="T6" fmla="*/ 20 w 23"/>
                <a:gd name="T7" fmla="*/ 6 h 23"/>
                <a:gd name="T8" fmla="*/ 18 w 23"/>
                <a:gd name="T9" fmla="*/ 20 h 23"/>
              </a:gdLst>
              <a:ahLst/>
              <a:cxnLst>
                <a:cxn ang="0">
                  <a:pos x="T0" y="T1"/>
                </a:cxn>
                <a:cxn ang="0">
                  <a:pos x="T2" y="T3"/>
                </a:cxn>
                <a:cxn ang="0">
                  <a:pos x="T4" y="T5"/>
                </a:cxn>
                <a:cxn ang="0">
                  <a:pos x="T6" y="T7"/>
                </a:cxn>
                <a:cxn ang="0">
                  <a:pos x="T8" y="T9"/>
                </a:cxn>
              </a:cxnLst>
              <a:rect l="0" t="0" r="r" b="b"/>
              <a:pathLst>
                <a:path w="23" h="23">
                  <a:moveTo>
                    <a:pt x="18" y="20"/>
                  </a:moveTo>
                  <a:cubicBezTo>
                    <a:pt x="13" y="23"/>
                    <a:pt x="7" y="23"/>
                    <a:pt x="4" y="18"/>
                  </a:cubicBezTo>
                  <a:cubicBezTo>
                    <a:pt x="0" y="14"/>
                    <a:pt x="1" y="7"/>
                    <a:pt x="5" y="4"/>
                  </a:cubicBezTo>
                  <a:cubicBezTo>
                    <a:pt x="10" y="0"/>
                    <a:pt x="16" y="1"/>
                    <a:pt x="20" y="6"/>
                  </a:cubicBezTo>
                  <a:cubicBezTo>
                    <a:pt x="23" y="10"/>
                    <a:pt x="22" y="17"/>
                    <a:pt x="18"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13"/>
            <p:cNvSpPr>
              <a:spLocks/>
            </p:cNvSpPr>
            <p:nvPr userDrawn="1"/>
          </p:nvSpPr>
          <p:spPr bwMode="auto">
            <a:xfrm>
              <a:off x="877925" y="2386211"/>
              <a:ext cx="69850" cy="73026"/>
            </a:xfrm>
            <a:custGeom>
              <a:avLst/>
              <a:gdLst>
                <a:gd name="T0" fmla="*/ 17 w 23"/>
                <a:gd name="T1" fmla="*/ 21 h 24"/>
                <a:gd name="T2" fmla="*/ 3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6" y="22"/>
                    <a:pt x="3" y="17"/>
                  </a:cubicBezTo>
                  <a:cubicBezTo>
                    <a:pt x="0" y="12"/>
                    <a:pt x="2" y="6"/>
                    <a:pt x="6" y="3"/>
                  </a:cubicBezTo>
                  <a:cubicBezTo>
                    <a:pt x="11" y="0"/>
                    <a:pt x="18" y="2"/>
                    <a:pt x="20" y="7"/>
                  </a:cubicBezTo>
                  <a:cubicBezTo>
                    <a:pt x="23" y="12"/>
                    <a:pt x="22" y="18"/>
                    <a:pt x="17"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14"/>
            <p:cNvSpPr>
              <a:spLocks/>
            </p:cNvSpPr>
            <p:nvPr userDrawn="1"/>
          </p:nvSpPr>
          <p:spPr bwMode="auto">
            <a:xfrm>
              <a:off x="830300" y="2290960"/>
              <a:ext cx="68263" cy="68263"/>
            </a:xfrm>
            <a:custGeom>
              <a:avLst/>
              <a:gdLst>
                <a:gd name="T0" fmla="*/ 15 w 23"/>
                <a:gd name="T1" fmla="*/ 21 h 23"/>
                <a:gd name="T2" fmla="*/ 2 w 23"/>
                <a:gd name="T3" fmla="*/ 15 h 23"/>
                <a:gd name="T4" fmla="*/ 8 w 23"/>
                <a:gd name="T5" fmla="*/ 2 h 23"/>
                <a:gd name="T6" fmla="*/ 21 w 23"/>
                <a:gd name="T7" fmla="*/ 8 h 23"/>
                <a:gd name="T8" fmla="*/ 15 w 23"/>
                <a:gd name="T9" fmla="*/ 21 h 23"/>
              </a:gdLst>
              <a:ahLst/>
              <a:cxnLst>
                <a:cxn ang="0">
                  <a:pos x="T0" y="T1"/>
                </a:cxn>
                <a:cxn ang="0">
                  <a:pos x="T2" y="T3"/>
                </a:cxn>
                <a:cxn ang="0">
                  <a:pos x="T4" y="T5"/>
                </a:cxn>
                <a:cxn ang="0">
                  <a:pos x="T6" y="T7"/>
                </a:cxn>
                <a:cxn ang="0">
                  <a:pos x="T8" y="T9"/>
                </a:cxn>
              </a:cxnLst>
              <a:rect l="0" t="0" r="r" b="b"/>
              <a:pathLst>
                <a:path w="23" h="23">
                  <a:moveTo>
                    <a:pt x="15" y="21"/>
                  </a:moveTo>
                  <a:cubicBezTo>
                    <a:pt x="10" y="23"/>
                    <a:pt x="4" y="21"/>
                    <a:pt x="2" y="15"/>
                  </a:cubicBezTo>
                  <a:cubicBezTo>
                    <a:pt x="0" y="10"/>
                    <a:pt x="2" y="4"/>
                    <a:pt x="8" y="2"/>
                  </a:cubicBezTo>
                  <a:cubicBezTo>
                    <a:pt x="13" y="0"/>
                    <a:pt x="19" y="2"/>
                    <a:pt x="21" y="8"/>
                  </a:cubicBezTo>
                  <a:cubicBezTo>
                    <a:pt x="23" y="13"/>
                    <a:pt x="21" y="19"/>
                    <a:pt x="1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15"/>
            <p:cNvSpPr>
              <a:spLocks/>
            </p:cNvSpPr>
            <p:nvPr userDrawn="1"/>
          </p:nvSpPr>
          <p:spPr bwMode="auto">
            <a:xfrm>
              <a:off x="796963" y="2187772"/>
              <a:ext cx="66675" cy="69850"/>
            </a:xfrm>
            <a:custGeom>
              <a:avLst/>
              <a:gdLst>
                <a:gd name="T0" fmla="*/ 14 w 22"/>
                <a:gd name="T1" fmla="*/ 21 h 23"/>
                <a:gd name="T2" fmla="*/ 1 w 22"/>
                <a:gd name="T3" fmla="*/ 14 h 23"/>
                <a:gd name="T4" fmla="*/ 8 w 22"/>
                <a:gd name="T5" fmla="*/ 1 h 23"/>
                <a:gd name="T6" fmla="*/ 21 w 22"/>
                <a:gd name="T7" fmla="*/ 9 h 23"/>
                <a:gd name="T8" fmla="*/ 14 w 22"/>
                <a:gd name="T9" fmla="*/ 21 h 23"/>
              </a:gdLst>
              <a:ahLst/>
              <a:cxnLst>
                <a:cxn ang="0">
                  <a:pos x="T0" y="T1"/>
                </a:cxn>
                <a:cxn ang="0">
                  <a:pos x="T2" y="T3"/>
                </a:cxn>
                <a:cxn ang="0">
                  <a:pos x="T4" y="T5"/>
                </a:cxn>
                <a:cxn ang="0">
                  <a:pos x="T6" y="T7"/>
                </a:cxn>
                <a:cxn ang="0">
                  <a:pos x="T8" y="T9"/>
                </a:cxn>
              </a:cxnLst>
              <a:rect l="0" t="0" r="r" b="b"/>
              <a:pathLst>
                <a:path w="22" h="23">
                  <a:moveTo>
                    <a:pt x="14" y="21"/>
                  </a:moveTo>
                  <a:cubicBezTo>
                    <a:pt x="8" y="23"/>
                    <a:pt x="3" y="19"/>
                    <a:pt x="1" y="14"/>
                  </a:cubicBezTo>
                  <a:cubicBezTo>
                    <a:pt x="0" y="9"/>
                    <a:pt x="3" y="3"/>
                    <a:pt x="8" y="1"/>
                  </a:cubicBezTo>
                  <a:cubicBezTo>
                    <a:pt x="14" y="0"/>
                    <a:pt x="19" y="3"/>
                    <a:pt x="21" y="9"/>
                  </a:cubicBezTo>
                  <a:cubicBezTo>
                    <a:pt x="22" y="14"/>
                    <a:pt x="19" y="20"/>
                    <a:pt x="14"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16"/>
            <p:cNvSpPr>
              <a:spLocks/>
            </p:cNvSpPr>
            <p:nvPr userDrawn="1"/>
          </p:nvSpPr>
          <p:spPr bwMode="auto">
            <a:xfrm>
              <a:off x="776325" y="2082997"/>
              <a:ext cx="65088" cy="66675"/>
            </a:xfrm>
            <a:custGeom>
              <a:avLst/>
              <a:gdLst>
                <a:gd name="T0" fmla="*/ 12 w 22"/>
                <a:gd name="T1" fmla="*/ 21 h 22"/>
                <a:gd name="T2" fmla="*/ 1 w 22"/>
                <a:gd name="T3" fmla="*/ 12 h 22"/>
                <a:gd name="T4" fmla="*/ 10 w 22"/>
                <a:gd name="T5" fmla="*/ 1 h 22"/>
                <a:gd name="T6" fmla="*/ 21 w 22"/>
                <a:gd name="T7" fmla="*/ 10 h 22"/>
                <a:gd name="T8" fmla="*/ 12 w 22"/>
                <a:gd name="T9" fmla="*/ 21 h 22"/>
              </a:gdLst>
              <a:ahLst/>
              <a:cxnLst>
                <a:cxn ang="0">
                  <a:pos x="T0" y="T1"/>
                </a:cxn>
                <a:cxn ang="0">
                  <a:pos x="T2" y="T3"/>
                </a:cxn>
                <a:cxn ang="0">
                  <a:pos x="T4" y="T5"/>
                </a:cxn>
                <a:cxn ang="0">
                  <a:pos x="T6" y="T7"/>
                </a:cxn>
                <a:cxn ang="0">
                  <a:pos x="T8" y="T9"/>
                </a:cxn>
              </a:cxnLst>
              <a:rect l="0" t="0" r="r" b="b"/>
              <a:pathLst>
                <a:path w="22" h="22">
                  <a:moveTo>
                    <a:pt x="12" y="21"/>
                  </a:moveTo>
                  <a:cubicBezTo>
                    <a:pt x="7" y="22"/>
                    <a:pt x="2" y="18"/>
                    <a:pt x="1" y="12"/>
                  </a:cubicBezTo>
                  <a:cubicBezTo>
                    <a:pt x="0" y="7"/>
                    <a:pt x="4" y="2"/>
                    <a:pt x="10" y="1"/>
                  </a:cubicBezTo>
                  <a:cubicBezTo>
                    <a:pt x="15" y="0"/>
                    <a:pt x="20" y="4"/>
                    <a:pt x="21" y="10"/>
                  </a:cubicBezTo>
                  <a:cubicBezTo>
                    <a:pt x="22" y="15"/>
                    <a:pt x="18" y="20"/>
                    <a:pt x="12"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Oval 17"/>
            <p:cNvSpPr>
              <a:spLocks noChangeArrowheads="1"/>
            </p:cNvSpPr>
            <p:nvPr userDrawn="1"/>
          </p:nvSpPr>
          <p:spPr bwMode="auto">
            <a:xfrm>
              <a:off x="769975" y="1978221"/>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18"/>
            <p:cNvSpPr>
              <a:spLocks/>
            </p:cNvSpPr>
            <p:nvPr userDrawn="1"/>
          </p:nvSpPr>
          <p:spPr bwMode="auto">
            <a:xfrm>
              <a:off x="776323" y="1867095"/>
              <a:ext cx="68098" cy="66675"/>
            </a:xfrm>
            <a:custGeom>
              <a:avLst/>
              <a:gdLst>
                <a:gd name="T0" fmla="*/ 10 w 22"/>
                <a:gd name="T1" fmla="*/ 21 h 22"/>
                <a:gd name="T2" fmla="*/ 1 w 22"/>
                <a:gd name="T3" fmla="*/ 9 h 22"/>
                <a:gd name="T4" fmla="*/ 12 w 22"/>
                <a:gd name="T5" fmla="*/ 1 h 22"/>
                <a:gd name="T6" fmla="*/ 21 w 22"/>
                <a:gd name="T7" fmla="*/ 12 h 22"/>
                <a:gd name="T8" fmla="*/ 10 w 22"/>
                <a:gd name="T9" fmla="*/ 21 h 22"/>
              </a:gdLst>
              <a:ahLst/>
              <a:cxnLst>
                <a:cxn ang="0">
                  <a:pos x="T0" y="T1"/>
                </a:cxn>
                <a:cxn ang="0">
                  <a:pos x="T2" y="T3"/>
                </a:cxn>
                <a:cxn ang="0">
                  <a:pos x="T4" y="T5"/>
                </a:cxn>
                <a:cxn ang="0">
                  <a:pos x="T6" y="T7"/>
                </a:cxn>
                <a:cxn ang="0">
                  <a:pos x="T8" y="T9"/>
                </a:cxn>
              </a:cxnLst>
              <a:rect l="0" t="0" r="r" b="b"/>
              <a:pathLst>
                <a:path w="22" h="22">
                  <a:moveTo>
                    <a:pt x="10" y="21"/>
                  </a:moveTo>
                  <a:cubicBezTo>
                    <a:pt x="4" y="20"/>
                    <a:pt x="0" y="15"/>
                    <a:pt x="1" y="9"/>
                  </a:cubicBezTo>
                  <a:cubicBezTo>
                    <a:pt x="2" y="4"/>
                    <a:pt x="7" y="0"/>
                    <a:pt x="12" y="1"/>
                  </a:cubicBezTo>
                  <a:cubicBezTo>
                    <a:pt x="18" y="1"/>
                    <a:pt x="22" y="7"/>
                    <a:pt x="21" y="12"/>
                  </a:cubicBezTo>
                  <a:cubicBezTo>
                    <a:pt x="20" y="18"/>
                    <a:pt x="15" y="22"/>
                    <a:pt x="10"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19"/>
            <p:cNvSpPr>
              <a:spLocks/>
            </p:cNvSpPr>
            <p:nvPr userDrawn="1"/>
          </p:nvSpPr>
          <p:spPr bwMode="auto">
            <a:xfrm>
              <a:off x="796963" y="1759144"/>
              <a:ext cx="66675" cy="68263"/>
            </a:xfrm>
            <a:custGeom>
              <a:avLst/>
              <a:gdLst>
                <a:gd name="T0" fmla="*/ 8 w 22"/>
                <a:gd name="T1" fmla="*/ 21 h 23"/>
                <a:gd name="T2" fmla="*/ 1 w 22"/>
                <a:gd name="T3" fmla="*/ 9 h 23"/>
                <a:gd name="T4" fmla="*/ 14 w 22"/>
                <a:gd name="T5" fmla="*/ 2 h 23"/>
                <a:gd name="T6" fmla="*/ 21 w 22"/>
                <a:gd name="T7" fmla="*/ 14 h 23"/>
                <a:gd name="T8" fmla="*/ 8 w 22"/>
                <a:gd name="T9" fmla="*/ 21 h 23"/>
              </a:gdLst>
              <a:ahLst/>
              <a:cxnLst>
                <a:cxn ang="0">
                  <a:pos x="T0" y="T1"/>
                </a:cxn>
                <a:cxn ang="0">
                  <a:pos x="T2" y="T3"/>
                </a:cxn>
                <a:cxn ang="0">
                  <a:pos x="T4" y="T5"/>
                </a:cxn>
                <a:cxn ang="0">
                  <a:pos x="T6" y="T7"/>
                </a:cxn>
                <a:cxn ang="0">
                  <a:pos x="T8" y="T9"/>
                </a:cxn>
              </a:cxnLst>
              <a:rect l="0" t="0" r="r" b="b"/>
              <a:pathLst>
                <a:path w="22" h="23">
                  <a:moveTo>
                    <a:pt x="8" y="21"/>
                  </a:moveTo>
                  <a:cubicBezTo>
                    <a:pt x="3" y="20"/>
                    <a:pt x="0" y="14"/>
                    <a:pt x="1" y="9"/>
                  </a:cubicBezTo>
                  <a:cubicBezTo>
                    <a:pt x="3" y="3"/>
                    <a:pt x="8" y="0"/>
                    <a:pt x="14" y="2"/>
                  </a:cubicBezTo>
                  <a:cubicBezTo>
                    <a:pt x="19" y="3"/>
                    <a:pt x="22" y="9"/>
                    <a:pt x="21" y="14"/>
                  </a:cubicBezTo>
                  <a:cubicBezTo>
                    <a:pt x="19" y="19"/>
                    <a:pt x="14"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20"/>
            <p:cNvSpPr>
              <a:spLocks/>
            </p:cNvSpPr>
            <p:nvPr userDrawn="1"/>
          </p:nvSpPr>
          <p:spPr bwMode="auto">
            <a:xfrm>
              <a:off x="830300" y="1657544"/>
              <a:ext cx="68263" cy="68263"/>
            </a:xfrm>
            <a:custGeom>
              <a:avLst/>
              <a:gdLst>
                <a:gd name="T0" fmla="*/ 8 w 23"/>
                <a:gd name="T1" fmla="*/ 21 h 23"/>
                <a:gd name="T2" fmla="*/ 2 w 23"/>
                <a:gd name="T3" fmla="*/ 7 h 23"/>
                <a:gd name="T4" fmla="*/ 15 w 23"/>
                <a:gd name="T5" fmla="*/ 2 h 23"/>
                <a:gd name="T6" fmla="*/ 21 w 23"/>
                <a:gd name="T7" fmla="*/ 15 h 23"/>
                <a:gd name="T8" fmla="*/ 8 w 23"/>
                <a:gd name="T9" fmla="*/ 21 h 23"/>
              </a:gdLst>
              <a:ahLst/>
              <a:cxnLst>
                <a:cxn ang="0">
                  <a:pos x="T0" y="T1"/>
                </a:cxn>
                <a:cxn ang="0">
                  <a:pos x="T2" y="T3"/>
                </a:cxn>
                <a:cxn ang="0">
                  <a:pos x="T4" y="T5"/>
                </a:cxn>
                <a:cxn ang="0">
                  <a:pos x="T6" y="T7"/>
                </a:cxn>
                <a:cxn ang="0">
                  <a:pos x="T8" y="T9"/>
                </a:cxn>
              </a:cxnLst>
              <a:rect l="0" t="0" r="r" b="b"/>
              <a:pathLst>
                <a:path w="23" h="23">
                  <a:moveTo>
                    <a:pt x="8" y="21"/>
                  </a:moveTo>
                  <a:cubicBezTo>
                    <a:pt x="2" y="18"/>
                    <a:pt x="0" y="12"/>
                    <a:pt x="2" y="7"/>
                  </a:cubicBezTo>
                  <a:cubicBezTo>
                    <a:pt x="4" y="2"/>
                    <a:pt x="10" y="0"/>
                    <a:pt x="15" y="2"/>
                  </a:cubicBezTo>
                  <a:cubicBezTo>
                    <a:pt x="21" y="4"/>
                    <a:pt x="23" y="10"/>
                    <a:pt x="21" y="15"/>
                  </a:cubicBezTo>
                  <a:cubicBezTo>
                    <a:pt x="19" y="20"/>
                    <a:pt x="13" y="23"/>
                    <a:pt x="8"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21"/>
            <p:cNvSpPr>
              <a:spLocks/>
            </p:cNvSpPr>
            <p:nvPr userDrawn="1"/>
          </p:nvSpPr>
          <p:spPr bwMode="auto">
            <a:xfrm>
              <a:off x="877925" y="1557530"/>
              <a:ext cx="69850" cy="69850"/>
            </a:xfrm>
            <a:custGeom>
              <a:avLst/>
              <a:gdLst>
                <a:gd name="T0" fmla="*/ 6 w 23"/>
                <a:gd name="T1" fmla="*/ 21 h 23"/>
                <a:gd name="T2" fmla="*/ 3 w 23"/>
                <a:gd name="T3" fmla="*/ 7 h 23"/>
                <a:gd name="T4" fmla="*/ 17 w 23"/>
                <a:gd name="T5" fmla="*/ 3 h 23"/>
                <a:gd name="T6" fmla="*/ 20 w 23"/>
                <a:gd name="T7" fmla="*/ 17 h 23"/>
                <a:gd name="T8" fmla="*/ 6 w 23"/>
                <a:gd name="T9" fmla="*/ 21 h 23"/>
              </a:gdLst>
              <a:ahLst/>
              <a:cxnLst>
                <a:cxn ang="0">
                  <a:pos x="T0" y="T1"/>
                </a:cxn>
                <a:cxn ang="0">
                  <a:pos x="T2" y="T3"/>
                </a:cxn>
                <a:cxn ang="0">
                  <a:pos x="T4" y="T5"/>
                </a:cxn>
                <a:cxn ang="0">
                  <a:pos x="T6" y="T7"/>
                </a:cxn>
                <a:cxn ang="0">
                  <a:pos x="T8" y="T9"/>
                </a:cxn>
              </a:cxnLst>
              <a:rect l="0" t="0" r="r" b="b"/>
              <a:pathLst>
                <a:path w="23" h="23">
                  <a:moveTo>
                    <a:pt x="6" y="21"/>
                  </a:moveTo>
                  <a:cubicBezTo>
                    <a:pt x="2" y="18"/>
                    <a:pt x="0" y="12"/>
                    <a:pt x="3" y="7"/>
                  </a:cubicBezTo>
                  <a:cubicBezTo>
                    <a:pt x="6" y="2"/>
                    <a:pt x="12" y="0"/>
                    <a:pt x="17" y="3"/>
                  </a:cubicBezTo>
                  <a:cubicBezTo>
                    <a:pt x="22" y="6"/>
                    <a:pt x="23" y="12"/>
                    <a:pt x="20" y="17"/>
                  </a:cubicBezTo>
                  <a:cubicBezTo>
                    <a:pt x="18" y="22"/>
                    <a:pt x="11" y="23"/>
                    <a:pt x="6"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22"/>
            <p:cNvSpPr>
              <a:spLocks/>
            </p:cNvSpPr>
            <p:nvPr userDrawn="1"/>
          </p:nvSpPr>
          <p:spPr bwMode="auto">
            <a:xfrm>
              <a:off x="938251" y="1467042"/>
              <a:ext cx="68263" cy="69850"/>
            </a:xfrm>
            <a:custGeom>
              <a:avLst/>
              <a:gdLst>
                <a:gd name="T0" fmla="*/ 5 w 23"/>
                <a:gd name="T1" fmla="*/ 20 h 23"/>
                <a:gd name="T2" fmla="*/ 4 w 23"/>
                <a:gd name="T3" fmla="*/ 6 h 23"/>
                <a:gd name="T4" fmla="*/ 18 w 23"/>
                <a:gd name="T5" fmla="*/ 4 h 23"/>
                <a:gd name="T6" fmla="*/ 20 w 23"/>
                <a:gd name="T7" fmla="*/ 18 h 23"/>
                <a:gd name="T8" fmla="*/ 5 w 23"/>
                <a:gd name="T9" fmla="*/ 20 h 23"/>
              </a:gdLst>
              <a:ahLst/>
              <a:cxnLst>
                <a:cxn ang="0">
                  <a:pos x="T0" y="T1"/>
                </a:cxn>
                <a:cxn ang="0">
                  <a:pos x="T2" y="T3"/>
                </a:cxn>
                <a:cxn ang="0">
                  <a:pos x="T4" y="T5"/>
                </a:cxn>
                <a:cxn ang="0">
                  <a:pos x="T6" y="T7"/>
                </a:cxn>
                <a:cxn ang="0">
                  <a:pos x="T8" y="T9"/>
                </a:cxn>
              </a:cxnLst>
              <a:rect l="0" t="0" r="r" b="b"/>
              <a:pathLst>
                <a:path w="23" h="23">
                  <a:moveTo>
                    <a:pt x="5" y="20"/>
                  </a:moveTo>
                  <a:cubicBezTo>
                    <a:pt x="1" y="16"/>
                    <a:pt x="0" y="10"/>
                    <a:pt x="4" y="6"/>
                  </a:cubicBezTo>
                  <a:cubicBezTo>
                    <a:pt x="7" y="1"/>
                    <a:pt x="13" y="0"/>
                    <a:pt x="18" y="4"/>
                  </a:cubicBezTo>
                  <a:cubicBezTo>
                    <a:pt x="22" y="7"/>
                    <a:pt x="23" y="13"/>
                    <a:pt x="20" y="18"/>
                  </a:cubicBezTo>
                  <a:cubicBezTo>
                    <a:pt x="16" y="22"/>
                    <a:pt x="10" y="23"/>
                    <a:pt x="5"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23"/>
            <p:cNvSpPr>
              <a:spLocks/>
            </p:cNvSpPr>
            <p:nvPr userDrawn="1"/>
          </p:nvSpPr>
          <p:spPr bwMode="auto">
            <a:xfrm>
              <a:off x="1009688" y="1386079"/>
              <a:ext cx="69850" cy="69850"/>
            </a:xfrm>
            <a:custGeom>
              <a:avLst/>
              <a:gdLst>
                <a:gd name="T0" fmla="*/ 4 w 23"/>
                <a:gd name="T1" fmla="*/ 19 h 23"/>
                <a:gd name="T2" fmla="*/ 4 w 23"/>
                <a:gd name="T3" fmla="*/ 4 h 23"/>
                <a:gd name="T4" fmla="*/ 19 w 23"/>
                <a:gd name="T5" fmla="*/ 4 h 23"/>
                <a:gd name="T6" fmla="*/ 19 w 23"/>
                <a:gd name="T7" fmla="*/ 19 h 23"/>
                <a:gd name="T8" fmla="*/ 4 w 23"/>
                <a:gd name="T9" fmla="*/ 19 h 23"/>
              </a:gdLst>
              <a:ahLst/>
              <a:cxnLst>
                <a:cxn ang="0">
                  <a:pos x="T0" y="T1"/>
                </a:cxn>
                <a:cxn ang="0">
                  <a:pos x="T2" y="T3"/>
                </a:cxn>
                <a:cxn ang="0">
                  <a:pos x="T4" y="T5"/>
                </a:cxn>
                <a:cxn ang="0">
                  <a:pos x="T6" y="T7"/>
                </a:cxn>
                <a:cxn ang="0">
                  <a:pos x="T8" y="T9"/>
                </a:cxn>
              </a:cxnLst>
              <a:rect l="0" t="0" r="r" b="b"/>
              <a:pathLst>
                <a:path w="23" h="23">
                  <a:moveTo>
                    <a:pt x="4" y="19"/>
                  </a:moveTo>
                  <a:cubicBezTo>
                    <a:pt x="0" y="15"/>
                    <a:pt x="0" y="8"/>
                    <a:pt x="4" y="4"/>
                  </a:cubicBezTo>
                  <a:cubicBezTo>
                    <a:pt x="8" y="0"/>
                    <a:pt x="15" y="0"/>
                    <a:pt x="19" y="4"/>
                  </a:cubicBezTo>
                  <a:cubicBezTo>
                    <a:pt x="23" y="8"/>
                    <a:pt x="23" y="15"/>
                    <a:pt x="19" y="19"/>
                  </a:cubicBezTo>
                  <a:cubicBezTo>
                    <a:pt x="15" y="23"/>
                    <a:pt x="8" y="23"/>
                    <a:pt x="4"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24"/>
            <p:cNvSpPr>
              <a:spLocks/>
            </p:cNvSpPr>
            <p:nvPr userDrawn="1"/>
          </p:nvSpPr>
          <p:spPr bwMode="auto">
            <a:xfrm>
              <a:off x="1090651" y="1314641"/>
              <a:ext cx="69850" cy="69850"/>
            </a:xfrm>
            <a:custGeom>
              <a:avLst/>
              <a:gdLst>
                <a:gd name="T0" fmla="*/ 3 w 23"/>
                <a:gd name="T1" fmla="*/ 18 h 23"/>
                <a:gd name="T2" fmla="*/ 5 w 23"/>
                <a:gd name="T3" fmla="*/ 4 h 23"/>
                <a:gd name="T4" fmla="*/ 20 w 23"/>
                <a:gd name="T5" fmla="*/ 6 h 23"/>
                <a:gd name="T6" fmla="*/ 18 w 23"/>
                <a:gd name="T7" fmla="*/ 20 h 23"/>
                <a:gd name="T8" fmla="*/ 3 w 23"/>
                <a:gd name="T9" fmla="*/ 18 h 23"/>
              </a:gdLst>
              <a:ahLst/>
              <a:cxnLst>
                <a:cxn ang="0">
                  <a:pos x="T0" y="T1"/>
                </a:cxn>
                <a:cxn ang="0">
                  <a:pos x="T2" y="T3"/>
                </a:cxn>
                <a:cxn ang="0">
                  <a:pos x="T4" y="T5"/>
                </a:cxn>
                <a:cxn ang="0">
                  <a:pos x="T6" y="T7"/>
                </a:cxn>
                <a:cxn ang="0">
                  <a:pos x="T8" y="T9"/>
                </a:cxn>
              </a:cxnLst>
              <a:rect l="0" t="0" r="r" b="b"/>
              <a:pathLst>
                <a:path w="23" h="23">
                  <a:moveTo>
                    <a:pt x="3" y="18"/>
                  </a:moveTo>
                  <a:cubicBezTo>
                    <a:pt x="0" y="14"/>
                    <a:pt x="1" y="7"/>
                    <a:pt x="5" y="4"/>
                  </a:cubicBezTo>
                  <a:cubicBezTo>
                    <a:pt x="10" y="0"/>
                    <a:pt x="16" y="1"/>
                    <a:pt x="20" y="6"/>
                  </a:cubicBezTo>
                  <a:cubicBezTo>
                    <a:pt x="23" y="10"/>
                    <a:pt x="22" y="16"/>
                    <a:pt x="18" y="20"/>
                  </a:cubicBezTo>
                  <a:cubicBezTo>
                    <a:pt x="13" y="23"/>
                    <a:pt x="7" y="22"/>
                    <a:pt x="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25"/>
            <p:cNvSpPr>
              <a:spLocks/>
            </p:cNvSpPr>
            <p:nvPr userDrawn="1"/>
          </p:nvSpPr>
          <p:spPr bwMode="auto">
            <a:xfrm>
              <a:off x="1181139" y="1254316"/>
              <a:ext cx="69850" cy="69850"/>
            </a:xfrm>
            <a:custGeom>
              <a:avLst/>
              <a:gdLst>
                <a:gd name="T0" fmla="*/ 3 w 23"/>
                <a:gd name="T1" fmla="*/ 17 h 23"/>
                <a:gd name="T2" fmla="*/ 7 w 23"/>
                <a:gd name="T3" fmla="*/ 3 h 23"/>
                <a:gd name="T4" fmla="*/ 20 w 23"/>
                <a:gd name="T5" fmla="*/ 7 h 23"/>
                <a:gd name="T6" fmla="*/ 17 w 23"/>
                <a:gd name="T7" fmla="*/ 21 h 23"/>
                <a:gd name="T8" fmla="*/ 3 w 23"/>
                <a:gd name="T9" fmla="*/ 17 h 23"/>
              </a:gdLst>
              <a:ahLst/>
              <a:cxnLst>
                <a:cxn ang="0">
                  <a:pos x="T0" y="T1"/>
                </a:cxn>
                <a:cxn ang="0">
                  <a:pos x="T2" y="T3"/>
                </a:cxn>
                <a:cxn ang="0">
                  <a:pos x="T4" y="T5"/>
                </a:cxn>
                <a:cxn ang="0">
                  <a:pos x="T6" y="T7"/>
                </a:cxn>
                <a:cxn ang="0">
                  <a:pos x="T8" y="T9"/>
                </a:cxn>
              </a:cxnLst>
              <a:rect l="0" t="0" r="r" b="b"/>
              <a:pathLst>
                <a:path w="23" h="23">
                  <a:moveTo>
                    <a:pt x="3" y="17"/>
                  </a:moveTo>
                  <a:cubicBezTo>
                    <a:pt x="0" y="12"/>
                    <a:pt x="2" y="6"/>
                    <a:pt x="7" y="3"/>
                  </a:cubicBezTo>
                  <a:cubicBezTo>
                    <a:pt x="11" y="0"/>
                    <a:pt x="18" y="2"/>
                    <a:pt x="20" y="7"/>
                  </a:cubicBezTo>
                  <a:cubicBezTo>
                    <a:pt x="23" y="11"/>
                    <a:pt x="22" y="18"/>
                    <a:pt x="17" y="21"/>
                  </a:cubicBezTo>
                  <a:cubicBezTo>
                    <a:pt x="12" y="23"/>
                    <a:pt x="6" y="22"/>
                    <a:pt x="3"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26"/>
            <p:cNvSpPr>
              <a:spLocks/>
            </p:cNvSpPr>
            <p:nvPr userDrawn="1"/>
          </p:nvSpPr>
          <p:spPr bwMode="auto">
            <a:xfrm>
              <a:off x="1277977" y="1206690"/>
              <a:ext cx="71438" cy="68263"/>
            </a:xfrm>
            <a:custGeom>
              <a:avLst/>
              <a:gdLst>
                <a:gd name="T0" fmla="*/ 3 w 24"/>
                <a:gd name="T1" fmla="*/ 16 h 23"/>
                <a:gd name="T2" fmla="*/ 8 w 24"/>
                <a:gd name="T3" fmla="*/ 2 h 23"/>
                <a:gd name="T4" fmla="*/ 21 w 24"/>
                <a:gd name="T5" fmla="*/ 8 h 23"/>
                <a:gd name="T6" fmla="*/ 16 w 24"/>
                <a:gd name="T7" fmla="*/ 21 h 23"/>
                <a:gd name="T8" fmla="*/ 3 w 24"/>
                <a:gd name="T9" fmla="*/ 16 h 23"/>
              </a:gdLst>
              <a:ahLst/>
              <a:cxnLst>
                <a:cxn ang="0">
                  <a:pos x="T0" y="T1"/>
                </a:cxn>
                <a:cxn ang="0">
                  <a:pos x="T2" y="T3"/>
                </a:cxn>
                <a:cxn ang="0">
                  <a:pos x="T4" y="T5"/>
                </a:cxn>
                <a:cxn ang="0">
                  <a:pos x="T6" y="T7"/>
                </a:cxn>
                <a:cxn ang="0">
                  <a:pos x="T8" y="T9"/>
                </a:cxn>
              </a:cxnLst>
              <a:rect l="0" t="0" r="r" b="b"/>
              <a:pathLst>
                <a:path w="24" h="23">
                  <a:moveTo>
                    <a:pt x="3" y="16"/>
                  </a:moveTo>
                  <a:cubicBezTo>
                    <a:pt x="0" y="10"/>
                    <a:pt x="3" y="4"/>
                    <a:pt x="8" y="2"/>
                  </a:cubicBezTo>
                  <a:cubicBezTo>
                    <a:pt x="13" y="0"/>
                    <a:pt x="19" y="3"/>
                    <a:pt x="21" y="8"/>
                  </a:cubicBezTo>
                  <a:cubicBezTo>
                    <a:pt x="24" y="13"/>
                    <a:pt x="21" y="19"/>
                    <a:pt x="16" y="21"/>
                  </a:cubicBezTo>
                  <a:cubicBezTo>
                    <a:pt x="11" y="23"/>
                    <a:pt x="5" y="21"/>
                    <a:pt x="3"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27"/>
            <p:cNvSpPr>
              <a:spLocks/>
            </p:cNvSpPr>
            <p:nvPr userDrawn="1"/>
          </p:nvSpPr>
          <p:spPr bwMode="auto">
            <a:xfrm>
              <a:off x="1382752" y="1173353"/>
              <a:ext cx="66675" cy="66675"/>
            </a:xfrm>
            <a:custGeom>
              <a:avLst/>
              <a:gdLst>
                <a:gd name="T0" fmla="*/ 1 w 22"/>
                <a:gd name="T1" fmla="*/ 14 h 22"/>
                <a:gd name="T2" fmla="*/ 9 w 22"/>
                <a:gd name="T3" fmla="*/ 1 h 22"/>
                <a:gd name="T4" fmla="*/ 21 w 22"/>
                <a:gd name="T5" fmla="*/ 9 h 22"/>
                <a:gd name="T6" fmla="*/ 14 w 22"/>
                <a:gd name="T7" fmla="*/ 21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0" y="8"/>
                    <a:pt x="3" y="3"/>
                    <a:pt x="9" y="1"/>
                  </a:cubicBezTo>
                  <a:cubicBezTo>
                    <a:pt x="14" y="0"/>
                    <a:pt x="20" y="3"/>
                    <a:pt x="21" y="9"/>
                  </a:cubicBezTo>
                  <a:cubicBezTo>
                    <a:pt x="22" y="14"/>
                    <a:pt x="19" y="20"/>
                    <a:pt x="14" y="21"/>
                  </a:cubicBezTo>
                  <a:cubicBezTo>
                    <a:pt x="8" y="22"/>
                    <a:pt x="3" y="19"/>
                    <a:pt x="1"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28"/>
            <p:cNvSpPr>
              <a:spLocks/>
            </p:cNvSpPr>
            <p:nvPr userDrawn="1"/>
          </p:nvSpPr>
          <p:spPr bwMode="auto">
            <a:xfrm>
              <a:off x="1490703" y="1152715"/>
              <a:ext cx="63500" cy="65088"/>
            </a:xfrm>
            <a:custGeom>
              <a:avLst/>
              <a:gdLst>
                <a:gd name="T0" fmla="*/ 1 w 21"/>
                <a:gd name="T1" fmla="*/ 12 h 22"/>
                <a:gd name="T2" fmla="*/ 9 w 21"/>
                <a:gd name="T3" fmla="*/ 1 h 22"/>
                <a:gd name="T4" fmla="*/ 21 w 21"/>
                <a:gd name="T5" fmla="*/ 10 h 22"/>
                <a:gd name="T6" fmla="*/ 12 w 21"/>
                <a:gd name="T7" fmla="*/ 21 h 22"/>
                <a:gd name="T8" fmla="*/ 1 w 21"/>
                <a:gd name="T9" fmla="*/ 12 h 22"/>
              </a:gdLst>
              <a:ahLst/>
              <a:cxnLst>
                <a:cxn ang="0">
                  <a:pos x="T0" y="T1"/>
                </a:cxn>
                <a:cxn ang="0">
                  <a:pos x="T2" y="T3"/>
                </a:cxn>
                <a:cxn ang="0">
                  <a:pos x="T4" y="T5"/>
                </a:cxn>
                <a:cxn ang="0">
                  <a:pos x="T6" y="T7"/>
                </a:cxn>
                <a:cxn ang="0">
                  <a:pos x="T8" y="T9"/>
                </a:cxn>
              </a:cxnLst>
              <a:rect l="0" t="0" r="r" b="b"/>
              <a:pathLst>
                <a:path w="21" h="22">
                  <a:moveTo>
                    <a:pt x="1" y="12"/>
                  </a:moveTo>
                  <a:cubicBezTo>
                    <a:pt x="0" y="7"/>
                    <a:pt x="4" y="2"/>
                    <a:pt x="9" y="1"/>
                  </a:cubicBezTo>
                  <a:cubicBezTo>
                    <a:pt x="15" y="0"/>
                    <a:pt x="20" y="4"/>
                    <a:pt x="21" y="10"/>
                  </a:cubicBezTo>
                  <a:cubicBezTo>
                    <a:pt x="21" y="15"/>
                    <a:pt x="18" y="20"/>
                    <a:pt x="12" y="21"/>
                  </a:cubicBezTo>
                  <a:cubicBezTo>
                    <a:pt x="6" y="22"/>
                    <a:pt x="1" y="18"/>
                    <a:pt x="1"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Oval 29"/>
            <p:cNvSpPr>
              <a:spLocks noChangeArrowheads="1"/>
            </p:cNvSpPr>
            <p:nvPr userDrawn="1"/>
          </p:nvSpPr>
          <p:spPr bwMode="auto">
            <a:xfrm>
              <a:off x="1598653" y="1149540"/>
              <a:ext cx="63500"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30"/>
            <p:cNvSpPr>
              <a:spLocks/>
            </p:cNvSpPr>
            <p:nvPr userDrawn="1"/>
          </p:nvSpPr>
          <p:spPr bwMode="auto">
            <a:xfrm>
              <a:off x="1706603" y="1152715"/>
              <a:ext cx="66675" cy="65088"/>
            </a:xfrm>
            <a:custGeom>
              <a:avLst/>
              <a:gdLst>
                <a:gd name="T0" fmla="*/ 1 w 22"/>
                <a:gd name="T1" fmla="*/ 10 h 22"/>
                <a:gd name="T2" fmla="*/ 12 w 22"/>
                <a:gd name="T3" fmla="*/ 1 h 22"/>
                <a:gd name="T4" fmla="*/ 21 w 22"/>
                <a:gd name="T5" fmla="*/ 12 h 22"/>
                <a:gd name="T6" fmla="*/ 9 w 22"/>
                <a:gd name="T7" fmla="*/ 21 h 22"/>
                <a:gd name="T8" fmla="*/ 1 w 22"/>
                <a:gd name="T9" fmla="*/ 10 h 22"/>
              </a:gdLst>
              <a:ahLst/>
              <a:cxnLst>
                <a:cxn ang="0">
                  <a:pos x="T0" y="T1"/>
                </a:cxn>
                <a:cxn ang="0">
                  <a:pos x="T2" y="T3"/>
                </a:cxn>
                <a:cxn ang="0">
                  <a:pos x="T4" y="T5"/>
                </a:cxn>
                <a:cxn ang="0">
                  <a:pos x="T6" y="T7"/>
                </a:cxn>
                <a:cxn ang="0">
                  <a:pos x="T8" y="T9"/>
                </a:cxn>
              </a:cxnLst>
              <a:rect l="0" t="0" r="r" b="b"/>
              <a:pathLst>
                <a:path w="22" h="22">
                  <a:moveTo>
                    <a:pt x="1" y="10"/>
                  </a:moveTo>
                  <a:cubicBezTo>
                    <a:pt x="1" y="4"/>
                    <a:pt x="6" y="0"/>
                    <a:pt x="12" y="1"/>
                  </a:cubicBezTo>
                  <a:cubicBezTo>
                    <a:pt x="18" y="2"/>
                    <a:pt x="22" y="7"/>
                    <a:pt x="21" y="12"/>
                  </a:cubicBezTo>
                  <a:cubicBezTo>
                    <a:pt x="20" y="18"/>
                    <a:pt x="15" y="22"/>
                    <a:pt x="9" y="21"/>
                  </a:cubicBezTo>
                  <a:cubicBezTo>
                    <a:pt x="4" y="20"/>
                    <a:pt x="0" y="15"/>
                    <a:pt x="1"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31"/>
            <p:cNvSpPr>
              <a:spLocks/>
            </p:cNvSpPr>
            <p:nvPr userDrawn="1"/>
          </p:nvSpPr>
          <p:spPr bwMode="auto">
            <a:xfrm>
              <a:off x="1811379" y="1173353"/>
              <a:ext cx="66675" cy="66675"/>
            </a:xfrm>
            <a:custGeom>
              <a:avLst/>
              <a:gdLst>
                <a:gd name="T0" fmla="*/ 1 w 22"/>
                <a:gd name="T1" fmla="*/ 9 h 22"/>
                <a:gd name="T2" fmla="*/ 14 w 22"/>
                <a:gd name="T3" fmla="*/ 1 h 22"/>
                <a:gd name="T4" fmla="*/ 21 w 22"/>
                <a:gd name="T5" fmla="*/ 14 h 22"/>
                <a:gd name="T6" fmla="*/ 8 w 22"/>
                <a:gd name="T7" fmla="*/ 21 h 22"/>
                <a:gd name="T8" fmla="*/ 1 w 22"/>
                <a:gd name="T9" fmla="*/ 9 h 22"/>
              </a:gdLst>
              <a:ahLst/>
              <a:cxnLst>
                <a:cxn ang="0">
                  <a:pos x="T0" y="T1"/>
                </a:cxn>
                <a:cxn ang="0">
                  <a:pos x="T2" y="T3"/>
                </a:cxn>
                <a:cxn ang="0">
                  <a:pos x="T4" y="T5"/>
                </a:cxn>
                <a:cxn ang="0">
                  <a:pos x="T6" y="T7"/>
                </a:cxn>
                <a:cxn ang="0">
                  <a:pos x="T8" y="T9"/>
                </a:cxn>
              </a:cxnLst>
              <a:rect l="0" t="0" r="r" b="b"/>
              <a:pathLst>
                <a:path w="22" h="22">
                  <a:moveTo>
                    <a:pt x="1" y="9"/>
                  </a:moveTo>
                  <a:cubicBezTo>
                    <a:pt x="3" y="3"/>
                    <a:pt x="8" y="0"/>
                    <a:pt x="14" y="1"/>
                  </a:cubicBezTo>
                  <a:cubicBezTo>
                    <a:pt x="19" y="3"/>
                    <a:pt x="22" y="8"/>
                    <a:pt x="21" y="14"/>
                  </a:cubicBezTo>
                  <a:cubicBezTo>
                    <a:pt x="20" y="19"/>
                    <a:pt x="14" y="22"/>
                    <a:pt x="8" y="21"/>
                  </a:cubicBezTo>
                  <a:cubicBezTo>
                    <a:pt x="3" y="20"/>
                    <a:pt x="0" y="14"/>
                    <a:pt x="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32"/>
            <p:cNvSpPr>
              <a:spLocks/>
            </p:cNvSpPr>
            <p:nvPr userDrawn="1"/>
          </p:nvSpPr>
          <p:spPr bwMode="auto">
            <a:xfrm>
              <a:off x="1914566" y="1206690"/>
              <a:ext cx="68263" cy="68263"/>
            </a:xfrm>
            <a:custGeom>
              <a:avLst/>
              <a:gdLst>
                <a:gd name="T0" fmla="*/ 2 w 23"/>
                <a:gd name="T1" fmla="*/ 8 h 23"/>
                <a:gd name="T2" fmla="*/ 15 w 23"/>
                <a:gd name="T3" fmla="*/ 2 h 23"/>
                <a:gd name="T4" fmla="*/ 21 w 23"/>
                <a:gd name="T5" fmla="*/ 16 h 23"/>
                <a:gd name="T6" fmla="*/ 7 w 23"/>
                <a:gd name="T7" fmla="*/ 21 h 23"/>
                <a:gd name="T8" fmla="*/ 2 w 23"/>
                <a:gd name="T9" fmla="*/ 8 h 23"/>
              </a:gdLst>
              <a:ahLst/>
              <a:cxnLst>
                <a:cxn ang="0">
                  <a:pos x="T0" y="T1"/>
                </a:cxn>
                <a:cxn ang="0">
                  <a:pos x="T2" y="T3"/>
                </a:cxn>
                <a:cxn ang="0">
                  <a:pos x="T4" y="T5"/>
                </a:cxn>
                <a:cxn ang="0">
                  <a:pos x="T6" y="T7"/>
                </a:cxn>
                <a:cxn ang="0">
                  <a:pos x="T8" y="T9"/>
                </a:cxn>
              </a:cxnLst>
              <a:rect l="0" t="0" r="r" b="b"/>
              <a:pathLst>
                <a:path w="23" h="23">
                  <a:moveTo>
                    <a:pt x="2" y="8"/>
                  </a:moveTo>
                  <a:cubicBezTo>
                    <a:pt x="4" y="3"/>
                    <a:pt x="10" y="0"/>
                    <a:pt x="15" y="2"/>
                  </a:cubicBezTo>
                  <a:cubicBezTo>
                    <a:pt x="20" y="4"/>
                    <a:pt x="23" y="10"/>
                    <a:pt x="21" y="16"/>
                  </a:cubicBezTo>
                  <a:cubicBezTo>
                    <a:pt x="19" y="21"/>
                    <a:pt x="13" y="23"/>
                    <a:pt x="7" y="21"/>
                  </a:cubicBezTo>
                  <a:cubicBezTo>
                    <a:pt x="2" y="19"/>
                    <a:pt x="0" y="13"/>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33"/>
            <p:cNvSpPr>
              <a:spLocks/>
            </p:cNvSpPr>
            <p:nvPr userDrawn="1"/>
          </p:nvSpPr>
          <p:spPr bwMode="auto">
            <a:xfrm>
              <a:off x="2009817" y="1254316"/>
              <a:ext cx="69850" cy="69850"/>
            </a:xfrm>
            <a:custGeom>
              <a:avLst/>
              <a:gdLst>
                <a:gd name="T0" fmla="*/ 3 w 23"/>
                <a:gd name="T1" fmla="*/ 7 h 23"/>
                <a:gd name="T2" fmla="*/ 17 w 23"/>
                <a:gd name="T3" fmla="*/ 3 h 23"/>
                <a:gd name="T4" fmla="*/ 21 w 23"/>
                <a:gd name="T5" fmla="*/ 17 h 23"/>
                <a:gd name="T6" fmla="*/ 7 w 23"/>
                <a:gd name="T7" fmla="*/ 21 h 23"/>
                <a:gd name="T8" fmla="*/ 3 w 23"/>
                <a:gd name="T9" fmla="*/ 7 h 23"/>
              </a:gdLst>
              <a:ahLst/>
              <a:cxnLst>
                <a:cxn ang="0">
                  <a:pos x="T0" y="T1"/>
                </a:cxn>
                <a:cxn ang="0">
                  <a:pos x="T2" y="T3"/>
                </a:cxn>
                <a:cxn ang="0">
                  <a:pos x="T4" y="T5"/>
                </a:cxn>
                <a:cxn ang="0">
                  <a:pos x="T6" y="T7"/>
                </a:cxn>
                <a:cxn ang="0">
                  <a:pos x="T8" y="T9"/>
                </a:cxn>
              </a:cxnLst>
              <a:rect l="0" t="0" r="r" b="b"/>
              <a:pathLst>
                <a:path w="23" h="23">
                  <a:moveTo>
                    <a:pt x="3" y="7"/>
                  </a:moveTo>
                  <a:cubicBezTo>
                    <a:pt x="6" y="2"/>
                    <a:pt x="12" y="0"/>
                    <a:pt x="17" y="3"/>
                  </a:cubicBezTo>
                  <a:cubicBezTo>
                    <a:pt x="22" y="6"/>
                    <a:pt x="23" y="12"/>
                    <a:pt x="21" y="17"/>
                  </a:cubicBezTo>
                  <a:cubicBezTo>
                    <a:pt x="18" y="22"/>
                    <a:pt x="11" y="23"/>
                    <a:pt x="7" y="21"/>
                  </a:cubicBezTo>
                  <a:cubicBezTo>
                    <a:pt x="2" y="18"/>
                    <a:pt x="0" y="11"/>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34"/>
            <p:cNvSpPr>
              <a:spLocks/>
            </p:cNvSpPr>
            <p:nvPr userDrawn="1"/>
          </p:nvSpPr>
          <p:spPr bwMode="auto">
            <a:xfrm>
              <a:off x="2100305" y="1314641"/>
              <a:ext cx="69850" cy="69850"/>
            </a:xfrm>
            <a:custGeom>
              <a:avLst/>
              <a:gdLst>
                <a:gd name="T0" fmla="*/ 4 w 23"/>
                <a:gd name="T1" fmla="*/ 6 h 23"/>
                <a:gd name="T2" fmla="*/ 18 w 23"/>
                <a:gd name="T3" fmla="*/ 4 h 23"/>
                <a:gd name="T4" fmla="*/ 20 w 23"/>
                <a:gd name="T5" fmla="*/ 18 h 23"/>
                <a:gd name="T6" fmla="*/ 6 w 23"/>
                <a:gd name="T7" fmla="*/ 20 h 23"/>
                <a:gd name="T8" fmla="*/ 4 w 23"/>
                <a:gd name="T9" fmla="*/ 6 h 23"/>
              </a:gdLst>
              <a:ahLst/>
              <a:cxnLst>
                <a:cxn ang="0">
                  <a:pos x="T0" y="T1"/>
                </a:cxn>
                <a:cxn ang="0">
                  <a:pos x="T2" y="T3"/>
                </a:cxn>
                <a:cxn ang="0">
                  <a:pos x="T4" y="T5"/>
                </a:cxn>
                <a:cxn ang="0">
                  <a:pos x="T6" y="T7"/>
                </a:cxn>
                <a:cxn ang="0">
                  <a:pos x="T8" y="T9"/>
                </a:cxn>
              </a:cxnLst>
              <a:rect l="0" t="0" r="r" b="b"/>
              <a:pathLst>
                <a:path w="23" h="23">
                  <a:moveTo>
                    <a:pt x="4" y="6"/>
                  </a:moveTo>
                  <a:cubicBezTo>
                    <a:pt x="7" y="1"/>
                    <a:pt x="13" y="0"/>
                    <a:pt x="18" y="4"/>
                  </a:cubicBezTo>
                  <a:cubicBezTo>
                    <a:pt x="22" y="7"/>
                    <a:pt x="23" y="14"/>
                    <a:pt x="20" y="18"/>
                  </a:cubicBezTo>
                  <a:cubicBezTo>
                    <a:pt x="16" y="22"/>
                    <a:pt x="10" y="23"/>
                    <a:pt x="6" y="20"/>
                  </a:cubicBezTo>
                  <a:cubicBezTo>
                    <a:pt x="1" y="16"/>
                    <a:pt x="0" y="10"/>
                    <a:pt x="4"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35"/>
            <p:cNvSpPr>
              <a:spLocks/>
            </p:cNvSpPr>
            <p:nvPr userDrawn="1"/>
          </p:nvSpPr>
          <p:spPr bwMode="auto">
            <a:xfrm>
              <a:off x="2184442" y="1386079"/>
              <a:ext cx="66675" cy="69850"/>
            </a:xfrm>
            <a:custGeom>
              <a:avLst/>
              <a:gdLst>
                <a:gd name="T0" fmla="*/ 4 w 22"/>
                <a:gd name="T1" fmla="*/ 4 h 23"/>
                <a:gd name="T2" fmla="*/ 18 w 22"/>
                <a:gd name="T3" fmla="*/ 4 h 23"/>
                <a:gd name="T4" fmla="*/ 18 w 22"/>
                <a:gd name="T5" fmla="*/ 19 h 23"/>
                <a:gd name="T6" fmla="*/ 4 w 22"/>
                <a:gd name="T7" fmla="*/ 19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8" y="0"/>
                    <a:pt x="14" y="0"/>
                    <a:pt x="18" y="4"/>
                  </a:cubicBezTo>
                  <a:cubicBezTo>
                    <a:pt x="22" y="8"/>
                    <a:pt x="22" y="15"/>
                    <a:pt x="18" y="19"/>
                  </a:cubicBezTo>
                  <a:cubicBezTo>
                    <a:pt x="14" y="23"/>
                    <a:pt x="8" y="23"/>
                    <a:pt x="4" y="19"/>
                  </a:cubicBezTo>
                  <a:cubicBezTo>
                    <a:pt x="0" y="15"/>
                    <a:pt x="0" y="8"/>
                    <a:pt x="4"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36"/>
            <p:cNvSpPr>
              <a:spLocks/>
            </p:cNvSpPr>
            <p:nvPr userDrawn="1"/>
          </p:nvSpPr>
          <p:spPr bwMode="auto">
            <a:xfrm>
              <a:off x="2254293" y="1467042"/>
              <a:ext cx="68263" cy="69850"/>
            </a:xfrm>
            <a:custGeom>
              <a:avLst/>
              <a:gdLst>
                <a:gd name="T0" fmla="*/ 6 w 23"/>
                <a:gd name="T1" fmla="*/ 4 h 23"/>
                <a:gd name="T2" fmla="*/ 20 w 23"/>
                <a:gd name="T3" fmla="*/ 6 h 23"/>
                <a:gd name="T4" fmla="*/ 18 w 23"/>
                <a:gd name="T5" fmla="*/ 20 h 23"/>
                <a:gd name="T6" fmla="*/ 4 w 23"/>
                <a:gd name="T7" fmla="*/ 18 h 23"/>
                <a:gd name="T8" fmla="*/ 6 w 23"/>
                <a:gd name="T9" fmla="*/ 4 h 23"/>
              </a:gdLst>
              <a:ahLst/>
              <a:cxnLst>
                <a:cxn ang="0">
                  <a:pos x="T0" y="T1"/>
                </a:cxn>
                <a:cxn ang="0">
                  <a:pos x="T2" y="T3"/>
                </a:cxn>
                <a:cxn ang="0">
                  <a:pos x="T4" y="T5"/>
                </a:cxn>
                <a:cxn ang="0">
                  <a:pos x="T6" y="T7"/>
                </a:cxn>
                <a:cxn ang="0">
                  <a:pos x="T8" y="T9"/>
                </a:cxn>
              </a:cxnLst>
              <a:rect l="0" t="0" r="r" b="b"/>
              <a:pathLst>
                <a:path w="23" h="23">
                  <a:moveTo>
                    <a:pt x="6" y="4"/>
                  </a:moveTo>
                  <a:cubicBezTo>
                    <a:pt x="10" y="0"/>
                    <a:pt x="16" y="1"/>
                    <a:pt x="20" y="6"/>
                  </a:cubicBezTo>
                  <a:cubicBezTo>
                    <a:pt x="23" y="10"/>
                    <a:pt x="22" y="16"/>
                    <a:pt x="18" y="20"/>
                  </a:cubicBezTo>
                  <a:cubicBezTo>
                    <a:pt x="13" y="23"/>
                    <a:pt x="7" y="22"/>
                    <a:pt x="4" y="18"/>
                  </a:cubicBezTo>
                  <a:cubicBezTo>
                    <a:pt x="0" y="13"/>
                    <a:pt x="1" y="7"/>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37"/>
            <p:cNvSpPr>
              <a:spLocks/>
            </p:cNvSpPr>
            <p:nvPr userDrawn="1"/>
          </p:nvSpPr>
          <p:spPr bwMode="auto">
            <a:xfrm>
              <a:off x="2313030" y="1557530"/>
              <a:ext cx="69850" cy="69850"/>
            </a:xfrm>
            <a:custGeom>
              <a:avLst/>
              <a:gdLst>
                <a:gd name="T0" fmla="*/ 7 w 23"/>
                <a:gd name="T1" fmla="*/ 3 h 23"/>
                <a:gd name="T2" fmla="*/ 21 w 23"/>
                <a:gd name="T3" fmla="*/ 7 h 23"/>
                <a:gd name="T4" fmla="*/ 17 w 23"/>
                <a:gd name="T5" fmla="*/ 21 h 23"/>
                <a:gd name="T6" fmla="*/ 3 w 23"/>
                <a:gd name="T7" fmla="*/ 17 h 23"/>
                <a:gd name="T8" fmla="*/ 7 w 23"/>
                <a:gd name="T9" fmla="*/ 3 h 23"/>
              </a:gdLst>
              <a:ahLst/>
              <a:cxnLst>
                <a:cxn ang="0">
                  <a:pos x="T0" y="T1"/>
                </a:cxn>
                <a:cxn ang="0">
                  <a:pos x="T2" y="T3"/>
                </a:cxn>
                <a:cxn ang="0">
                  <a:pos x="T4" y="T5"/>
                </a:cxn>
                <a:cxn ang="0">
                  <a:pos x="T6" y="T7"/>
                </a:cxn>
                <a:cxn ang="0">
                  <a:pos x="T8" y="T9"/>
                </a:cxn>
              </a:cxnLst>
              <a:rect l="0" t="0" r="r" b="b"/>
              <a:pathLst>
                <a:path w="23" h="23">
                  <a:moveTo>
                    <a:pt x="7" y="3"/>
                  </a:moveTo>
                  <a:cubicBezTo>
                    <a:pt x="12" y="0"/>
                    <a:pt x="18" y="2"/>
                    <a:pt x="21" y="7"/>
                  </a:cubicBezTo>
                  <a:cubicBezTo>
                    <a:pt x="23" y="12"/>
                    <a:pt x="22" y="18"/>
                    <a:pt x="17" y="21"/>
                  </a:cubicBezTo>
                  <a:cubicBezTo>
                    <a:pt x="12" y="23"/>
                    <a:pt x="6" y="22"/>
                    <a:pt x="3" y="17"/>
                  </a:cubicBezTo>
                  <a:cubicBezTo>
                    <a:pt x="0" y="12"/>
                    <a:pt x="2" y="6"/>
                    <a:pt x="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38"/>
            <p:cNvSpPr>
              <a:spLocks/>
            </p:cNvSpPr>
            <p:nvPr userDrawn="1"/>
          </p:nvSpPr>
          <p:spPr bwMode="auto">
            <a:xfrm>
              <a:off x="2362243" y="1657544"/>
              <a:ext cx="68263" cy="68263"/>
            </a:xfrm>
            <a:custGeom>
              <a:avLst/>
              <a:gdLst>
                <a:gd name="T0" fmla="*/ 8 w 23"/>
                <a:gd name="T1" fmla="*/ 2 h 23"/>
                <a:gd name="T2" fmla="*/ 21 w 23"/>
                <a:gd name="T3" fmla="*/ 7 h 23"/>
                <a:gd name="T4" fmla="*/ 16 w 23"/>
                <a:gd name="T5" fmla="*/ 21 h 23"/>
                <a:gd name="T6" fmla="*/ 2 w 23"/>
                <a:gd name="T7" fmla="*/ 15 h 23"/>
                <a:gd name="T8" fmla="*/ 8 w 23"/>
                <a:gd name="T9" fmla="*/ 2 h 23"/>
              </a:gdLst>
              <a:ahLst/>
              <a:cxnLst>
                <a:cxn ang="0">
                  <a:pos x="T0" y="T1"/>
                </a:cxn>
                <a:cxn ang="0">
                  <a:pos x="T2" y="T3"/>
                </a:cxn>
                <a:cxn ang="0">
                  <a:pos x="T4" y="T5"/>
                </a:cxn>
                <a:cxn ang="0">
                  <a:pos x="T6" y="T7"/>
                </a:cxn>
                <a:cxn ang="0">
                  <a:pos x="T8" y="T9"/>
                </a:cxn>
              </a:cxnLst>
              <a:rect l="0" t="0" r="r" b="b"/>
              <a:pathLst>
                <a:path w="23" h="23">
                  <a:moveTo>
                    <a:pt x="8" y="2"/>
                  </a:moveTo>
                  <a:cubicBezTo>
                    <a:pt x="13" y="0"/>
                    <a:pt x="19" y="2"/>
                    <a:pt x="21" y="7"/>
                  </a:cubicBezTo>
                  <a:cubicBezTo>
                    <a:pt x="23" y="12"/>
                    <a:pt x="21" y="18"/>
                    <a:pt x="16" y="21"/>
                  </a:cubicBezTo>
                  <a:cubicBezTo>
                    <a:pt x="10" y="23"/>
                    <a:pt x="5" y="20"/>
                    <a:pt x="2" y="15"/>
                  </a:cubicBezTo>
                  <a:cubicBezTo>
                    <a:pt x="0" y="10"/>
                    <a:pt x="3" y="4"/>
                    <a:pt x="8"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39"/>
            <p:cNvSpPr>
              <a:spLocks/>
            </p:cNvSpPr>
            <p:nvPr userDrawn="1"/>
          </p:nvSpPr>
          <p:spPr bwMode="auto">
            <a:xfrm>
              <a:off x="2397168" y="1759144"/>
              <a:ext cx="69850" cy="68263"/>
            </a:xfrm>
            <a:custGeom>
              <a:avLst/>
              <a:gdLst>
                <a:gd name="T0" fmla="*/ 9 w 23"/>
                <a:gd name="T1" fmla="*/ 2 h 23"/>
                <a:gd name="T2" fmla="*/ 21 w 23"/>
                <a:gd name="T3" fmla="*/ 9 h 23"/>
                <a:gd name="T4" fmla="*/ 14 w 23"/>
                <a:gd name="T5" fmla="*/ 21 h 23"/>
                <a:gd name="T6" fmla="*/ 2 w 23"/>
                <a:gd name="T7" fmla="*/ 14 h 23"/>
                <a:gd name="T8" fmla="*/ 9 w 23"/>
                <a:gd name="T9" fmla="*/ 2 h 23"/>
              </a:gdLst>
              <a:ahLst/>
              <a:cxnLst>
                <a:cxn ang="0">
                  <a:pos x="T0" y="T1"/>
                </a:cxn>
                <a:cxn ang="0">
                  <a:pos x="T2" y="T3"/>
                </a:cxn>
                <a:cxn ang="0">
                  <a:pos x="T4" y="T5"/>
                </a:cxn>
                <a:cxn ang="0">
                  <a:pos x="T6" y="T7"/>
                </a:cxn>
                <a:cxn ang="0">
                  <a:pos x="T8" y="T9"/>
                </a:cxn>
              </a:cxnLst>
              <a:rect l="0" t="0" r="r" b="b"/>
              <a:pathLst>
                <a:path w="23" h="23">
                  <a:moveTo>
                    <a:pt x="9" y="2"/>
                  </a:moveTo>
                  <a:cubicBezTo>
                    <a:pt x="14" y="0"/>
                    <a:pt x="20" y="3"/>
                    <a:pt x="21" y="9"/>
                  </a:cubicBezTo>
                  <a:cubicBezTo>
                    <a:pt x="23" y="14"/>
                    <a:pt x="19" y="20"/>
                    <a:pt x="14" y="21"/>
                  </a:cubicBezTo>
                  <a:cubicBezTo>
                    <a:pt x="9" y="23"/>
                    <a:pt x="3" y="19"/>
                    <a:pt x="2" y="14"/>
                  </a:cubicBezTo>
                  <a:cubicBezTo>
                    <a:pt x="0" y="9"/>
                    <a:pt x="3" y="3"/>
                    <a:pt x="9"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40"/>
            <p:cNvSpPr>
              <a:spLocks/>
            </p:cNvSpPr>
            <p:nvPr userDrawn="1"/>
          </p:nvSpPr>
          <p:spPr bwMode="auto">
            <a:xfrm>
              <a:off x="2420981" y="1867095"/>
              <a:ext cx="63500" cy="66675"/>
            </a:xfrm>
            <a:custGeom>
              <a:avLst/>
              <a:gdLst>
                <a:gd name="T0" fmla="*/ 9 w 21"/>
                <a:gd name="T1" fmla="*/ 1 h 22"/>
                <a:gd name="T2" fmla="*/ 21 w 21"/>
                <a:gd name="T3" fmla="*/ 9 h 22"/>
                <a:gd name="T4" fmla="*/ 12 w 21"/>
                <a:gd name="T5" fmla="*/ 21 h 22"/>
                <a:gd name="T6" fmla="*/ 0 w 21"/>
                <a:gd name="T7" fmla="*/ 12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15" y="0"/>
                    <a:pt x="20" y="4"/>
                    <a:pt x="21" y="9"/>
                  </a:cubicBezTo>
                  <a:cubicBezTo>
                    <a:pt x="21" y="15"/>
                    <a:pt x="17" y="20"/>
                    <a:pt x="12" y="21"/>
                  </a:cubicBezTo>
                  <a:cubicBezTo>
                    <a:pt x="6" y="22"/>
                    <a:pt x="1" y="18"/>
                    <a:pt x="0" y="12"/>
                  </a:cubicBezTo>
                  <a:cubicBezTo>
                    <a:pt x="0" y="7"/>
                    <a:pt x="4" y="1"/>
                    <a:pt x="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Oval 41"/>
            <p:cNvSpPr>
              <a:spLocks noChangeArrowheads="1"/>
            </p:cNvSpPr>
            <p:nvPr userDrawn="1"/>
          </p:nvSpPr>
          <p:spPr bwMode="auto">
            <a:xfrm>
              <a:off x="2430506" y="1978221"/>
              <a:ext cx="60325" cy="603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42"/>
            <p:cNvSpPr>
              <a:spLocks/>
            </p:cNvSpPr>
            <p:nvPr userDrawn="1"/>
          </p:nvSpPr>
          <p:spPr bwMode="auto">
            <a:xfrm>
              <a:off x="2420981" y="2082997"/>
              <a:ext cx="63500" cy="66675"/>
            </a:xfrm>
            <a:custGeom>
              <a:avLst/>
              <a:gdLst>
                <a:gd name="T0" fmla="*/ 12 w 21"/>
                <a:gd name="T1" fmla="*/ 1 h 22"/>
                <a:gd name="T2" fmla="*/ 21 w 21"/>
                <a:gd name="T3" fmla="*/ 12 h 22"/>
                <a:gd name="T4" fmla="*/ 9 w 21"/>
                <a:gd name="T5" fmla="*/ 21 h 22"/>
                <a:gd name="T6" fmla="*/ 0 w 21"/>
                <a:gd name="T7" fmla="*/ 10 h 22"/>
                <a:gd name="T8" fmla="*/ 12 w 21"/>
                <a:gd name="T9" fmla="*/ 1 h 22"/>
              </a:gdLst>
              <a:ahLst/>
              <a:cxnLst>
                <a:cxn ang="0">
                  <a:pos x="T0" y="T1"/>
                </a:cxn>
                <a:cxn ang="0">
                  <a:pos x="T2" y="T3"/>
                </a:cxn>
                <a:cxn ang="0">
                  <a:pos x="T4" y="T5"/>
                </a:cxn>
                <a:cxn ang="0">
                  <a:pos x="T6" y="T7"/>
                </a:cxn>
                <a:cxn ang="0">
                  <a:pos x="T8" y="T9"/>
                </a:cxn>
              </a:cxnLst>
              <a:rect l="0" t="0" r="r" b="b"/>
              <a:pathLst>
                <a:path w="21" h="22">
                  <a:moveTo>
                    <a:pt x="12" y="1"/>
                  </a:moveTo>
                  <a:cubicBezTo>
                    <a:pt x="17" y="2"/>
                    <a:pt x="21" y="7"/>
                    <a:pt x="21" y="12"/>
                  </a:cubicBezTo>
                  <a:cubicBezTo>
                    <a:pt x="20" y="18"/>
                    <a:pt x="15" y="22"/>
                    <a:pt x="9" y="21"/>
                  </a:cubicBezTo>
                  <a:cubicBezTo>
                    <a:pt x="4" y="20"/>
                    <a:pt x="0" y="15"/>
                    <a:pt x="0" y="10"/>
                  </a:cubicBezTo>
                  <a:cubicBezTo>
                    <a:pt x="1" y="4"/>
                    <a:pt x="6" y="0"/>
                    <a:pt x="1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43"/>
            <p:cNvSpPr>
              <a:spLocks/>
            </p:cNvSpPr>
            <p:nvPr userDrawn="1"/>
          </p:nvSpPr>
          <p:spPr bwMode="auto">
            <a:xfrm>
              <a:off x="2397168" y="2187772"/>
              <a:ext cx="69850" cy="69850"/>
            </a:xfrm>
            <a:custGeom>
              <a:avLst/>
              <a:gdLst>
                <a:gd name="T0" fmla="*/ 14 w 23"/>
                <a:gd name="T1" fmla="*/ 1 h 23"/>
                <a:gd name="T2" fmla="*/ 21 w 23"/>
                <a:gd name="T3" fmla="*/ 14 h 23"/>
                <a:gd name="T4" fmla="*/ 9 w 23"/>
                <a:gd name="T5" fmla="*/ 21 h 23"/>
                <a:gd name="T6" fmla="*/ 2 w 23"/>
                <a:gd name="T7" fmla="*/ 9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19" y="3"/>
                    <a:pt x="23" y="9"/>
                    <a:pt x="21" y="14"/>
                  </a:cubicBezTo>
                  <a:cubicBezTo>
                    <a:pt x="20" y="19"/>
                    <a:pt x="14" y="23"/>
                    <a:pt x="9" y="21"/>
                  </a:cubicBezTo>
                  <a:cubicBezTo>
                    <a:pt x="3" y="20"/>
                    <a:pt x="0" y="14"/>
                    <a:pt x="2" y="9"/>
                  </a:cubicBezTo>
                  <a:cubicBezTo>
                    <a:pt x="3" y="3"/>
                    <a:pt x="9" y="0"/>
                    <a:pt x="14"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44"/>
            <p:cNvSpPr>
              <a:spLocks/>
            </p:cNvSpPr>
            <p:nvPr userDrawn="1"/>
          </p:nvSpPr>
          <p:spPr bwMode="auto">
            <a:xfrm>
              <a:off x="2362243" y="2290960"/>
              <a:ext cx="68263" cy="68263"/>
            </a:xfrm>
            <a:custGeom>
              <a:avLst/>
              <a:gdLst>
                <a:gd name="T0" fmla="*/ 16 w 23"/>
                <a:gd name="T1" fmla="*/ 2 h 23"/>
                <a:gd name="T2" fmla="*/ 21 w 23"/>
                <a:gd name="T3" fmla="*/ 15 h 23"/>
                <a:gd name="T4" fmla="*/ 8 w 23"/>
                <a:gd name="T5" fmla="*/ 21 h 23"/>
                <a:gd name="T6" fmla="*/ 2 w 23"/>
                <a:gd name="T7" fmla="*/ 8 h 23"/>
                <a:gd name="T8" fmla="*/ 16 w 23"/>
                <a:gd name="T9" fmla="*/ 2 h 23"/>
              </a:gdLst>
              <a:ahLst/>
              <a:cxnLst>
                <a:cxn ang="0">
                  <a:pos x="T0" y="T1"/>
                </a:cxn>
                <a:cxn ang="0">
                  <a:pos x="T2" y="T3"/>
                </a:cxn>
                <a:cxn ang="0">
                  <a:pos x="T4" y="T5"/>
                </a:cxn>
                <a:cxn ang="0">
                  <a:pos x="T6" y="T7"/>
                </a:cxn>
                <a:cxn ang="0">
                  <a:pos x="T8" y="T9"/>
                </a:cxn>
              </a:cxnLst>
              <a:rect l="0" t="0" r="r" b="b"/>
              <a:pathLst>
                <a:path w="23" h="23">
                  <a:moveTo>
                    <a:pt x="16" y="2"/>
                  </a:moveTo>
                  <a:cubicBezTo>
                    <a:pt x="21" y="4"/>
                    <a:pt x="23" y="10"/>
                    <a:pt x="21" y="15"/>
                  </a:cubicBezTo>
                  <a:cubicBezTo>
                    <a:pt x="19" y="21"/>
                    <a:pt x="13" y="23"/>
                    <a:pt x="8" y="21"/>
                  </a:cubicBezTo>
                  <a:cubicBezTo>
                    <a:pt x="3" y="19"/>
                    <a:pt x="0" y="13"/>
                    <a:pt x="2" y="8"/>
                  </a:cubicBezTo>
                  <a:cubicBezTo>
                    <a:pt x="5" y="2"/>
                    <a:pt x="10" y="0"/>
                    <a:pt x="16" y="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45"/>
            <p:cNvSpPr>
              <a:spLocks/>
            </p:cNvSpPr>
            <p:nvPr userDrawn="1"/>
          </p:nvSpPr>
          <p:spPr bwMode="auto">
            <a:xfrm>
              <a:off x="2313030" y="2386211"/>
              <a:ext cx="69850" cy="73026"/>
            </a:xfrm>
            <a:custGeom>
              <a:avLst/>
              <a:gdLst>
                <a:gd name="T0" fmla="*/ 17 w 23"/>
                <a:gd name="T1" fmla="*/ 3 h 24"/>
                <a:gd name="T2" fmla="*/ 21 w 23"/>
                <a:gd name="T3" fmla="*/ 17 h 24"/>
                <a:gd name="T4" fmla="*/ 7 w 23"/>
                <a:gd name="T5" fmla="*/ 21 h 24"/>
                <a:gd name="T6" fmla="*/ 3 w 23"/>
                <a:gd name="T7" fmla="*/ 7 h 24"/>
                <a:gd name="T8" fmla="*/ 17 w 23"/>
                <a:gd name="T9" fmla="*/ 3 h 24"/>
              </a:gdLst>
              <a:ahLst/>
              <a:cxnLst>
                <a:cxn ang="0">
                  <a:pos x="T0" y="T1"/>
                </a:cxn>
                <a:cxn ang="0">
                  <a:pos x="T2" y="T3"/>
                </a:cxn>
                <a:cxn ang="0">
                  <a:pos x="T4" y="T5"/>
                </a:cxn>
                <a:cxn ang="0">
                  <a:pos x="T6" y="T7"/>
                </a:cxn>
                <a:cxn ang="0">
                  <a:pos x="T8" y="T9"/>
                </a:cxn>
              </a:cxnLst>
              <a:rect l="0" t="0" r="r" b="b"/>
              <a:pathLst>
                <a:path w="23" h="24">
                  <a:moveTo>
                    <a:pt x="17" y="3"/>
                  </a:moveTo>
                  <a:cubicBezTo>
                    <a:pt x="22" y="6"/>
                    <a:pt x="23" y="12"/>
                    <a:pt x="21" y="17"/>
                  </a:cubicBezTo>
                  <a:cubicBezTo>
                    <a:pt x="18" y="22"/>
                    <a:pt x="12" y="24"/>
                    <a:pt x="7" y="21"/>
                  </a:cubicBezTo>
                  <a:cubicBezTo>
                    <a:pt x="2" y="18"/>
                    <a:pt x="0" y="12"/>
                    <a:pt x="3" y="7"/>
                  </a:cubicBezTo>
                  <a:cubicBezTo>
                    <a:pt x="6" y="2"/>
                    <a:pt x="12" y="0"/>
                    <a:pt x="17"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46"/>
            <p:cNvSpPr>
              <a:spLocks/>
            </p:cNvSpPr>
            <p:nvPr userDrawn="1"/>
          </p:nvSpPr>
          <p:spPr bwMode="auto">
            <a:xfrm>
              <a:off x="2254293" y="2476699"/>
              <a:ext cx="68263" cy="69850"/>
            </a:xfrm>
            <a:custGeom>
              <a:avLst/>
              <a:gdLst>
                <a:gd name="T0" fmla="*/ 18 w 23"/>
                <a:gd name="T1" fmla="*/ 4 h 23"/>
                <a:gd name="T2" fmla="*/ 20 w 23"/>
                <a:gd name="T3" fmla="*/ 18 h 23"/>
                <a:gd name="T4" fmla="*/ 6 w 23"/>
                <a:gd name="T5" fmla="*/ 20 h 23"/>
                <a:gd name="T6" fmla="*/ 4 w 23"/>
                <a:gd name="T7" fmla="*/ 6 h 23"/>
                <a:gd name="T8" fmla="*/ 18 w 23"/>
                <a:gd name="T9" fmla="*/ 4 h 23"/>
              </a:gdLst>
              <a:ahLst/>
              <a:cxnLst>
                <a:cxn ang="0">
                  <a:pos x="T0" y="T1"/>
                </a:cxn>
                <a:cxn ang="0">
                  <a:pos x="T2" y="T3"/>
                </a:cxn>
                <a:cxn ang="0">
                  <a:pos x="T4" y="T5"/>
                </a:cxn>
                <a:cxn ang="0">
                  <a:pos x="T6" y="T7"/>
                </a:cxn>
                <a:cxn ang="0">
                  <a:pos x="T8" y="T9"/>
                </a:cxn>
              </a:cxnLst>
              <a:rect l="0" t="0" r="r" b="b"/>
              <a:pathLst>
                <a:path w="23" h="23">
                  <a:moveTo>
                    <a:pt x="18" y="4"/>
                  </a:moveTo>
                  <a:cubicBezTo>
                    <a:pt x="22" y="7"/>
                    <a:pt x="23" y="14"/>
                    <a:pt x="20" y="18"/>
                  </a:cubicBezTo>
                  <a:cubicBezTo>
                    <a:pt x="16" y="23"/>
                    <a:pt x="10" y="23"/>
                    <a:pt x="6" y="20"/>
                  </a:cubicBezTo>
                  <a:cubicBezTo>
                    <a:pt x="1" y="17"/>
                    <a:pt x="0" y="10"/>
                    <a:pt x="4" y="6"/>
                  </a:cubicBezTo>
                  <a:cubicBezTo>
                    <a:pt x="7" y="1"/>
                    <a:pt x="13"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47"/>
            <p:cNvSpPr>
              <a:spLocks/>
            </p:cNvSpPr>
            <p:nvPr userDrawn="1"/>
          </p:nvSpPr>
          <p:spPr bwMode="auto">
            <a:xfrm>
              <a:off x="2184442" y="2560837"/>
              <a:ext cx="66675" cy="66675"/>
            </a:xfrm>
            <a:custGeom>
              <a:avLst/>
              <a:gdLst>
                <a:gd name="T0" fmla="*/ 18 w 22"/>
                <a:gd name="T1" fmla="*/ 4 h 22"/>
                <a:gd name="T2" fmla="*/ 18 w 22"/>
                <a:gd name="T3" fmla="*/ 18 h 22"/>
                <a:gd name="T4" fmla="*/ 4 w 22"/>
                <a:gd name="T5" fmla="*/ 18 h 22"/>
                <a:gd name="T6" fmla="*/ 4 w 22"/>
                <a:gd name="T7" fmla="*/ 4 h 22"/>
                <a:gd name="T8" fmla="*/ 18 w 22"/>
                <a:gd name="T9" fmla="*/ 4 h 22"/>
              </a:gdLst>
              <a:ahLst/>
              <a:cxnLst>
                <a:cxn ang="0">
                  <a:pos x="T0" y="T1"/>
                </a:cxn>
                <a:cxn ang="0">
                  <a:pos x="T2" y="T3"/>
                </a:cxn>
                <a:cxn ang="0">
                  <a:pos x="T4" y="T5"/>
                </a:cxn>
                <a:cxn ang="0">
                  <a:pos x="T6" y="T7"/>
                </a:cxn>
                <a:cxn ang="0">
                  <a:pos x="T8" y="T9"/>
                </a:cxn>
              </a:cxnLst>
              <a:rect l="0" t="0" r="r" b="b"/>
              <a:pathLst>
                <a:path w="22" h="22">
                  <a:moveTo>
                    <a:pt x="18" y="4"/>
                  </a:moveTo>
                  <a:cubicBezTo>
                    <a:pt x="22" y="8"/>
                    <a:pt x="22" y="14"/>
                    <a:pt x="18" y="18"/>
                  </a:cubicBezTo>
                  <a:cubicBezTo>
                    <a:pt x="14" y="22"/>
                    <a:pt x="8" y="22"/>
                    <a:pt x="4" y="18"/>
                  </a:cubicBezTo>
                  <a:cubicBezTo>
                    <a:pt x="0" y="14"/>
                    <a:pt x="0" y="8"/>
                    <a:pt x="4" y="4"/>
                  </a:cubicBezTo>
                  <a:cubicBezTo>
                    <a:pt x="8" y="0"/>
                    <a:pt x="14" y="0"/>
                    <a:pt x="1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48"/>
            <p:cNvSpPr>
              <a:spLocks/>
            </p:cNvSpPr>
            <p:nvPr userDrawn="1"/>
          </p:nvSpPr>
          <p:spPr bwMode="auto">
            <a:xfrm>
              <a:off x="2100305" y="2630688"/>
              <a:ext cx="69850" cy="68263"/>
            </a:xfrm>
            <a:custGeom>
              <a:avLst/>
              <a:gdLst>
                <a:gd name="T0" fmla="*/ 20 w 23"/>
                <a:gd name="T1" fmla="*/ 6 h 23"/>
                <a:gd name="T2" fmla="*/ 18 w 23"/>
                <a:gd name="T3" fmla="*/ 20 h 23"/>
                <a:gd name="T4" fmla="*/ 4 w 23"/>
                <a:gd name="T5" fmla="*/ 18 h 23"/>
                <a:gd name="T6" fmla="*/ 6 w 23"/>
                <a:gd name="T7" fmla="*/ 4 h 23"/>
                <a:gd name="T8" fmla="*/ 20 w 23"/>
                <a:gd name="T9" fmla="*/ 6 h 23"/>
              </a:gdLst>
              <a:ahLst/>
              <a:cxnLst>
                <a:cxn ang="0">
                  <a:pos x="T0" y="T1"/>
                </a:cxn>
                <a:cxn ang="0">
                  <a:pos x="T2" y="T3"/>
                </a:cxn>
                <a:cxn ang="0">
                  <a:pos x="T4" y="T5"/>
                </a:cxn>
                <a:cxn ang="0">
                  <a:pos x="T6" y="T7"/>
                </a:cxn>
                <a:cxn ang="0">
                  <a:pos x="T8" y="T9"/>
                </a:cxn>
              </a:cxnLst>
              <a:rect l="0" t="0" r="r" b="b"/>
              <a:pathLst>
                <a:path w="23" h="23">
                  <a:moveTo>
                    <a:pt x="20" y="6"/>
                  </a:moveTo>
                  <a:cubicBezTo>
                    <a:pt x="23" y="10"/>
                    <a:pt x="22" y="17"/>
                    <a:pt x="18" y="20"/>
                  </a:cubicBezTo>
                  <a:cubicBezTo>
                    <a:pt x="13" y="23"/>
                    <a:pt x="7" y="23"/>
                    <a:pt x="4" y="18"/>
                  </a:cubicBezTo>
                  <a:cubicBezTo>
                    <a:pt x="0" y="14"/>
                    <a:pt x="1" y="7"/>
                    <a:pt x="6" y="4"/>
                  </a:cubicBezTo>
                  <a:cubicBezTo>
                    <a:pt x="10" y="0"/>
                    <a:pt x="16" y="1"/>
                    <a:pt x="2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49"/>
            <p:cNvSpPr>
              <a:spLocks/>
            </p:cNvSpPr>
            <p:nvPr userDrawn="1"/>
          </p:nvSpPr>
          <p:spPr bwMode="auto">
            <a:xfrm>
              <a:off x="2009817" y="2689426"/>
              <a:ext cx="69850" cy="73026"/>
            </a:xfrm>
            <a:custGeom>
              <a:avLst/>
              <a:gdLst>
                <a:gd name="T0" fmla="*/ 21 w 23"/>
                <a:gd name="T1" fmla="*/ 7 h 24"/>
                <a:gd name="T2" fmla="*/ 17 w 23"/>
                <a:gd name="T3" fmla="*/ 21 h 24"/>
                <a:gd name="T4" fmla="*/ 3 w 23"/>
                <a:gd name="T5" fmla="*/ 17 h 24"/>
                <a:gd name="T6" fmla="*/ 7 w 23"/>
                <a:gd name="T7" fmla="*/ 3 h 24"/>
                <a:gd name="T8" fmla="*/ 21 w 23"/>
                <a:gd name="T9" fmla="*/ 7 h 24"/>
              </a:gdLst>
              <a:ahLst/>
              <a:cxnLst>
                <a:cxn ang="0">
                  <a:pos x="T0" y="T1"/>
                </a:cxn>
                <a:cxn ang="0">
                  <a:pos x="T2" y="T3"/>
                </a:cxn>
                <a:cxn ang="0">
                  <a:pos x="T4" y="T5"/>
                </a:cxn>
                <a:cxn ang="0">
                  <a:pos x="T6" y="T7"/>
                </a:cxn>
                <a:cxn ang="0">
                  <a:pos x="T8" y="T9"/>
                </a:cxn>
              </a:cxnLst>
              <a:rect l="0" t="0" r="r" b="b"/>
              <a:pathLst>
                <a:path w="23" h="24">
                  <a:moveTo>
                    <a:pt x="21" y="7"/>
                  </a:moveTo>
                  <a:cubicBezTo>
                    <a:pt x="23" y="12"/>
                    <a:pt x="22" y="18"/>
                    <a:pt x="17" y="21"/>
                  </a:cubicBezTo>
                  <a:cubicBezTo>
                    <a:pt x="12" y="24"/>
                    <a:pt x="6" y="22"/>
                    <a:pt x="3" y="17"/>
                  </a:cubicBezTo>
                  <a:cubicBezTo>
                    <a:pt x="0" y="12"/>
                    <a:pt x="2" y="6"/>
                    <a:pt x="7" y="3"/>
                  </a:cubicBezTo>
                  <a:cubicBezTo>
                    <a:pt x="12" y="0"/>
                    <a:pt x="18" y="2"/>
                    <a:pt x="21"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50"/>
            <p:cNvSpPr>
              <a:spLocks/>
            </p:cNvSpPr>
            <p:nvPr userDrawn="1"/>
          </p:nvSpPr>
          <p:spPr bwMode="auto">
            <a:xfrm>
              <a:off x="1914566" y="2738639"/>
              <a:ext cx="68263" cy="71438"/>
            </a:xfrm>
            <a:custGeom>
              <a:avLst/>
              <a:gdLst>
                <a:gd name="T0" fmla="*/ 21 w 23"/>
                <a:gd name="T1" fmla="*/ 8 h 24"/>
                <a:gd name="T2" fmla="*/ 15 w 23"/>
                <a:gd name="T3" fmla="*/ 21 h 24"/>
                <a:gd name="T4" fmla="*/ 2 w 23"/>
                <a:gd name="T5" fmla="*/ 16 h 24"/>
                <a:gd name="T6" fmla="*/ 7 w 23"/>
                <a:gd name="T7" fmla="*/ 3 h 24"/>
                <a:gd name="T8" fmla="*/ 21 w 23"/>
                <a:gd name="T9" fmla="*/ 8 h 24"/>
              </a:gdLst>
              <a:ahLst/>
              <a:cxnLst>
                <a:cxn ang="0">
                  <a:pos x="T0" y="T1"/>
                </a:cxn>
                <a:cxn ang="0">
                  <a:pos x="T2" y="T3"/>
                </a:cxn>
                <a:cxn ang="0">
                  <a:pos x="T4" y="T5"/>
                </a:cxn>
                <a:cxn ang="0">
                  <a:pos x="T6" y="T7"/>
                </a:cxn>
                <a:cxn ang="0">
                  <a:pos x="T8" y="T9"/>
                </a:cxn>
              </a:cxnLst>
              <a:rect l="0" t="0" r="r" b="b"/>
              <a:pathLst>
                <a:path w="23" h="24">
                  <a:moveTo>
                    <a:pt x="21" y="8"/>
                  </a:moveTo>
                  <a:cubicBezTo>
                    <a:pt x="23" y="13"/>
                    <a:pt x="20" y="19"/>
                    <a:pt x="15" y="21"/>
                  </a:cubicBezTo>
                  <a:cubicBezTo>
                    <a:pt x="10" y="24"/>
                    <a:pt x="4" y="21"/>
                    <a:pt x="2" y="16"/>
                  </a:cubicBezTo>
                  <a:cubicBezTo>
                    <a:pt x="0" y="11"/>
                    <a:pt x="2" y="5"/>
                    <a:pt x="7" y="3"/>
                  </a:cubicBezTo>
                  <a:cubicBezTo>
                    <a:pt x="13" y="0"/>
                    <a:pt x="19" y="3"/>
                    <a:pt x="21" y="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51"/>
            <p:cNvSpPr>
              <a:spLocks/>
            </p:cNvSpPr>
            <p:nvPr userDrawn="1"/>
          </p:nvSpPr>
          <p:spPr bwMode="auto">
            <a:xfrm>
              <a:off x="1811379" y="2773564"/>
              <a:ext cx="66675" cy="69850"/>
            </a:xfrm>
            <a:custGeom>
              <a:avLst/>
              <a:gdLst>
                <a:gd name="T0" fmla="*/ 21 w 22"/>
                <a:gd name="T1" fmla="*/ 9 h 23"/>
                <a:gd name="T2" fmla="*/ 14 w 22"/>
                <a:gd name="T3" fmla="*/ 21 h 23"/>
                <a:gd name="T4" fmla="*/ 1 w 22"/>
                <a:gd name="T5" fmla="*/ 14 h 23"/>
                <a:gd name="T6" fmla="*/ 8 w 22"/>
                <a:gd name="T7" fmla="*/ 2 h 23"/>
                <a:gd name="T8" fmla="*/ 21 w 22"/>
                <a:gd name="T9" fmla="*/ 9 h 23"/>
              </a:gdLst>
              <a:ahLst/>
              <a:cxnLst>
                <a:cxn ang="0">
                  <a:pos x="T0" y="T1"/>
                </a:cxn>
                <a:cxn ang="0">
                  <a:pos x="T2" y="T3"/>
                </a:cxn>
                <a:cxn ang="0">
                  <a:pos x="T4" y="T5"/>
                </a:cxn>
                <a:cxn ang="0">
                  <a:pos x="T6" y="T7"/>
                </a:cxn>
                <a:cxn ang="0">
                  <a:pos x="T8" y="T9"/>
                </a:cxn>
              </a:cxnLst>
              <a:rect l="0" t="0" r="r" b="b"/>
              <a:pathLst>
                <a:path w="22" h="23">
                  <a:moveTo>
                    <a:pt x="21" y="9"/>
                  </a:moveTo>
                  <a:cubicBezTo>
                    <a:pt x="22" y="14"/>
                    <a:pt x="19" y="20"/>
                    <a:pt x="14" y="21"/>
                  </a:cubicBezTo>
                  <a:cubicBezTo>
                    <a:pt x="8" y="23"/>
                    <a:pt x="3" y="20"/>
                    <a:pt x="1" y="14"/>
                  </a:cubicBezTo>
                  <a:cubicBezTo>
                    <a:pt x="0" y="9"/>
                    <a:pt x="3" y="3"/>
                    <a:pt x="8" y="2"/>
                  </a:cubicBezTo>
                  <a:cubicBezTo>
                    <a:pt x="14" y="0"/>
                    <a:pt x="20" y="3"/>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52"/>
            <p:cNvSpPr>
              <a:spLocks/>
            </p:cNvSpPr>
            <p:nvPr userDrawn="1"/>
          </p:nvSpPr>
          <p:spPr bwMode="auto">
            <a:xfrm>
              <a:off x="1706603" y="2797377"/>
              <a:ext cx="66675" cy="63500"/>
            </a:xfrm>
            <a:custGeom>
              <a:avLst/>
              <a:gdLst>
                <a:gd name="T0" fmla="*/ 21 w 22"/>
                <a:gd name="T1" fmla="*/ 9 h 21"/>
                <a:gd name="T2" fmla="*/ 12 w 22"/>
                <a:gd name="T3" fmla="*/ 21 h 21"/>
                <a:gd name="T4" fmla="*/ 1 w 22"/>
                <a:gd name="T5" fmla="*/ 12 h 21"/>
                <a:gd name="T6" fmla="*/ 9 w 22"/>
                <a:gd name="T7" fmla="*/ 0 h 21"/>
                <a:gd name="T8" fmla="*/ 21 w 22"/>
                <a:gd name="T9" fmla="*/ 9 h 21"/>
              </a:gdLst>
              <a:ahLst/>
              <a:cxnLst>
                <a:cxn ang="0">
                  <a:pos x="T0" y="T1"/>
                </a:cxn>
                <a:cxn ang="0">
                  <a:pos x="T2" y="T3"/>
                </a:cxn>
                <a:cxn ang="0">
                  <a:pos x="T4" y="T5"/>
                </a:cxn>
                <a:cxn ang="0">
                  <a:pos x="T6" y="T7"/>
                </a:cxn>
                <a:cxn ang="0">
                  <a:pos x="T8" y="T9"/>
                </a:cxn>
              </a:cxnLst>
              <a:rect l="0" t="0" r="r" b="b"/>
              <a:pathLst>
                <a:path w="22" h="21">
                  <a:moveTo>
                    <a:pt x="21" y="9"/>
                  </a:moveTo>
                  <a:cubicBezTo>
                    <a:pt x="22" y="15"/>
                    <a:pt x="18" y="20"/>
                    <a:pt x="12" y="21"/>
                  </a:cubicBezTo>
                  <a:cubicBezTo>
                    <a:pt x="6" y="21"/>
                    <a:pt x="1" y="18"/>
                    <a:pt x="1" y="12"/>
                  </a:cubicBezTo>
                  <a:cubicBezTo>
                    <a:pt x="0" y="6"/>
                    <a:pt x="4" y="1"/>
                    <a:pt x="9" y="0"/>
                  </a:cubicBezTo>
                  <a:cubicBezTo>
                    <a:pt x="15" y="0"/>
                    <a:pt x="20" y="4"/>
                    <a:pt x="21" y="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1" name="Text Placeholder 166"/>
          <p:cNvSpPr>
            <a:spLocks noGrp="1"/>
          </p:cNvSpPr>
          <p:nvPr>
            <p:ph type="body" sz="quarter" idx="21"/>
          </p:nvPr>
        </p:nvSpPr>
        <p:spPr>
          <a:xfrm>
            <a:off x="2075371"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532" name="Text Placeholder 166"/>
          <p:cNvSpPr>
            <a:spLocks noGrp="1"/>
          </p:cNvSpPr>
          <p:nvPr>
            <p:ph type="body" sz="quarter" idx="22"/>
          </p:nvPr>
        </p:nvSpPr>
        <p:spPr>
          <a:xfrm>
            <a:off x="3815687"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533" name="Text Placeholder 166"/>
          <p:cNvSpPr>
            <a:spLocks noGrp="1"/>
          </p:cNvSpPr>
          <p:nvPr>
            <p:ph type="body" sz="quarter" idx="23"/>
          </p:nvPr>
        </p:nvSpPr>
        <p:spPr>
          <a:xfrm>
            <a:off x="5556002"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sp>
        <p:nvSpPr>
          <p:cNvPr id="534" name="Text Placeholder 166"/>
          <p:cNvSpPr>
            <a:spLocks noGrp="1"/>
          </p:cNvSpPr>
          <p:nvPr>
            <p:ph type="body" sz="quarter" idx="24"/>
          </p:nvPr>
        </p:nvSpPr>
        <p:spPr>
          <a:xfrm>
            <a:off x="7296315" y="2832489"/>
            <a:ext cx="1521461" cy="1700962"/>
          </a:xfrm>
        </p:spPr>
        <p:txBody>
          <a:bodyPr/>
          <a:lstStyle>
            <a:lvl1pPr marL="0" indent="0" algn="ctr">
              <a:lnSpc>
                <a:spcPts val="1600"/>
              </a:lnSpc>
              <a:buFontTx/>
              <a:buNone/>
              <a:defRPr sz="1400">
                <a:solidFill>
                  <a:schemeClr val="tx2"/>
                </a:solidFill>
              </a:defRPr>
            </a:lvl1pPr>
          </a:lstStyle>
          <a:p>
            <a:pPr lvl="0"/>
            <a:endParaRPr lang="en-US"/>
          </a:p>
        </p:txBody>
      </p:sp>
      <p:pic>
        <p:nvPicPr>
          <p:cNvPr id="535" name="Picture 5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678265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67">
                                            <p:txEl>
                                              <p:pRg st="0" end="0"/>
                                            </p:txEl>
                                          </p:spTgt>
                                        </p:tgtEl>
                                        <p:attrNameLst>
                                          <p:attrName>style.visibility</p:attrName>
                                        </p:attrNameLst>
                                      </p:cBhvr>
                                      <p:to>
                                        <p:strVal val="visible"/>
                                      </p:to>
                                    </p:set>
                                    <p:animEffect transition="in" filter="fade">
                                      <p:cBhvr>
                                        <p:cTn id="13" dur="500"/>
                                        <p:tgtEl>
                                          <p:spTgt spid="16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23"/>
                                        </p:tgtEl>
                                        <p:attrNameLst>
                                          <p:attrName>style.visibility</p:attrName>
                                        </p:attrNameLst>
                                      </p:cBhvr>
                                      <p:to>
                                        <p:strVal val="visible"/>
                                      </p:to>
                                    </p:set>
                                    <p:animEffect transition="in" filter="fade">
                                      <p:cBhvr>
                                        <p:cTn id="17" dur="500"/>
                                        <p:tgtEl>
                                          <p:spTgt spid="323"/>
                                        </p:tgtEl>
                                      </p:cBhvr>
                                    </p:animEffect>
                                  </p:childTnLst>
                                </p:cTn>
                              </p:par>
                              <p:par>
                                <p:cTn id="18" presetID="10" presetClass="entr" presetSubtype="0" fill="hold" nodeType="withEffect">
                                  <p:stCondLst>
                                    <p:cond delay="0"/>
                                  </p:stCondLst>
                                  <p:childTnLst>
                                    <p:set>
                                      <p:cBhvr>
                                        <p:cTn id="19" dur="1" fill="hold">
                                          <p:stCondLst>
                                            <p:cond delay="0"/>
                                          </p:stCondLst>
                                        </p:cTn>
                                        <p:tgtEl>
                                          <p:spTgt spid="324"/>
                                        </p:tgtEl>
                                        <p:attrNameLst>
                                          <p:attrName>style.visibility</p:attrName>
                                        </p:attrNameLst>
                                      </p:cBhvr>
                                      <p:to>
                                        <p:strVal val="visible"/>
                                      </p:to>
                                    </p:set>
                                    <p:animEffect transition="in" filter="fade">
                                      <p:cBhvr>
                                        <p:cTn id="20" dur="500"/>
                                        <p:tgtEl>
                                          <p:spTgt spid="324"/>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531">
                                            <p:txEl>
                                              <p:pRg st="0" end="0"/>
                                            </p:txEl>
                                          </p:spTgt>
                                        </p:tgtEl>
                                        <p:attrNameLst>
                                          <p:attrName>style.visibility</p:attrName>
                                        </p:attrNameLst>
                                      </p:cBhvr>
                                      <p:to>
                                        <p:strVal val="visible"/>
                                      </p:to>
                                    </p:set>
                                    <p:animEffect transition="in" filter="fade">
                                      <p:cBhvr>
                                        <p:cTn id="23" dur="500"/>
                                        <p:tgtEl>
                                          <p:spTgt spid="531">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4"/>
                                        </p:tgtEl>
                                        <p:attrNameLst>
                                          <p:attrName>style.visibility</p:attrName>
                                        </p:attrNameLst>
                                      </p:cBhvr>
                                      <p:to>
                                        <p:strVal val="visible"/>
                                      </p:to>
                                    </p:set>
                                    <p:animEffect transition="in" filter="fade">
                                      <p:cBhvr>
                                        <p:cTn id="27" dur="500"/>
                                        <p:tgtEl>
                                          <p:spTgt spid="374"/>
                                        </p:tgtEl>
                                      </p:cBhvr>
                                    </p:animEffect>
                                  </p:childTnLst>
                                </p:cTn>
                              </p:par>
                              <p:par>
                                <p:cTn id="28" presetID="10" presetClass="entr" presetSubtype="0" fill="hold" nodeType="withEffect">
                                  <p:stCondLst>
                                    <p:cond delay="0"/>
                                  </p:stCondLst>
                                  <p:childTnLst>
                                    <p:set>
                                      <p:cBhvr>
                                        <p:cTn id="29" dur="1" fill="hold">
                                          <p:stCondLst>
                                            <p:cond delay="0"/>
                                          </p:stCondLst>
                                        </p:cTn>
                                        <p:tgtEl>
                                          <p:spTgt spid="375"/>
                                        </p:tgtEl>
                                        <p:attrNameLst>
                                          <p:attrName>style.visibility</p:attrName>
                                        </p:attrNameLst>
                                      </p:cBhvr>
                                      <p:to>
                                        <p:strVal val="visible"/>
                                      </p:to>
                                    </p:set>
                                    <p:animEffect transition="in" filter="fade">
                                      <p:cBhvr>
                                        <p:cTn id="30" dur="500"/>
                                        <p:tgtEl>
                                          <p:spTgt spid="375"/>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532">
                                            <p:txEl>
                                              <p:pRg st="0" end="0"/>
                                            </p:txEl>
                                          </p:spTgt>
                                        </p:tgtEl>
                                        <p:attrNameLst>
                                          <p:attrName>style.visibility</p:attrName>
                                        </p:attrNameLst>
                                      </p:cBhvr>
                                      <p:to>
                                        <p:strVal val="visible"/>
                                      </p:to>
                                    </p:set>
                                    <p:animEffect transition="in" filter="fade">
                                      <p:cBhvr>
                                        <p:cTn id="33" dur="500"/>
                                        <p:tgtEl>
                                          <p:spTgt spid="532">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25"/>
                                        </p:tgtEl>
                                        <p:attrNameLst>
                                          <p:attrName>style.visibility</p:attrName>
                                        </p:attrNameLst>
                                      </p:cBhvr>
                                      <p:to>
                                        <p:strVal val="visible"/>
                                      </p:to>
                                    </p:set>
                                    <p:animEffect transition="in" filter="fade">
                                      <p:cBhvr>
                                        <p:cTn id="37" dur="500"/>
                                        <p:tgtEl>
                                          <p:spTgt spid="425"/>
                                        </p:tgtEl>
                                      </p:cBhvr>
                                    </p:animEffect>
                                  </p:childTnLst>
                                </p:cTn>
                              </p:par>
                              <p:par>
                                <p:cTn id="38" presetID="10" presetClass="entr" presetSubtype="0" fill="hold" nodeType="withEffect">
                                  <p:stCondLst>
                                    <p:cond delay="0"/>
                                  </p:stCondLst>
                                  <p:childTnLst>
                                    <p:set>
                                      <p:cBhvr>
                                        <p:cTn id="39" dur="1" fill="hold">
                                          <p:stCondLst>
                                            <p:cond delay="0"/>
                                          </p:stCondLst>
                                        </p:cTn>
                                        <p:tgtEl>
                                          <p:spTgt spid="426"/>
                                        </p:tgtEl>
                                        <p:attrNameLst>
                                          <p:attrName>style.visibility</p:attrName>
                                        </p:attrNameLst>
                                      </p:cBhvr>
                                      <p:to>
                                        <p:strVal val="visible"/>
                                      </p:to>
                                    </p:set>
                                    <p:animEffect transition="in" filter="fade">
                                      <p:cBhvr>
                                        <p:cTn id="40" dur="500"/>
                                        <p:tgtEl>
                                          <p:spTgt spid="426"/>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533">
                                            <p:txEl>
                                              <p:pRg st="0" end="0"/>
                                            </p:txEl>
                                          </p:spTgt>
                                        </p:tgtEl>
                                        <p:attrNameLst>
                                          <p:attrName>style.visibility</p:attrName>
                                        </p:attrNameLst>
                                      </p:cBhvr>
                                      <p:to>
                                        <p:strVal val="visible"/>
                                      </p:to>
                                    </p:set>
                                    <p:animEffect transition="in" filter="fade">
                                      <p:cBhvr>
                                        <p:cTn id="43" dur="500"/>
                                        <p:tgtEl>
                                          <p:spTgt spid="533">
                                            <p:txEl>
                                              <p:pRg st="0" end="0"/>
                                            </p:txEl>
                                          </p:spTgt>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79"/>
                                        </p:tgtEl>
                                        <p:attrNameLst>
                                          <p:attrName>style.visibility</p:attrName>
                                        </p:attrNameLst>
                                      </p:cBhvr>
                                      <p:to>
                                        <p:strVal val="visible"/>
                                      </p:to>
                                    </p:set>
                                    <p:animEffect transition="in" filter="fade">
                                      <p:cBhvr>
                                        <p:cTn id="47" dur="500"/>
                                        <p:tgtEl>
                                          <p:spTgt spid="479"/>
                                        </p:tgtEl>
                                      </p:cBhvr>
                                    </p:animEffect>
                                  </p:childTnLst>
                                </p:cTn>
                              </p:par>
                              <p:par>
                                <p:cTn id="48" presetID="10" presetClass="entr" presetSubtype="0" fill="hold" nodeType="withEffect">
                                  <p:stCondLst>
                                    <p:cond delay="0"/>
                                  </p:stCondLst>
                                  <p:childTnLst>
                                    <p:set>
                                      <p:cBhvr>
                                        <p:cTn id="49" dur="1" fill="hold">
                                          <p:stCondLst>
                                            <p:cond delay="0"/>
                                          </p:stCondLst>
                                        </p:cTn>
                                        <p:tgtEl>
                                          <p:spTgt spid="480"/>
                                        </p:tgtEl>
                                        <p:attrNameLst>
                                          <p:attrName>style.visibility</p:attrName>
                                        </p:attrNameLst>
                                      </p:cBhvr>
                                      <p:to>
                                        <p:strVal val="visible"/>
                                      </p:to>
                                    </p:set>
                                    <p:animEffect transition="in" filter="fade">
                                      <p:cBhvr>
                                        <p:cTn id="50" dur="500"/>
                                        <p:tgtEl>
                                          <p:spTgt spid="480"/>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534">
                                            <p:txEl>
                                              <p:pRg st="0" end="0"/>
                                            </p:txEl>
                                          </p:spTgt>
                                        </p:tgtEl>
                                        <p:attrNameLst>
                                          <p:attrName>style.visibility</p:attrName>
                                        </p:attrNameLst>
                                      </p:cBhvr>
                                      <p:to>
                                        <p:strVal val="visible"/>
                                      </p:to>
                                    </p:set>
                                    <p:animEffect transition="in" filter="fade">
                                      <p:cBhvr>
                                        <p:cTn id="53" dur="500"/>
                                        <p:tgtEl>
                                          <p:spTgt spid="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childTnLst>
                </p:cTn>
              </p:par>
            </p:tnLst>
          </p:tmpl>
        </p:tmplLst>
      </p:bldP>
      <p:bldP spid="323" grpId="0" animBg="1"/>
      <p:bldP spid="374" grpId="0" animBg="1"/>
      <p:bldP spid="425" grpId="0" animBg="1"/>
      <p:bldP spid="479" grpId="0" animBg="1"/>
      <p:bldP spid="5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1"/>
                        </p:tgtEl>
                        <p:attrNameLst>
                          <p:attrName>style.visibility</p:attrName>
                        </p:attrNameLst>
                      </p:cBhvr>
                      <p:to>
                        <p:strVal val="visible"/>
                      </p:to>
                    </p:set>
                    <p:animEffect transition="in" filter="fade">
                      <p:cBhvr>
                        <p:cTn dur="500"/>
                        <p:tgtEl>
                          <p:spTgt spid="531"/>
                        </p:tgtEl>
                      </p:cBhvr>
                    </p:animEffect>
                  </p:childTnLst>
                </p:cTn>
              </p:par>
            </p:tnLst>
          </p:tmpl>
        </p:tmplLst>
      </p:bldP>
      <p:bldP spid="532"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2"/>
                        </p:tgtEl>
                        <p:attrNameLst>
                          <p:attrName>style.visibility</p:attrName>
                        </p:attrNameLst>
                      </p:cBhvr>
                      <p:to>
                        <p:strVal val="visible"/>
                      </p:to>
                    </p:set>
                    <p:animEffect transition="in" filter="fade">
                      <p:cBhvr>
                        <p:cTn dur="500"/>
                        <p:tgtEl>
                          <p:spTgt spid="532"/>
                        </p:tgtEl>
                      </p:cBhvr>
                    </p:animEffect>
                  </p:childTnLst>
                </p:cTn>
              </p:par>
            </p:tnLst>
          </p:tmpl>
        </p:tmplLst>
      </p:bldP>
      <p:bldP spid="53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3"/>
                        </p:tgtEl>
                        <p:attrNameLst>
                          <p:attrName>style.visibility</p:attrName>
                        </p:attrNameLst>
                      </p:cBhvr>
                      <p:to>
                        <p:strVal val="visible"/>
                      </p:to>
                    </p:set>
                    <p:animEffect transition="in" filter="fade">
                      <p:cBhvr>
                        <p:cTn dur="500"/>
                        <p:tgtEl>
                          <p:spTgt spid="533"/>
                        </p:tgtEl>
                      </p:cBhvr>
                    </p:animEffect>
                  </p:childTnLst>
                </p:cTn>
              </p:par>
            </p:tnLst>
          </p:tmpl>
        </p:tmplLst>
      </p:bldP>
      <p:bldP spid="534"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4"/>
                        </p:tgtEl>
                        <p:attrNameLst>
                          <p:attrName>style.visibility</p:attrName>
                        </p:attrNameLst>
                      </p:cBhvr>
                      <p:to>
                        <p:strVal val="visible"/>
                      </p:to>
                    </p:set>
                    <p:animEffect transition="in" filter="fade">
                      <p:cBhvr>
                        <p:cTn dur="500"/>
                        <p:tgtEl>
                          <p:spTgt spid="534"/>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x3 picture boxes +x3 Txt boxes">
    <p:spTree>
      <p:nvGrpSpPr>
        <p:cNvPr id="1" name=""/>
        <p:cNvGrpSpPr/>
        <p:nvPr/>
      </p:nvGrpSpPr>
      <p:grpSpPr>
        <a:xfrm>
          <a:off x="0" y="0"/>
          <a:ext cx="0" cy="0"/>
          <a:chOff x="0" y="0"/>
          <a:chExt cx="0" cy="0"/>
        </a:xfrm>
      </p:grpSpPr>
      <p:sp>
        <p:nvSpPr>
          <p:cNvPr id="476" name="Rectangle 47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35" name="Picture 5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Oval 1"/>
          <p:cNvSpPr/>
          <p:nvPr userDrawn="1"/>
        </p:nvSpPr>
        <p:spPr>
          <a:xfrm>
            <a:off x="751236" y="1479775"/>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userDrawn="1"/>
        </p:nvSpPr>
        <p:spPr>
          <a:xfrm>
            <a:off x="552500" y="1290559"/>
            <a:ext cx="7925372" cy="2485982"/>
          </a:xfrm>
          <a:custGeom>
            <a:avLst/>
            <a:gdLst/>
            <a:ahLst/>
            <a:cxnLst/>
            <a:rect l="l" t="t" r="r" b="b"/>
            <a:pathLst>
              <a:path w="7925373" h="2485982">
                <a:moveTo>
                  <a:pt x="3056121" y="0"/>
                </a:moveTo>
                <a:cubicBezTo>
                  <a:pt x="3414145" y="0"/>
                  <a:pt x="3736816" y="151368"/>
                  <a:pt x="3962689" y="394477"/>
                </a:cubicBezTo>
                <a:cubicBezTo>
                  <a:pt x="4188562" y="151370"/>
                  <a:pt x="4511231" y="4"/>
                  <a:pt x="4869253" y="4"/>
                </a:cubicBezTo>
                <a:cubicBezTo>
                  <a:pt x="5227276" y="4"/>
                  <a:pt x="5549946" y="151371"/>
                  <a:pt x="5775819" y="394478"/>
                </a:cubicBezTo>
                <a:cubicBezTo>
                  <a:pt x="6001692" y="151371"/>
                  <a:pt x="6324361" y="4"/>
                  <a:pt x="6682384" y="4"/>
                </a:cubicBezTo>
                <a:cubicBezTo>
                  <a:pt x="7368868" y="4"/>
                  <a:pt x="7925373" y="556509"/>
                  <a:pt x="7925373" y="1242993"/>
                </a:cubicBezTo>
                <a:cubicBezTo>
                  <a:pt x="7925373" y="1929477"/>
                  <a:pt x="7368868" y="2485982"/>
                  <a:pt x="6682384" y="2485982"/>
                </a:cubicBezTo>
                <a:cubicBezTo>
                  <a:pt x="6324361" y="2485982"/>
                  <a:pt x="6001692" y="2334615"/>
                  <a:pt x="5775819" y="2091508"/>
                </a:cubicBezTo>
                <a:cubicBezTo>
                  <a:pt x="5549946" y="2334615"/>
                  <a:pt x="5227276" y="2485982"/>
                  <a:pt x="4869253" y="2485982"/>
                </a:cubicBezTo>
                <a:cubicBezTo>
                  <a:pt x="4511229" y="2485982"/>
                  <a:pt x="4188559" y="2334614"/>
                  <a:pt x="3962685" y="2091506"/>
                </a:cubicBezTo>
                <a:cubicBezTo>
                  <a:pt x="3736812" y="2334612"/>
                  <a:pt x="3414143" y="2485978"/>
                  <a:pt x="3056121" y="2485978"/>
                </a:cubicBezTo>
                <a:cubicBezTo>
                  <a:pt x="2698098" y="2485978"/>
                  <a:pt x="2375429" y="2334612"/>
                  <a:pt x="2149556" y="2091504"/>
                </a:cubicBezTo>
                <a:cubicBezTo>
                  <a:pt x="1923683" y="2334613"/>
                  <a:pt x="1601013" y="2485980"/>
                  <a:pt x="1242989" y="2485980"/>
                </a:cubicBezTo>
                <a:cubicBezTo>
                  <a:pt x="556505" y="2485980"/>
                  <a:pt x="0" y="1929475"/>
                  <a:pt x="0" y="1242991"/>
                </a:cubicBezTo>
                <a:cubicBezTo>
                  <a:pt x="0" y="556507"/>
                  <a:pt x="556505" y="2"/>
                  <a:pt x="1242989" y="2"/>
                </a:cubicBezTo>
                <a:cubicBezTo>
                  <a:pt x="1601012" y="2"/>
                  <a:pt x="1923681" y="151369"/>
                  <a:pt x="2149554" y="394476"/>
                </a:cubicBezTo>
                <a:cubicBezTo>
                  <a:pt x="2375427" y="151367"/>
                  <a:pt x="2698097" y="0"/>
                  <a:pt x="3056121"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2564163" y="1479773"/>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a:off x="4377085" y="1479773"/>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userDrawn="1"/>
        </p:nvSpPr>
        <p:spPr>
          <a:xfrm>
            <a:off x="6190011" y="1479773"/>
            <a:ext cx="2107554" cy="210755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7"/>
          <p:cNvSpPr>
            <a:spLocks noGrp="1"/>
          </p:cNvSpPr>
          <p:nvPr>
            <p:ph type="body" sz="quarter" idx="10" hasCustomPrompt="1"/>
          </p:nvPr>
        </p:nvSpPr>
        <p:spPr>
          <a:xfrm>
            <a:off x="1071885" y="2356524"/>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1" hasCustomPrompt="1"/>
          </p:nvPr>
        </p:nvSpPr>
        <p:spPr>
          <a:xfrm>
            <a:off x="2877841" y="23469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2" hasCustomPrompt="1"/>
          </p:nvPr>
        </p:nvSpPr>
        <p:spPr>
          <a:xfrm>
            <a:off x="4690763" y="23469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1" name="Text Placeholder 7"/>
          <p:cNvSpPr>
            <a:spLocks noGrp="1"/>
          </p:cNvSpPr>
          <p:nvPr>
            <p:ph type="body" sz="quarter" idx="13" hasCustomPrompt="1"/>
          </p:nvPr>
        </p:nvSpPr>
        <p:spPr>
          <a:xfrm>
            <a:off x="6550011" y="23469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Tree>
    <p:extLst>
      <p:ext uri="{BB962C8B-B14F-4D97-AF65-F5344CB8AC3E}">
        <p14:creationId xmlns:p14="http://schemas.microsoft.com/office/powerpoint/2010/main" val="1929197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0-#ppt_w/2"/>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ppt_x"/>
                                          </p:val>
                                        </p:tav>
                                        <p:tav tm="100000">
                                          <p:val>
                                            <p:strVal val="#ppt_x"/>
                                          </p:val>
                                        </p:tav>
                                      </p:tavLst>
                                    </p:anim>
                                    <p:anim calcmode="lin" valueType="num">
                                      <p:cBhvr additive="base">
                                        <p:cTn id="24" dur="75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ppt_x</p:attrName>
                                        </p:attrNameLst>
                                      </p:cBhvr>
                                      <p:tavLst>
                                        <p:tav tm="0">
                                          <p:val>
                                            <p:strVal val="#ppt_x"/>
                                          </p:val>
                                        </p:tav>
                                        <p:tav tm="100000">
                                          <p:val>
                                            <p:strVal val="#ppt_x"/>
                                          </p:val>
                                        </p:tav>
                                      </p:tavLst>
                                    </p:anim>
                                    <p:anim calcmode="lin" valueType="num">
                                      <p:cBhvr>
                                        <p:cTn id="30" dur="50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animBg="1"/>
      <p:bldP spid="16" grpId="0" animBg="1"/>
      <p:bldP spid="17" grpId="0" animBg="1"/>
      <p:bldP spid="18" grpId="0">
        <p:tmplLst>
          <p:tmpl>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p:tmplLst>
          <p:tmpl>
            <p:tnLst>
              <p:par>
                <p:cT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p:tmplLst>
          <p:tmpl>
            <p:tnLst>
              <p:par>
                <p:cTn presetID="42"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p:tmplLst>
          <p:tmpl>
            <p:tnLst>
              <p:par>
                <p:cTn presetID="42"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rules of attraction">
    <p:spTree>
      <p:nvGrpSpPr>
        <p:cNvPr id="1" name=""/>
        <p:cNvGrpSpPr/>
        <p:nvPr/>
      </p:nvGrpSpPr>
      <p:grpSpPr>
        <a:xfrm>
          <a:off x="0" y="0"/>
          <a:ext cx="0" cy="0"/>
          <a:chOff x="0" y="0"/>
          <a:chExt cx="0" cy="0"/>
        </a:xfrm>
      </p:grpSpPr>
      <p:sp>
        <p:nvSpPr>
          <p:cNvPr id="476" name="Rectangle 47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35" name="Picture 5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7" name="Oval 26"/>
          <p:cNvSpPr/>
          <p:nvPr userDrawn="1"/>
        </p:nvSpPr>
        <p:spPr>
          <a:xfrm>
            <a:off x="1631867" y="1106790"/>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userDrawn="1"/>
        </p:nvSpPr>
        <p:spPr>
          <a:xfrm>
            <a:off x="3032042" y="1106790"/>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userDrawn="1"/>
        </p:nvSpPr>
        <p:spPr>
          <a:xfrm>
            <a:off x="4460790" y="1106790"/>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5899067" y="1128279"/>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userDrawn="1"/>
        </p:nvSpPr>
        <p:spPr>
          <a:xfrm>
            <a:off x="2358856" y="2557821"/>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userDrawn="1"/>
        </p:nvSpPr>
        <p:spPr>
          <a:xfrm>
            <a:off x="3777661" y="2554917"/>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userDrawn="1"/>
        </p:nvSpPr>
        <p:spPr>
          <a:xfrm>
            <a:off x="5225878" y="2538771"/>
            <a:ext cx="1653844" cy="16538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userDrawn="1"/>
        </p:nvSpPr>
        <p:spPr>
          <a:xfrm>
            <a:off x="1428757" y="942524"/>
            <a:ext cx="6311646" cy="3447107"/>
          </a:xfrm>
          <a:custGeom>
            <a:avLst/>
            <a:gdLst/>
            <a:ahLst/>
            <a:cxnLst/>
            <a:rect l="l" t="t" r="r" b="b"/>
            <a:pathLst>
              <a:path w="6311647" h="3447107">
                <a:moveTo>
                  <a:pt x="1014412" y="0"/>
                </a:moveTo>
                <a:cubicBezTo>
                  <a:pt x="1292838" y="0"/>
                  <a:pt x="1545064" y="112171"/>
                  <a:pt x="1728216" y="293939"/>
                </a:cubicBezTo>
                <a:cubicBezTo>
                  <a:pt x="1911367" y="112171"/>
                  <a:pt x="2163594" y="0"/>
                  <a:pt x="2442020" y="0"/>
                </a:cubicBezTo>
                <a:cubicBezTo>
                  <a:pt x="2720446" y="0"/>
                  <a:pt x="2972672" y="112171"/>
                  <a:pt x="3155824" y="293939"/>
                </a:cubicBezTo>
                <a:cubicBezTo>
                  <a:pt x="3338975" y="112171"/>
                  <a:pt x="3591202" y="0"/>
                  <a:pt x="3869628" y="0"/>
                </a:cubicBezTo>
                <a:cubicBezTo>
                  <a:pt x="4148053" y="0"/>
                  <a:pt x="4400280" y="112171"/>
                  <a:pt x="4583432" y="293939"/>
                </a:cubicBezTo>
                <a:cubicBezTo>
                  <a:pt x="4766583" y="112171"/>
                  <a:pt x="5018810" y="0"/>
                  <a:pt x="5297235" y="0"/>
                </a:cubicBezTo>
                <a:cubicBezTo>
                  <a:pt x="5857479" y="0"/>
                  <a:pt x="6311647" y="454168"/>
                  <a:pt x="6311647" y="1014412"/>
                </a:cubicBezTo>
                <a:cubicBezTo>
                  <a:pt x="6311647" y="1496389"/>
                  <a:pt x="5975511" y="1899858"/>
                  <a:pt x="5524674" y="2002301"/>
                </a:cubicBezTo>
                <a:cubicBezTo>
                  <a:pt x="5587168" y="2132592"/>
                  <a:pt x="5621512" y="2278633"/>
                  <a:pt x="5621512" y="2432695"/>
                </a:cubicBezTo>
                <a:cubicBezTo>
                  <a:pt x="5621512" y="2992939"/>
                  <a:pt x="5167344" y="3447107"/>
                  <a:pt x="4607100" y="3447107"/>
                </a:cubicBezTo>
                <a:cubicBezTo>
                  <a:pt x="4328675" y="3447107"/>
                  <a:pt x="4076448" y="3334936"/>
                  <a:pt x="3893296" y="3153168"/>
                </a:cubicBezTo>
                <a:cubicBezTo>
                  <a:pt x="3710145" y="3334936"/>
                  <a:pt x="3457917" y="3447107"/>
                  <a:pt x="3179492" y="3447107"/>
                </a:cubicBezTo>
                <a:cubicBezTo>
                  <a:pt x="2901066" y="3447107"/>
                  <a:pt x="2648839" y="3334936"/>
                  <a:pt x="2465688" y="3153168"/>
                </a:cubicBezTo>
                <a:cubicBezTo>
                  <a:pt x="2282536" y="3334936"/>
                  <a:pt x="2030310" y="3447107"/>
                  <a:pt x="1751884" y="3447107"/>
                </a:cubicBezTo>
                <a:cubicBezTo>
                  <a:pt x="1191640" y="3447107"/>
                  <a:pt x="737472" y="2992939"/>
                  <a:pt x="737472" y="2432695"/>
                </a:cubicBezTo>
                <a:cubicBezTo>
                  <a:pt x="737472" y="2282173"/>
                  <a:pt x="770256" y="2139308"/>
                  <a:pt x="829989" y="2011270"/>
                </a:cubicBezTo>
                <a:cubicBezTo>
                  <a:pt x="357722" y="1925287"/>
                  <a:pt x="0" y="1511625"/>
                  <a:pt x="0" y="1014412"/>
                </a:cubicBezTo>
                <a:cubicBezTo>
                  <a:pt x="0" y="454168"/>
                  <a:pt x="454168" y="0"/>
                  <a:pt x="1014412"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1697306" y="170368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4" name="Text Placeholder 7"/>
          <p:cNvSpPr>
            <a:spLocks noGrp="1"/>
          </p:cNvSpPr>
          <p:nvPr>
            <p:ph type="body" sz="quarter" idx="11" hasCustomPrompt="1"/>
          </p:nvPr>
        </p:nvSpPr>
        <p:spPr>
          <a:xfrm>
            <a:off x="3119697" y="171011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5" name="Text Placeholder 7"/>
          <p:cNvSpPr>
            <a:spLocks noGrp="1"/>
          </p:cNvSpPr>
          <p:nvPr>
            <p:ph type="body" sz="quarter" idx="12" hasCustomPrompt="1"/>
          </p:nvPr>
        </p:nvSpPr>
        <p:spPr>
          <a:xfrm>
            <a:off x="4570155" y="171011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6" name="Text Placeholder 7"/>
          <p:cNvSpPr>
            <a:spLocks noGrp="1"/>
          </p:cNvSpPr>
          <p:nvPr>
            <p:ph type="body" sz="quarter" idx="13" hasCustomPrompt="1"/>
          </p:nvPr>
        </p:nvSpPr>
        <p:spPr>
          <a:xfrm>
            <a:off x="6048061" y="1710112"/>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7" name="Text Placeholder 7"/>
          <p:cNvSpPr>
            <a:spLocks noGrp="1"/>
          </p:cNvSpPr>
          <p:nvPr>
            <p:ph type="body" sz="quarter" idx="14" hasCustomPrompt="1"/>
          </p:nvPr>
        </p:nvSpPr>
        <p:spPr>
          <a:xfrm>
            <a:off x="2433309" y="3251886"/>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8" name="Text Placeholder 7"/>
          <p:cNvSpPr>
            <a:spLocks noGrp="1"/>
          </p:cNvSpPr>
          <p:nvPr>
            <p:ph type="body" sz="quarter" idx="15" hasCustomPrompt="1"/>
          </p:nvPr>
        </p:nvSpPr>
        <p:spPr>
          <a:xfrm>
            <a:off x="3891757" y="3251886"/>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
        <p:nvSpPr>
          <p:cNvPr id="49" name="Text Placeholder 7"/>
          <p:cNvSpPr>
            <a:spLocks noGrp="1"/>
          </p:cNvSpPr>
          <p:nvPr>
            <p:ph type="body" sz="quarter" idx="16" hasCustomPrompt="1"/>
          </p:nvPr>
        </p:nvSpPr>
        <p:spPr>
          <a:xfrm>
            <a:off x="5403586" y="3251886"/>
            <a:ext cx="1425652" cy="447200"/>
          </a:xfrm>
        </p:spPr>
        <p:txBody>
          <a:bodyPr/>
          <a:lstStyle>
            <a:lvl1pPr algn="ctr">
              <a:lnSpc>
                <a:spcPts val="1800"/>
              </a:lnSpc>
              <a:defRPr sz="1800">
                <a:solidFill>
                  <a:schemeClr val="bg1"/>
                </a:solidFill>
              </a:defRPr>
            </a:lvl1pPr>
          </a:lstStyle>
          <a:p>
            <a:pPr lvl="0"/>
            <a:r>
              <a:rPr lang="en-US" smtClean="0"/>
              <a:t>CLICK TO EDIT</a:t>
            </a:r>
            <a:endParaRPr lang="en-US"/>
          </a:p>
        </p:txBody>
      </p:sp>
    </p:spTree>
    <p:extLst>
      <p:ext uri="{BB962C8B-B14F-4D97-AF65-F5344CB8AC3E}">
        <p14:creationId xmlns:p14="http://schemas.microsoft.com/office/powerpoint/2010/main" val="886671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1+#ppt_w/2"/>
                                          </p:val>
                                        </p:tav>
                                        <p:tav tm="100000">
                                          <p:val>
                                            <p:strVal val="#ppt_x"/>
                                          </p:val>
                                        </p:tav>
                                      </p:tavLst>
                                    </p:anim>
                                    <p:anim calcmode="lin" valueType="num">
                                      <p:cBhvr additive="base">
                                        <p:cTn id="12" dur="75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1+#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0-#ppt_w/2"/>
                                          </p:val>
                                        </p:tav>
                                        <p:tav tm="100000">
                                          <p:val>
                                            <p:strVal val="#ppt_x"/>
                                          </p:val>
                                        </p:tav>
                                      </p:tavLst>
                                    </p:anim>
                                    <p:anim calcmode="lin" valueType="num">
                                      <p:cBhvr additive="base">
                                        <p:cTn id="20" dur="75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750" fill="hold"/>
                                        <p:tgtEl>
                                          <p:spTgt spid="33"/>
                                        </p:tgtEl>
                                        <p:attrNameLst>
                                          <p:attrName>ppt_x</p:attrName>
                                        </p:attrNameLst>
                                      </p:cBhvr>
                                      <p:tavLst>
                                        <p:tav tm="0">
                                          <p:val>
                                            <p:strVal val="#ppt_x"/>
                                          </p:val>
                                        </p:tav>
                                        <p:tav tm="100000">
                                          <p:val>
                                            <p:strVal val="#ppt_x"/>
                                          </p:val>
                                        </p:tav>
                                      </p:tavLst>
                                    </p:anim>
                                    <p:anim calcmode="lin" valueType="num">
                                      <p:cBhvr additive="base">
                                        <p:cTn id="24" dur="750" fill="hold"/>
                                        <p:tgtEl>
                                          <p:spTgt spid="33"/>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0-#ppt_w/2"/>
                                          </p:val>
                                        </p:tav>
                                        <p:tav tm="100000">
                                          <p:val>
                                            <p:strVal val="#ppt_x"/>
                                          </p:val>
                                        </p:tav>
                                      </p:tavLst>
                                    </p:anim>
                                    <p:anim calcmode="lin" valueType="num">
                                      <p:cBhvr additive="base">
                                        <p:cTn id="28" dur="75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ppt_x"/>
                                          </p:val>
                                        </p:tav>
                                        <p:tav tm="100000">
                                          <p:val>
                                            <p:strVal val="#ppt_x"/>
                                          </p:val>
                                        </p:tav>
                                      </p:tavLst>
                                    </p:anim>
                                    <p:anim calcmode="lin" valueType="num">
                                      <p:cBhvr additive="base">
                                        <p:cTn id="32" dur="75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1250"/>
                            </p:stCondLst>
                            <p:childTnLst>
                              <p:par>
                                <p:cTn id="40" presetID="42" presetClass="entr" presetSubtype="0"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anim calcmode="lin" valueType="num">
                                      <p:cBhvr>
                                        <p:cTn id="43" dur="500" fill="hold"/>
                                        <p:tgtEl>
                                          <p:spTgt spid="44"/>
                                        </p:tgtEl>
                                        <p:attrNameLst>
                                          <p:attrName>ppt_x</p:attrName>
                                        </p:attrNameLst>
                                      </p:cBhvr>
                                      <p:tavLst>
                                        <p:tav tm="0">
                                          <p:val>
                                            <p:strVal val="#ppt_x"/>
                                          </p:val>
                                        </p:tav>
                                        <p:tav tm="100000">
                                          <p:val>
                                            <p:strVal val="#ppt_x"/>
                                          </p:val>
                                        </p:tav>
                                      </p:tavLst>
                                    </p:anim>
                                    <p:anim calcmode="lin" valueType="num">
                                      <p:cBhvr>
                                        <p:cTn id="44" dur="500" fill="hold"/>
                                        <p:tgtEl>
                                          <p:spTgt spid="44"/>
                                        </p:tgtEl>
                                        <p:attrNameLst>
                                          <p:attrName>ppt_y</p:attrName>
                                        </p:attrNameLst>
                                      </p:cBhvr>
                                      <p:tavLst>
                                        <p:tav tm="0">
                                          <p:val>
                                            <p:strVal val="#ppt_y+.1"/>
                                          </p:val>
                                        </p:tav>
                                        <p:tav tm="100000">
                                          <p:val>
                                            <p:strVal val="#ppt_y"/>
                                          </p:val>
                                        </p:tav>
                                      </p:tavLst>
                                    </p:anim>
                                  </p:childTnLst>
                                </p:cTn>
                              </p:par>
                            </p:childTnLst>
                          </p:cTn>
                        </p:par>
                        <p:par>
                          <p:cTn id="45" fill="hold">
                            <p:stCondLst>
                              <p:cond delay="1750"/>
                            </p:stCondLst>
                            <p:childTnLst>
                              <p:par>
                                <p:cTn id="46" presetID="42"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anim calcmode="lin" valueType="num">
                                      <p:cBhvr>
                                        <p:cTn id="49" dur="500" fill="hold"/>
                                        <p:tgtEl>
                                          <p:spTgt spid="45"/>
                                        </p:tgtEl>
                                        <p:attrNameLst>
                                          <p:attrName>ppt_x</p:attrName>
                                        </p:attrNameLst>
                                      </p:cBhvr>
                                      <p:tavLst>
                                        <p:tav tm="0">
                                          <p:val>
                                            <p:strVal val="#ppt_x"/>
                                          </p:val>
                                        </p:tav>
                                        <p:tav tm="100000">
                                          <p:val>
                                            <p:strVal val="#ppt_x"/>
                                          </p:val>
                                        </p:tav>
                                      </p:tavLst>
                                    </p:anim>
                                    <p:anim calcmode="lin" valueType="num">
                                      <p:cBhvr>
                                        <p:cTn id="50" dur="500" fill="hold"/>
                                        <p:tgtEl>
                                          <p:spTgt spid="45"/>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anim calcmode="lin" valueType="num">
                                      <p:cBhvr>
                                        <p:cTn id="55" dur="500" fill="hold"/>
                                        <p:tgtEl>
                                          <p:spTgt spid="46"/>
                                        </p:tgtEl>
                                        <p:attrNameLst>
                                          <p:attrName>ppt_x</p:attrName>
                                        </p:attrNameLst>
                                      </p:cBhvr>
                                      <p:tavLst>
                                        <p:tav tm="0">
                                          <p:val>
                                            <p:strVal val="#ppt_x"/>
                                          </p:val>
                                        </p:tav>
                                        <p:tav tm="100000">
                                          <p:val>
                                            <p:strVal val="#ppt_x"/>
                                          </p:val>
                                        </p:tav>
                                      </p:tavLst>
                                    </p:anim>
                                    <p:anim calcmode="lin" valueType="num">
                                      <p:cBhvr>
                                        <p:cTn id="56" dur="500" fill="hold"/>
                                        <p:tgtEl>
                                          <p:spTgt spid="46"/>
                                        </p:tgtEl>
                                        <p:attrNameLst>
                                          <p:attrName>ppt_y</p:attrName>
                                        </p:attrNameLst>
                                      </p:cBhvr>
                                      <p:tavLst>
                                        <p:tav tm="0">
                                          <p:val>
                                            <p:strVal val="#ppt_y+.1"/>
                                          </p:val>
                                        </p:tav>
                                        <p:tav tm="100000">
                                          <p:val>
                                            <p:strVal val="#ppt_y"/>
                                          </p:val>
                                        </p:tav>
                                      </p:tavLst>
                                    </p:anim>
                                  </p:childTnLst>
                                </p:cTn>
                              </p:par>
                            </p:childTnLst>
                          </p:cTn>
                        </p:par>
                        <p:par>
                          <p:cTn id="57" fill="hold">
                            <p:stCondLst>
                              <p:cond delay="2750"/>
                            </p:stCondLst>
                            <p:childTnLst>
                              <p:par>
                                <p:cTn id="58" presetID="42"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anim calcmode="lin" valueType="num">
                                      <p:cBhvr>
                                        <p:cTn id="61" dur="500" fill="hold"/>
                                        <p:tgtEl>
                                          <p:spTgt spid="47"/>
                                        </p:tgtEl>
                                        <p:attrNameLst>
                                          <p:attrName>ppt_x</p:attrName>
                                        </p:attrNameLst>
                                      </p:cBhvr>
                                      <p:tavLst>
                                        <p:tav tm="0">
                                          <p:val>
                                            <p:strVal val="#ppt_x"/>
                                          </p:val>
                                        </p:tav>
                                        <p:tav tm="100000">
                                          <p:val>
                                            <p:strVal val="#ppt_x"/>
                                          </p:val>
                                        </p:tav>
                                      </p:tavLst>
                                    </p:anim>
                                    <p:anim calcmode="lin" valueType="num">
                                      <p:cBhvr>
                                        <p:cTn id="62" dur="500" fill="hold"/>
                                        <p:tgtEl>
                                          <p:spTgt spid="47"/>
                                        </p:tgtEl>
                                        <p:attrNameLst>
                                          <p:attrName>ppt_y</p:attrName>
                                        </p:attrNameLst>
                                      </p:cBhvr>
                                      <p:tavLst>
                                        <p:tav tm="0">
                                          <p:val>
                                            <p:strVal val="#ppt_y+.1"/>
                                          </p:val>
                                        </p:tav>
                                        <p:tav tm="100000">
                                          <p:val>
                                            <p:strVal val="#ppt_y"/>
                                          </p:val>
                                        </p:tav>
                                      </p:tavLst>
                                    </p:anim>
                                  </p:childTnLst>
                                </p:cTn>
                              </p:par>
                            </p:childTnLst>
                          </p:cTn>
                        </p:par>
                        <p:par>
                          <p:cTn id="63" fill="hold">
                            <p:stCondLst>
                              <p:cond delay="3250"/>
                            </p:stCondLst>
                            <p:childTnLst>
                              <p:par>
                                <p:cTn id="64" presetID="42" presetClass="entr" presetSubtype="0"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ppt_x</p:attrName>
                                        </p:attrNameLst>
                                      </p:cBhvr>
                                      <p:tavLst>
                                        <p:tav tm="0">
                                          <p:val>
                                            <p:strVal val="#ppt_x"/>
                                          </p:val>
                                        </p:tav>
                                        <p:tav tm="100000">
                                          <p:val>
                                            <p:strVal val="#ppt_x"/>
                                          </p:val>
                                        </p:tav>
                                      </p:tavLst>
                                    </p:anim>
                                    <p:anim calcmode="lin" valueType="num">
                                      <p:cBhvr>
                                        <p:cTn id="68" dur="5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375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anim calcmode="lin" valueType="num">
                                      <p:cBhvr>
                                        <p:cTn id="73" dur="500" fill="hold"/>
                                        <p:tgtEl>
                                          <p:spTgt spid="49"/>
                                        </p:tgtEl>
                                        <p:attrNameLst>
                                          <p:attrName>ppt_x</p:attrName>
                                        </p:attrNameLst>
                                      </p:cBhvr>
                                      <p:tavLst>
                                        <p:tav tm="0">
                                          <p:val>
                                            <p:strVal val="#ppt_x"/>
                                          </p:val>
                                        </p:tav>
                                        <p:tav tm="100000">
                                          <p:val>
                                            <p:strVal val="#ppt_x"/>
                                          </p:val>
                                        </p:tav>
                                      </p:tavLst>
                                    </p:anim>
                                    <p:anim calcmode="lin" valueType="num">
                                      <p:cBhvr>
                                        <p:cTn id="74"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8" grpId="0"/>
      <p:bldP spid="44" grpId="0">
        <p:tmplLst>
          <p:tmpl>
            <p:tnLst>
              <p:par>
                <p:cTn presetID="42"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5" grpId="0">
        <p:tmplLst>
          <p:tmpl>
            <p:tnLst>
              <p:par>
                <p:cTn presetID="42"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46" grpId="0">
        <p:tmplLst>
          <p:tmpl>
            <p:tnLst>
              <p:par>
                <p:cTn presetID="42"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p:tmplLst>
          <p:tmpl>
            <p:tnLst>
              <p:par>
                <p:cTn presetID="42"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p:tmplLst>
          <p:tmpl>
            <p:tnLst>
              <p:par>
                <p:cTn presetID="42"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anim calcmode="lin" valueType="num">
                      <p:cBhvr>
                        <p:cTn dur="500" fill="hold"/>
                        <p:tgtEl>
                          <p:spTgt spid="48"/>
                        </p:tgtEl>
                        <p:attrNameLst>
                          <p:attrName>ppt_x</p:attrName>
                        </p:attrNameLst>
                      </p:cBhvr>
                      <p:tavLst>
                        <p:tav tm="0">
                          <p:val>
                            <p:strVal val="#ppt_x"/>
                          </p:val>
                        </p:tav>
                        <p:tav tm="100000">
                          <p:val>
                            <p:strVal val="#ppt_x"/>
                          </p:val>
                        </p:tav>
                      </p:tavLst>
                    </p:anim>
                    <p:anim calcmode="lin" valueType="num">
                      <p:cBhvr>
                        <p:cTn dur="500" fill="hold"/>
                        <p:tgtEl>
                          <p:spTgt spid="48"/>
                        </p:tgtEl>
                        <p:attrNameLst>
                          <p:attrName>ppt_y</p:attrName>
                        </p:attrNameLst>
                      </p:cBhvr>
                      <p:tavLst>
                        <p:tav tm="0">
                          <p:val>
                            <p:strVal val="#ppt_y+.1"/>
                          </p:val>
                        </p:tav>
                        <p:tav tm="100000">
                          <p:val>
                            <p:strVal val="#ppt_y"/>
                          </p:val>
                        </p:tav>
                      </p:tavLst>
                    </p:anim>
                  </p:childTnLst>
                </p:cTn>
              </p:par>
            </p:tnLst>
          </p:tmpl>
        </p:tmplLst>
      </p:bldP>
      <p:bldP spid="49" grpId="0">
        <p:tmplLst>
          <p:tmpl>
            <p:tnLst>
              <p:par>
                <p:cTn presetID="42"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1529193208"/>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Key Words">
    <p:spTree>
      <p:nvGrpSpPr>
        <p:cNvPr id="1" name=""/>
        <p:cNvGrpSpPr/>
        <p:nvPr/>
      </p:nvGrpSpPr>
      <p:grpSpPr>
        <a:xfrm>
          <a:off x="0" y="0"/>
          <a:ext cx="0" cy="0"/>
          <a:chOff x="0" y="0"/>
          <a:chExt cx="0" cy="0"/>
        </a:xfrm>
      </p:grpSpPr>
      <p:sp>
        <p:nvSpPr>
          <p:cNvPr id="476" name="Rectangle 47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477" name="Rectangle 47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hutterstock_113186782 blu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6043" y="46588"/>
            <a:ext cx="3228731" cy="4852682"/>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35" name="Picture 53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Oval 1"/>
          <p:cNvSpPr/>
          <p:nvPr userDrawn="1"/>
        </p:nvSpPr>
        <p:spPr>
          <a:xfrm>
            <a:off x="686610"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userDrawn="1"/>
        </p:nvSpPr>
        <p:spPr>
          <a:xfrm>
            <a:off x="552499" y="2128759"/>
            <a:ext cx="8239077" cy="1762082"/>
          </a:xfrm>
          <a:custGeom>
            <a:avLst/>
            <a:gdLst/>
            <a:ahLst/>
            <a:cxnLst/>
            <a:rect l="l" t="t" r="r" b="b"/>
            <a:pathLst>
              <a:path w="8239078" h="1762082">
                <a:moveTo>
                  <a:pt x="2176439" y="0"/>
                </a:moveTo>
                <a:cubicBezTo>
                  <a:pt x="2433683" y="0"/>
                  <a:pt x="2665176" y="110248"/>
                  <a:pt x="2824141" y="288003"/>
                </a:cubicBezTo>
                <a:cubicBezTo>
                  <a:pt x="2983105" y="110250"/>
                  <a:pt x="3214598" y="4"/>
                  <a:pt x="3471839" y="4"/>
                </a:cubicBezTo>
                <a:cubicBezTo>
                  <a:pt x="3729081" y="4"/>
                  <a:pt x="3960574" y="110251"/>
                  <a:pt x="4119538" y="288004"/>
                </a:cubicBezTo>
                <a:cubicBezTo>
                  <a:pt x="4278503" y="110250"/>
                  <a:pt x="4509996" y="2"/>
                  <a:pt x="4767239" y="2"/>
                </a:cubicBezTo>
                <a:cubicBezTo>
                  <a:pt x="5024482" y="2"/>
                  <a:pt x="5255976" y="110250"/>
                  <a:pt x="5414940" y="288004"/>
                </a:cubicBezTo>
                <a:cubicBezTo>
                  <a:pt x="5573904" y="110251"/>
                  <a:pt x="5805397" y="4"/>
                  <a:pt x="6062639" y="4"/>
                </a:cubicBezTo>
                <a:cubicBezTo>
                  <a:pt x="6319881" y="4"/>
                  <a:pt x="6551374" y="110251"/>
                  <a:pt x="6710338" y="288004"/>
                </a:cubicBezTo>
                <a:cubicBezTo>
                  <a:pt x="6869303" y="110250"/>
                  <a:pt x="7100796" y="2"/>
                  <a:pt x="7358039" y="2"/>
                </a:cubicBezTo>
                <a:cubicBezTo>
                  <a:pt x="7844623" y="2"/>
                  <a:pt x="8239078" y="394457"/>
                  <a:pt x="8239078" y="881041"/>
                </a:cubicBezTo>
                <a:cubicBezTo>
                  <a:pt x="8239078" y="1367625"/>
                  <a:pt x="7844623" y="1762080"/>
                  <a:pt x="7358039" y="1762080"/>
                </a:cubicBezTo>
                <a:cubicBezTo>
                  <a:pt x="7100797" y="1762080"/>
                  <a:pt x="6869304" y="1651833"/>
                  <a:pt x="6710340" y="1474080"/>
                </a:cubicBezTo>
                <a:cubicBezTo>
                  <a:pt x="6551376" y="1651835"/>
                  <a:pt x="6319882" y="1762082"/>
                  <a:pt x="6062639" y="1762082"/>
                </a:cubicBezTo>
                <a:cubicBezTo>
                  <a:pt x="5805396" y="1762082"/>
                  <a:pt x="5573903" y="1651835"/>
                  <a:pt x="5414938" y="1474080"/>
                </a:cubicBezTo>
                <a:cubicBezTo>
                  <a:pt x="5255974" y="1651833"/>
                  <a:pt x="5024481" y="1762080"/>
                  <a:pt x="4767239" y="1762080"/>
                </a:cubicBezTo>
                <a:cubicBezTo>
                  <a:pt x="4509997" y="1762080"/>
                  <a:pt x="4278504" y="1651833"/>
                  <a:pt x="4119540" y="1474080"/>
                </a:cubicBezTo>
                <a:cubicBezTo>
                  <a:pt x="3960576" y="1651835"/>
                  <a:pt x="3729082" y="1762082"/>
                  <a:pt x="3471839" y="1762082"/>
                </a:cubicBezTo>
                <a:cubicBezTo>
                  <a:pt x="3214596" y="1762082"/>
                  <a:pt x="2983102" y="1651834"/>
                  <a:pt x="2824137" y="1474079"/>
                </a:cubicBezTo>
                <a:cubicBezTo>
                  <a:pt x="2665173" y="1651832"/>
                  <a:pt x="2433681" y="1762078"/>
                  <a:pt x="2176439" y="1762078"/>
                </a:cubicBezTo>
                <a:cubicBezTo>
                  <a:pt x="1919197" y="1762078"/>
                  <a:pt x="1687704" y="1651831"/>
                  <a:pt x="1528740" y="1474078"/>
                </a:cubicBezTo>
                <a:cubicBezTo>
                  <a:pt x="1369776" y="1651833"/>
                  <a:pt x="1138282" y="1762080"/>
                  <a:pt x="881039" y="1762080"/>
                </a:cubicBezTo>
                <a:cubicBezTo>
                  <a:pt x="394455" y="1762080"/>
                  <a:pt x="0" y="1367625"/>
                  <a:pt x="0" y="881041"/>
                </a:cubicBezTo>
                <a:cubicBezTo>
                  <a:pt x="0" y="394457"/>
                  <a:pt x="394455" y="2"/>
                  <a:pt x="881039" y="2"/>
                </a:cubicBezTo>
                <a:cubicBezTo>
                  <a:pt x="1138281" y="2"/>
                  <a:pt x="1369774" y="110249"/>
                  <a:pt x="1528738" y="288002"/>
                </a:cubicBezTo>
                <a:cubicBezTo>
                  <a:pt x="1687703" y="110248"/>
                  <a:pt x="1919196" y="0"/>
                  <a:pt x="217643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1978201"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a:off x="3269790"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userDrawn="1"/>
        </p:nvSpPr>
        <p:spPr>
          <a:xfrm>
            <a:off x="4561381"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userDrawn="1"/>
        </p:nvSpPr>
        <p:spPr>
          <a:xfrm>
            <a:off x="5852972"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7144560" y="2262876"/>
            <a:ext cx="1493849" cy="14938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705661"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2" name="Text Placeholder 4"/>
          <p:cNvSpPr>
            <a:spLocks noGrp="1"/>
          </p:cNvSpPr>
          <p:nvPr>
            <p:ph type="body" sz="quarter" idx="11"/>
          </p:nvPr>
        </p:nvSpPr>
        <p:spPr>
          <a:xfrm>
            <a:off x="2003844"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3" name="Text Placeholder 4"/>
          <p:cNvSpPr>
            <a:spLocks noGrp="1"/>
          </p:cNvSpPr>
          <p:nvPr>
            <p:ph type="body" sz="quarter" idx="12"/>
          </p:nvPr>
        </p:nvSpPr>
        <p:spPr>
          <a:xfrm>
            <a:off x="3302026"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4" name="Text Placeholder 4"/>
          <p:cNvSpPr>
            <a:spLocks noGrp="1"/>
          </p:cNvSpPr>
          <p:nvPr>
            <p:ph type="body" sz="quarter" idx="13"/>
          </p:nvPr>
        </p:nvSpPr>
        <p:spPr>
          <a:xfrm>
            <a:off x="4600205"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5" name="Text Placeholder 4"/>
          <p:cNvSpPr>
            <a:spLocks noGrp="1"/>
          </p:cNvSpPr>
          <p:nvPr>
            <p:ph type="body" sz="quarter" idx="14"/>
          </p:nvPr>
        </p:nvSpPr>
        <p:spPr>
          <a:xfrm>
            <a:off x="5898388"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
        <p:nvSpPr>
          <p:cNvPr id="26" name="Text Placeholder 4"/>
          <p:cNvSpPr>
            <a:spLocks noGrp="1"/>
          </p:cNvSpPr>
          <p:nvPr>
            <p:ph type="body" sz="quarter" idx="15"/>
          </p:nvPr>
        </p:nvSpPr>
        <p:spPr>
          <a:xfrm>
            <a:off x="7234668" y="2809774"/>
            <a:ext cx="1389840" cy="419100"/>
          </a:xfrm>
        </p:spPr>
        <p:txBody>
          <a:bodyPr lIns="0" tIns="0" rIns="0" bIns="0" anchor="ctr"/>
          <a:lstStyle>
            <a:lvl2pPr marL="0" indent="0" algn="ctr">
              <a:buNone/>
              <a:defRPr sz="1100" cap="all" baseline="0">
                <a:solidFill>
                  <a:schemeClr val="bg1"/>
                </a:solidFill>
              </a:defRPr>
            </a:lvl2pPr>
          </a:lstStyle>
          <a:p>
            <a:pPr lvl="1"/>
            <a:endParaRPr lang="en-US"/>
          </a:p>
        </p:txBody>
      </p:sp>
    </p:spTree>
    <p:extLst>
      <p:ext uri="{BB962C8B-B14F-4D97-AF65-F5344CB8AC3E}">
        <p14:creationId xmlns:p14="http://schemas.microsoft.com/office/powerpoint/2010/main" val="847281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1+#ppt_w/2"/>
                                          </p:val>
                                        </p:tav>
                                        <p:tav tm="100000">
                                          <p:val>
                                            <p:strVal val="#ppt_x"/>
                                          </p:val>
                                        </p:tav>
                                      </p:tavLst>
                                    </p:anim>
                                    <p:anim calcmode="lin" valueType="num">
                                      <p:cBhvr additive="base">
                                        <p:cTn id="28" dur="10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nodePh="1">
                                  <p:stCondLst>
                                    <p:cond delay="0"/>
                                  </p:stCondLst>
                                  <p:endCondLst>
                                    <p:cond evt="begin" delay="0">
                                      <p:tn val="30"/>
                                    </p:cond>
                                  </p:end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750"/>
                                        <p:tgtEl>
                                          <p:spTgt spid="5">
                                            <p:txEl>
                                              <p:pRg st="0" end="0"/>
                                            </p:txEl>
                                          </p:spTgt>
                                        </p:tgtEl>
                                      </p:cBhvr>
                                    </p:animEffect>
                                    <p:anim calcmode="lin" valueType="num">
                                      <p:cBhvr>
                                        <p:cTn id="3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750"/>
                            </p:stCondLst>
                            <p:childTnLst>
                              <p:par>
                                <p:cTn id="36" presetID="42" presetClass="entr" presetSubtype="0" fill="hold" grpId="0" nodeType="afterEffect" nodePh="1">
                                  <p:stCondLst>
                                    <p:cond delay="0"/>
                                  </p:stCondLst>
                                  <p:endCondLst>
                                    <p:cond evt="begin" delay="0">
                                      <p:tn val="36"/>
                                    </p:cond>
                                  </p:end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750"/>
                                        <p:tgtEl>
                                          <p:spTgt spid="22">
                                            <p:txEl>
                                              <p:pRg st="0" end="0"/>
                                            </p:txEl>
                                          </p:spTgt>
                                        </p:tgtEl>
                                      </p:cBhvr>
                                    </p:animEffect>
                                    <p:anim calcmode="lin" valueType="num">
                                      <p:cBhvr>
                                        <p:cTn id="39"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0" dur="75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nodePh="1">
                                  <p:stCondLst>
                                    <p:cond delay="0"/>
                                  </p:stCondLst>
                                  <p:endCondLst>
                                    <p:cond evt="begin" delay="0">
                                      <p:tn val="42"/>
                                    </p:cond>
                                  </p:end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750"/>
                                        <p:tgtEl>
                                          <p:spTgt spid="23">
                                            <p:txEl>
                                              <p:pRg st="0" end="0"/>
                                            </p:txEl>
                                          </p:spTgt>
                                        </p:tgtEl>
                                      </p:cBhvr>
                                    </p:animEffect>
                                    <p:anim calcmode="lin" valueType="num">
                                      <p:cBhvr>
                                        <p:cTn id="45"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6"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250"/>
                            </p:stCondLst>
                            <p:childTnLst>
                              <p:par>
                                <p:cTn id="48" presetID="42" presetClass="entr" presetSubtype="0" fill="hold" grpId="0" nodeType="afterEffect" nodePh="1">
                                  <p:stCondLst>
                                    <p:cond delay="0"/>
                                  </p:stCondLst>
                                  <p:endCondLst>
                                    <p:cond evt="begin" delay="0">
                                      <p:tn val="48"/>
                                    </p:cond>
                                  </p:end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750"/>
                                        <p:tgtEl>
                                          <p:spTgt spid="24">
                                            <p:txEl>
                                              <p:pRg st="0" end="0"/>
                                            </p:txEl>
                                          </p:spTgt>
                                        </p:tgtEl>
                                      </p:cBhvr>
                                    </p:animEffect>
                                    <p:anim calcmode="lin" valueType="num">
                                      <p:cBhvr>
                                        <p:cTn id="51"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2" dur="7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nodePh="1">
                                  <p:stCondLst>
                                    <p:cond delay="0"/>
                                  </p:stCondLst>
                                  <p:endCondLst>
                                    <p:cond evt="begin" delay="0">
                                      <p:tn val="54"/>
                                    </p:cond>
                                  </p:endCondLst>
                                  <p:childTnLst>
                                    <p:set>
                                      <p:cBhvr>
                                        <p:cTn id="55" dur="1" fill="hold">
                                          <p:stCondLst>
                                            <p:cond delay="0"/>
                                          </p:stCondLst>
                                        </p:cTn>
                                        <p:tgtEl>
                                          <p:spTgt spid="25">
                                            <p:txEl>
                                              <p:pRg st="0" end="0"/>
                                            </p:txEl>
                                          </p:spTgt>
                                        </p:tgtEl>
                                        <p:attrNameLst>
                                          <p:attrName>style.visibility</p:attrName>
                                        </p:attrNameLst>
                                      </p:cBhvr>
                                      <p:to>
                                        <p:strVal val="visible"/>
                                      </p:to>
                                    </p:set>
                                    <p:animEffect transition="in" filter="fade">
                                      <p:cBhvr>
                                        <p:cTn id="56" dur="750"/>
                                        <p:tgtEl>
                                          <p:spTgt spid="25">
                                            <p:txEl>
                                              <p:pRg st="0" end="0"/>
                                            </p:txEl>
                                          </p:spTgt>
                                        </p:tgtEl>
                                      </p:cBhvr>
                                    </p:animEffect>
                                    <p:anim calcmode="lin" valueType="num">
                                      <p:cBhvr>
                                        <p:cTn id="57" dur="75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58" dur="75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42" presetClass="entr" presetSubtype="0" fill="hold" grpId="0" nodeType="afterEffect" nodePh="1">
                                  <p:stCondLst>
                                    <p:cond delay="0"/>
                                  </p:stCondLst>
                                  <p:endCondLst>
                                    <p:cond evt="begin" delay="0">
                                      <p:tn val="60"/>
                                    </p:cond>
                                  </p:end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fade">
                                      <p:cBhvr>
                                        <p:cTn id="62" dur="750"/>
                                        <p:tgtEl>
                                          <p:spTgt spid="26">
                                            <p:txEl>
                                              <p:pRg st="0" end="0"/>
                                            </p:txEl>
                                          </p:spTgt>
                                        </p:tgtEl>
                                      </p:cBhvr>
                                    </p:animEffect>
                                    <p:anim calcmode="lin" valueType="num">
                                      <p:cBhvr>
                                        <p:cTn id="63"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4" dur="75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P spid="5" grpId="0" build="p">
        <p:tmplLst>
          <p:tmpl lvl="2">
            <p:tnLst>
              <p:par>
                <p:cTn presetID="42" presetClass="entr" presetSubtype="0" fill="hold" nodeType="after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anim calcmode="lin" valueType="num">
                      <p:cBhvr>
                        <p:cTn dur="750" fill="hold"/>
                        <p:tgtEl>
                          <p:spTgt spid="5"/>
                        </p:tgtEl>
                        <p:attrNameLst>
                          <p:attrName>ppt_x</p:attrName>
                        </p:attrNameLst>
                      </p:cBhvr>
                      <p:tavLst>
                        <p:tav tm="0">
                          <p:val>
                            <p:strVal val="#ppt_x"/>
                          </p:val>
                        </p:tav>
                        <p:tav tm="100000">
                          <p:val>
                            <p:strVal val="#ppt_x"/>
                          </p:val>
                        </p:tav>
                      </p:tavLst>
                    </p:anim>
                    <p:anim calcmode="lin" valueType="num">
                      <p:cBhvr>
                        <p:cTn dur="750" fill="hold"/>
                        <p:tgtEl>
                          <p:spTgt spid="5"/>
                        </p:tgtEl>
                        <p:attrNameLst>
                          <p:attrName>ppt_y</p:attrName>
                        </p:attrNameLst>
                      </p:cBhvr>
                      <p:tavLst>
                        <p:tav tm="0">
                          <p:val>
                            <p:strVal val="#ppt_y+.1"/>
                          </p:val>
                        </p:tav>
                        <p:tav tm="100000">
                          <p:val>
                            <p:strVal val="#ppt_y"/>
                          </p:val>
                        </p:tav>
                      </p:tavLst>
                    </p:anim>
                  </p:childTnLst>
                </p:cTn>
              </p:par>
            </p:tnLst>
          </p:tmpl>
        </p:tmplLst>
      </p:bldP>
      <p:bldP spid="22" grpId="0" build="p">
        <p:tmplLst>
          <p:tmpl lvl="2">
            <p:tnLst>
              <p:par>
                <p:cTn presetID="42" presetClass="entr" presetSubtype="0" fill="hold" nodeType="after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fade">
                      <p:cBhvr>
                        <p:cTn dur="750"/>
                        <p:tgtEl>
                          <p:spTgt spid="22"/>
                        </p:tgtEl>
                      </p:cBhvr>
                    </p:animEffect>
                    <p:anim calcmode="lin" valueType="num">
                      <p:cBhvr>
                        <p:cTn dur="750" fill="hold"/>
                        <p:tgtEl>
                          <p:spTgt spid="22"/>
                        </p:tgtEl>
                        <p:attrNameLst>
                          <p:attrName>ppt_x</p:attrName>
                        </p:attrNameLst>
                      </p:cBhvr>
                      <p:tavLst>
                        <p:tav tm="0">
                          <p:val>
                            <p:strVal val="#ppt_x"/>
                          </p:val>
                        </p:tav>
                        <p:tav tm="100000">
                          <p:val>
                            <p:strVal val="#ppt_x"/>
                          </p:val>
                        </p:tav>
                      </p:tavLst>
                    </p:anim>
                    <p:anim calcmode="lin" valueType="num">
                      <p:cBhvr>
                        <p:cTn dur="75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2">
            <p:tnLst>
              <p:par>
                <p:cTn presetID="42" presetClass="entr" presetSubtype="0" fill="hold" nodeType="after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2">
            <p:tnLst>
              <p:par>
                <p:cTn presetID="42" presetClass="entr" presetSubtype="0"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750"/>
                        <p:tgtEl>
                          <p:spTgt spid="24"/>
                        </p:tgtEl>
                      </p:cBhvr>
                    </p:animEffect>
                    <p:anim calcmode="lin" valueType="num">
                      <p:cBhvr>
                        <p:cTn dur="750" fill="hold"/>
                        <p:tgtEl>
                          <p:spTgt spid="24"/>
                        </p:tgtEl>
                        <p:attrNameLst>
                          <p:attrName>ppt_x</p:attrName>
                        </p:attrNameLst>
                      </p:cBhvr>
                      <p:tavLst>
                        <p:tav tm="0">
                          <p:val>
                            <p:strVal val="#ppt_x"/>
                          </p:val>
                        </p:tav>
                        <p:tav tm="100000">
                          <p:val>
                            <p:strVal val="#ppt_x"/>
                          </p:val>
                        </p:tav>
                      </p:tavLst>
                    </p:anim>
                    <p:anim calcmode="lin" valueType="num">
                      <p:cBhvr>
                        <p:cTn dur="75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2">
            <p:tnLst>
              <p:par>
                <p:cTn presetID="42" presetClass="entr" presetSubtype="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fade">
                      <p:cBhvr>
                        <p:cTn dur="750"/>
                        <p:tgtEl>
                          <p:spTgt spid="25"/>
                        </p:tgtEl>
                      </p:cBhvr>
                    </p:animEffect>
                    <p:anim calcmode="lin" valueType="num">
                      <p:cBhvr>
                        <p:cTn dur="750" fill="hold"/>
                        <p:tgtEl>
                          <p:spTgt spid="25"/>
                        </p:tgtEl>
                        <p:attrNameLst>
                          <p:attrName>ppt_x</p:attrName>
                        </p:attrNameLst>
                      </p:cBhvr>
                      <p:tavLst>
                        <p:tav tm="0">
                          <p:val>
                            <p:strVal val="#ppt_x"/>
                          </p:val>
                        </p:tav>
                        <p:tav tm="100000">
                          <p:val>
                            <p:strVal val="#ppt_x"/>
                          </p:val>
                        </p:tav>
                      </p:tavLst>
                    </p:anim>
                    <p:anim calcmode="lin" valueType="num">
                      <p:cBhvr>
                        <p:cTn dur="75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2">
            <p:tnLst>
              <p:par>
                <p:cTn presetID="42" presetClass="entr" presetSubtype="0" fill="hold" nodeType="after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Effect transition="in" filter="fade">
                      <p:cBhvr>
                        <p:cTn dur="750"/>
                        <p:tgtEl>
                          <p:spTgt spid="26"/>
                        </p:tgtEl>
                      </p:cBhvr>
                    </p:animEffect>
                    <p:anim calcmode="lin" valueType="num">
                      <p:cBhvr>
                        <p:cTn dur="750" fill="hold"/>
                        <p:tgtEl>
                          <p:spTgt spid="26"/>
                        </p:tgtEl>
                        <p:attrNameLst>
                          <p:attrName>ppt_x</p:attrName>
                        </p:attrNameLst>
                      </p:cBhvr>
                      <p:tavLst>
                        <p:tav tm="0">
                          <p:val>
                            <p:strVal val="#ppt_x"/>
                          </p:val>
                        </p:tav>
                        <p:tav tm="100000">
                          <p:val>
                            <p:strVal val="#ppt_x"/>
                          </p:val>
                        </p:tav>
                      </p:tavLst>
                    </p:anim>
                    <p:anim calcmode="lin" valueType="num">
                      <p:cBhvr>
                        <p:cTn dur="750" fill="hold"/>
                        <p:tgtEl>
                          <p:spTgt spid="2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key words">
    <p:spTree>
      <p:nvGrpSpPr>
        <p:cNvPr id="1" name=""/>
        <p:cNvGrpSpPr/>
        <p:nvPr/>
      </p:nvGrpSpPr>
      <p:grpSpPr>
        <a:xfrm>
          <a:off x="0" y="0"/>
          <a:ext cx="0" cy="0"/>
          <a:chOff x="0" y="0"/>
          <a:chExt cx="0" cy="0"/>
        </a:xfrm>
      </p:grpSpPr>
      <p:sp>
        <p:nvSpPr>
          <p:cNvPr id="21" name="Rectangle 20"/>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Rectangle 2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Oval 4"/>
          <p:cNvSpPr/>
          <p:nvPr userDrawn="1"/>
        </p:nvSpPr>
        <p:spPr>
          <a:xfrm>
            <a:off x="696139"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52497" y="1290560"/>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2162989"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3673927"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5131250"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626677"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0" hasCustomPrompt="1"/>
          </p:nvPr>
        </p:nvSpPr>
        <p:spPr>
          <a:xfrm>
            <a:off x="82423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7" name="Text Placeholder 7"/>
          <p:cNvSpPr>
            <a:spLocks noGrp="1"/>
          </p:cNvSpPr>
          <p:nvPr>
            <p:ph type="body" sz="quarter" idx="11" hasCustomPrompt="1"/>
          </p:nvPr>
        </p:nvSpPr>
        <p:spPr>
          <a:xfrm>
            <a:off x="231639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8" name="Text Placeholder 7"/>
          <p:cNvSpPr>
            <a:spLocks noGrp="1"/>
          </p:cNvSpPr>
          <p:nvPr>
            <p:ph type="body" sz="quarter" idx="12" hasCustomPrompt="1"/>
          </p:nvPr>
        </p:nvSpPr>
        <p:spPr>
          <a:xfrm>
            <a:off x="3808555" y="21003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3" hasCustomPrompt="1"/>
          </p:nvPr>
        </p:nvSpPr>
        <p:spPr>
          <a:xfrm>
            <a:off x="530071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4" hasCustomPrompt="1"/>
          </p:nvPr>
        </p:nvSpPr>
        <p:spPr>
          <a:xfrm>
            <a:off x="6792875" y="21003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25" name="Straight Connector 24"/>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28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p:bldP spid="17" grpId="0"/>
      <p:bldP spid="18" grpId="0"/>
      <p:bldP spid="19" grpId="0"/>
      <p:bldP spid="2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key words">
    <p:spTree>
      <p:nvGrpSpPr>
        <p:cNvPr id="1" name=""/>
        <p:cNvGrpSpPr/>
        <p:nvPr/>
      </p:nvGrpSpPr>
      <p:grpSpPr>
        <a:xfrm>
          <a:off x="0" y="0"/>
          <a:ext cx="0" cy="0"/>
          <a:chOff x="0" y="0"/>
          <a:chExt cx="0" cy="0"/>
        </a:xfrm>
      </p:grpSpPr>
      <p:sp>
        <p:nvSpPr>
          <p:cNvPr id="21" name="Rectangle 20"/>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22" name="Rectangle 2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hutterstock_64183273 blu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82750" y="78153"/>
            <a:ext cx="4561253" cy="4679462"/>
          </a:xfrm>
          <a:prstGeom prst="rect">
            <a:avLst/>
          </a:prstGeom>
        </p:spPr>
      </p:pic>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Oval 4"/>
          <p:cNvSpPr/>
          <p:nvPr userDrawn="1"/>
        </p:nvSpPr>
        <p:spPr>
          <a:xfrm>
            <a:off x="696139"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52497" y="1290560"/>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2162989"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3673927"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5131250"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626677" y="1443727"/>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0" hasCustomPrompt="1"/>
          </p:nvPr>
        </p:nvSpPr>
        <p:spPr>
          <a:xfrm>
            <a:off x="82423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7" name="Text Placeholder 7"/>
          <p:cNvSpPr>
            <a:spLocks noGrp="1"/>
          </p:cNvSpPr>
          <p:nvPr>
            <p:ph type="body" sz="quarter" idx="11" hasCustomPrompt="1"/>
          </p:nvPr>
        </p:nvSpPr>
        <p:spPr>
          <a:xfrm>
            <a:off x="231639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8" name="Text Placeholder 7"/>
          <p:cNvSpPr>
            <a:spLocks noGrp="1"/>
          </p:cNvSpPr>
          <p:nvPr>
            <p:ph type="body" sz="quarter" idx="12" hasCustomPrompt="1"/>
          </p:nvPr>
        </p:nvSpPr>
        <p:spPr>
          <a:xfrm>
            <a:off x="3808555" y="21003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3" hasCustomPrompt="1"/>
          </p:nvPr>
        </p:nvSpPr>
        <p:spPr>
          <a:xfrm>
            <a:off x="5300715" y="20991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4" hasCustomPrompt="1"/>
          </p:nvPr>
        </p:nvSpPr>
        <p:spPr>
          <a:xfrm>
            <a:off x="6792875" y="210039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pic>
        <p:nvPicPr>
          <p:cNvPr id="24" name="Picture 23"/>
          <p:cNvPicPr>
            <a:picLocks noChangeAspect="1"/>
          </p:cNvPicPr>
          <p:nvPr userDrawn="1"/>
        </p:nvPicPr>
        <p:blipFill rotWithShape="1">
          <a:blip r:embed="rId4"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25" name="Straight Connector 24"/>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36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anim calcmode="lin" valueType="num">
                                      <p:cBhvr>
                                        <p:cTn id="39" dur="500" fill="hold"/>
                                        <p:tgtEl>
                                          <p:spTgt spid="17"/>
                                        </p:tgtEl>
                                        <p:attrNameLst>
                                          <p:attrName>ppt_x</p:attrName>
                                        </p:attrNameLst>
                                      </p:cBhvr>
                                      <p:tavLst>
                                        <p:tav tm="0">
                                          <p:val>
                                            <p:strVal val="#ppt_x"/>
                                          </p:val>
                                        </p:tav>
                                        <p:tav tm="100000">
                                          <p:val>
                                            <p:strVal val="#ppt_x"/>
                                          </p:val>
                                        </p:tav>
                                      </p:tavLst>
                                    </p:anim>
                                    <p:anim calcmode="lin" valueType="num">
                                      <p:cBhvr>
                                        <p:cTn id="40" dur="5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anim calcmode="lin" valueType="num">
                                      <p:cBhvr>
                                        <p:cTn id="51" dur="500" fill="hold"/>
                                        <p:tgtEl>
                                          <p:spTgt spid="19"/>
                                        </p:tgtEl>
                                        <p:attrNameLst>
                                          <p:attrName>ppt_x</p:attrName>
                                        </p:attrNameLst>
                                      </p:cBhvr>
                                      <p:tavLst>
                                        <p:tav tm="0">
                                          <p:val>
                                            <p:strVal val="#ppt_x"/>
                                          </p:val>
                                        </p:tav>
                                        <p:tav tm="100000">
                                          <p:val>
                                            <p:strVal val="#ppt_x"/>
                                          </p:val>
                                        </p:tav>
                                      </p:tavLst>
                                    </p:anim>
                                    <p:anim calcmode="lin" valueType="num">
                                      <p:cBhvr>
                                        <p:cTn id="52" dur="500" fill="hold"/>
                                        <p:tgtEl>
                                          <p:spTgt spid="19"/>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4" grpId="0" animBg="1"/>
      <p:bldP spid="15" grpId="0" animBg="1"/>
      <p:bldP spid="16" grpId="0">
        <p:tmplLst>
          <p:tmpl>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p:tmplLst>
          <p:tmpl>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p:tmplLst>
          <p:tmpl>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p:tmplLst>
          <p:tmpl>
            <p:tnLst>
              <p:par>
                <p:cT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p:tmplLst>
          <p:tmpl>
            <p:tnLst>
              <p:par>
                <p:cTn presetID="42"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 words + images">
    <p:spTree>
      <p:nvGrpSpPr>
        <p:cNvPr id="1" name=""/>
        <p:cNvGrpSpPr/>
        <p:nvPr/>
      </p:nvGrpSpPr>
      <p:grpSpPr>
        <a:xfrm>
          <a:off x="0" y="0"/>
          <a:ext cx="0" cy="0"/>
          <a:chOff x="0" y="0"/>
          <a:chExt cx="0" cy="0"/>
        </a:xfrm>
      </p:grpSpPr>
      <p:sp>
        <p:nvSpPr>
          <p:cNvPr id="26" name="Rectangle 2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Rectangle 2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Oval 4"/>
          <p:cNvSpPr/>
          <p:nvPr userDrawn="1"/>
        </p:nvSpPr>
        <p:spPr>
          <a:xfrm>
            <a:off x="696139" y="1053202"/>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52497" y="900035"/>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2162989" y="1053202"/>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a:off x="3673927" y="1053202"/>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5131250" y="1053202"/>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6626677" y="1053202"/>
            <a:ext cx="1719950" cy="171995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0" hasCustomPrompt="1"/>
          </p:nvPr>
        </p:nvSpPr>
        <p:spPr>
          <a:xfrm>
            <a:off x="833762" y="1756249"/>
            <a:ext cx="1425652" cy="447200"/>
          </a:xfrm>
        </p:spPr>
        <p:txBody>
          <a:bodyPr rIns="0" bIns="0" anchor="ctr"/>
          <a:lstStyle>
            <a:lvl1pPr algn="ctr">
              <a:lnSpc>
                <a:spcPts val="1800"/>
              </a:lnSpc>
              <a:defRPr sz="1800" cap="all" baseline="0">
                <a:solidFill>
                  <a:schemeClr val="bg1"/>
                </a:solidFill>
              </a:defRPr>
            </a:lvl1pPr>
          </a:lstStyle>
          <a:p>
            <a:pPr lvl="0"/>
            <a:r>
              <a:rPr lang="en-US" smtClean="0"/>
              <a:t>CLICK TO EDIT</a:t>
            </a:r>
            <a:endParaRPr lang="en-US"/>
          </a:p>
        </p:txBody>
      </p:sp>
      <p:sp>
        <p:nvSpPr>
          <p:cNvPr id="17" name="Text Placeholder 7"/>
          <p:cNvSpPr>
            <a:spLocks noGrp="1"/>
          </p:cNvSpPr>
          <p:nvPr>
            <p:ph type="body" sz="quarter" idx="11" hasCustomPrompt="1"/>
          </p:nvPr>
        </p:nvSpPr>
        <p:spPr>
          <a:xfrm>
            <a:off x="2325922" y="1756249"/>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18" name="Text Placeholder 7"/>
          <p:cNvSpPr>
            <a:spLocks noGrp="1"/>
          </p:cNvSpPr>
          <p:nvPr>
            <p:ph type="body" sz="quarter" idx="12" hasCustomPrompt="1"/>
          </p:nvPr>
        </p:nvSpPr>
        <p:spPr>
          <a:xfrm>
            <a:off x="3818082" y="1757499"/>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19" name="Text Placeholder 7"/>
          <p:cNvSpPr>
            <a:spLocks noGrp="1"/>
          </p:cNvSpPr>
          <p:nvPr>
            <p:ph type="body" sz="quarter" idx="13" hasCustomPrompt="1"/>
          </p:nvPr>
        </p:nvSpPr>
        <p:spPr>
          <a:xfrm>
            <a:off x="5310242" y="1756249"/>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20" name="Text Placeholder 7"/>
          <p:cNvSpPr>
            <a:spLocks noGrp="1"/>
          </p:cNvSpPr>
          <p:nvPr>
            <p:ph type="body" sz="quarter" idx="14" hasCustomPrompt="1"/>
          </p:nvPr>
        </p:nvSpPr>
        <p:spPr>
          <a:xfrm>
            <a:off x="6802401" y="1757499"/>
            <a:ext cx="1425652" cy="447200"/>
          </a:xfrm>
        </p:spPr>
        <p:txBody>
          <a:bodyPr rIns="0" bIns="0" anchor="ctr" anchorCtr="0"/>
          <a:lstStyle>
            <a:lvl1pPr algn="ctr">
              <a:lnSpc>
                <a:spcPts val="1800"/>
              </a:lnSpc>
              <a:defRPr sz="1800" cap="all" baseline="0">
                <a:solidFill>
                  <a:schemeClr val="bg1"/>
                </a:solidFill>
              </a:defRPr>
            </a:lvl1pPr>
          </a:lstStyle>
          <a:p>
            <a:pPr lvl="0"/>
            <a:r>
              <a:rPr lang="en-US" smtClean="0"/>
              <a:t>CLICK TO EDIT</a:t>
            </a:r>
            <a:endParaRPr lang="en-US"/>
          </a:p>
        </p:txBody>
      </p:sp>
      <p:sp>
        <p:nvSpPr>
          <p:cNvPr id="21" name="Picture Placeholder 6"/>
          <p:cNvSpPr>
            <a:spLocks noGrp="1"/>
          </p:cNvSpPr>
          <p:nvPr>
            <p:ph type="pic" sz="quarter" idx="15"/>
          </p:nvPr>
        </p:nvSpPr>
        <p:spPr>
          <a:xfrm>
            <a:off x="913171" y="307445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2" name="Picture Placeholder 6"/>
          <p:cNvSpPr>
            <a:spLocks noGrp="1"/>
          </p:cNvSpPr>
          <p:nvPr>
            <p:ph type="pic" sz="quarter" idx="16"/>
          </p:nvPr>
        </p:nvSpPr>
        <p:spPr>
          <a:xfrm>
            <a:off x="2397677" y="307445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3" name="Picture Placeholder 6"/>
          <p:cNvSpPr>
            <a:spLocks noGrp="1"/>
          </p:cNvSpPr>
          <p:nvPr>
            <p:ph type="pic" sz="quarter" idx="17"/>
          </p:nvPr>
        </p:nvSpPr>
        <p:spPr>
          <a:xfrm>
            <a:off x="3882187" y="307445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4" name="Picture Placeholder 6"/>
          <p:cNvSpPr>
            <a:spLocks noGrp="1"/>
          </p:cNvSpPr>
          <p:nvPr>
            <p:ph type="pic" sz="quarter" idx="18"/>
          </p:nvPr>
        </p:nvSpPr>
        <p:spPr>
          <a:xfrm>
            <a:off x="5366694" y="307445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5" name="Picture Placeholder 6"/>
          <p:cNvSpPr>
            <a:spLocks noGrp="1"/>
          </p:cNvSpPr>
          <p:nvPr>
            <p:ph type="pic" sz="quarter" idx="19"/>
          </p:nvPr>
        </p:nvSpPr>
        <p:spPr>
          <a:xfrm>
            <a:off x="6851204" y="307445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pic>
        <p:nvPicPr>
          <p:cNvPr id="29" name="Picture 28"/>
          <p:cNvPicPr>
            <a:picLocks noChangeAspect="1"/>
          </p:cNvPicPr>
          <p:nvPr userDrawn="1"/>
        </p:nvPicPr>
        <p:blipFill rotWithShape="1">
          <a:blip r:embed="rId3"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30" name="Straight Connector 29"/>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75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p:bldP spid="17" grpId="0"/>
      <p:bldP spid="18" grpId="0"/>
      <p:bldP spid="19" grpId="0"/>
      <p:bldP spid="20" grpId="0"/>
      <p:bldP spid="21" grpId="0" animBg="1"/>
      <p:bldP spid="22" grpId="0" animBg="1"/>
      <p:bldP spid="23" grpId="0" animBg="1"/>
      <p:bldP spid="24" grpId="0" animBg="1"/>
      <p:bldP spid="2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5 key words + images">
    <p:spTree>
      <p:nvGrpSpPr>
        <p:cNvPr id="1" name=""/>
        <p:cNvGrpSpPr/>
        <p:nvPr/>
      </p:nvGrpSpPr>
      <p:grpSpPr>
        <a:xfrm>
          <a:off x="0" y="0"/>
          <a:ext cx="0" cy="0"/>
          <a:chOff x="0" y="0"/>
          <a:chExt cx="0" cy="0"/>
        </a:xfrm>
      </p:grpSpPr>
      <p:sp>
        <p:nvSpPr>
          <p:cNvPr id="26" name="Rectangle 2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Rectangle 26"/>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p:nvPr userDrawn="1"/>
        </p:nvSpPr>
        <p:spPr>
          <a:xfrm>
            <a:off x="552497" y="900035"/>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0" hasCustomPrompt="1"/>
          </p:nvPr>
        </p:nvSpPr>
        <p:spPr>
          <a:xfrm>
            <a:off x="833762" y="3489799"/>
            <a:ext cx="1425652" cy="447200"/>
          </a:xfrm>
          <a:solidFill>
            <a:schemeClr val="accent2"/>
          </a:solidFill>
        </p:spPr>
        <p:txBody>
          <a:bodyPr rIns="0" bIns="0" anchor="ctr"/>
          <a:lstStyle>
            <a:lvl1pPr algn="ctr">
              <a:lnSpc>
                <a:spcPts val="1800"/>
              </a:lnSpc>
              <a:defRPr sz="1800" cap="all" baseline="0">
                <a:solidFill>
                  <a:schemeClr val="bg1"/>
                </a:solidFill>
              </a:defRPr>
            </a:lvl1pPr>
          </a:lstStyle>
          <a:p>
            <a:pPr lvl="0"/>
            <a:r>
              <a:rPr lang="en-US" smtClean="0"/>
              <a:t>CLICK TO</a:t>
            </a:r>
            <a:endParaRPr lang="en-US"/>
          </a:p>
        </p:txBody>
      </p:sp>
      <p:sp>
        <p:nvSpPr>
          <p:cNvPr id="17" name="Text Placeholder 7"/>
          <p:cNvSpPr>
            <a:spLocks noGrp="1"/>
          </p:cNvSpPr>
          <p:nvPr>
            <p:ph type="body" sz="quarter" idx="11" hasCustomPrompt="1"/>
          </p:nvPr>
        </p:nvSpPr>
        <p:spPr>
          <a:xfrm>
            <a:off x="2325922" y="348979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18" name="Text Placeholder 7"/>
          <p:cNvSpPr>
            <a:spLocks noGrp="1"/>
          </p:cNvSpPr>
          <p:nvPr>
            <p:ph type="body" sz="quarter" idx="12" hasCustomPrompt="1"/>
          </p:nvPr>
        </p:nvSpPr>
        <p:spPr>
          <a:xfrm>
            <a:off x="3818082" y="349104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19" name="Text Placeholder 7"/>
          <p:cNvSpPr>
            <a:spLocks noGrp="1"/>
          </p:cNvSpPr>
          <p:nvPr>
            <p:ph type="body" sz="quarter" idx="13" hasCustomPrompt="1"/>
          </p:nvPr>
        </p:nvSpPr>
        <p:spPr>
          <a:xfrm>
            <a:off x="5310242" y="348979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20" name="Text Placeholder 7"/>
          <p:cNvSpPr>
            <a:spLocks noGrp="1"/>
          </p:cNvSpPr>
          <p:nvPr>
            <p:ph type="body" sz="quarter" idx="14" hasCustomPrompt="1"/>
          </p:nvPr>
        </p:nvSpPr>
        <p:spPr>
          <a:xfrm>
            <a:off x="6802401" y="3491049"/>
            <a:ext cx="1425652" cy="447200"/>
          </a:xfrm>
          <a:solidFill>
            <a:schemeClr val="accent2"/>
          </a:solidFill>
        </p:spPr>
        <p:txBody>
          <a:bodyPr rIns="0" bIns="0" anchor="ctr" anchorCtr="0"/>
          <a:lstStyle>
            <a:lvl1pPr algn="ctr">
              <a:lnSpc>
                <a:spcPts val="1800"/>
              </a:lnSpc>
              <a:defRPr sz="1800" cap="all" baseline="0">
                <a:solidFill>
                  <a:schemeClr val="bg1"/>
                </a:solidFill>
              </a:defRPr>
            </a:lvl1pPr>
          </a:lstStyle>
          <a:p>
            <a:pPr lvl="0"/>
            <a:r>
              <a:rPr lang="en-US" smtClean="0"/>
              <a:t>CLICK TO</a:t>
            </a:r>
            <a:endParaRPr lang="en-US"/>
          </a:p>
        </p:txBody>
      </p:sp>
      <p:sp>
        <p:nvSpPr>
          <p:cNvPr id="21" name="Picture Placeholder 6"/>
          <p:cNvSpPr>
            <a:spLocks noGrp="1"/>
          </p:cNvSpPr>
          <p:nvPr>
            <p:ph type="pic" sz="quarter" idx="15"/>
          </p:nvPr>
        </p:nvSpPr>
        <p:spPr>
          <a:xfrm>
            <a:off x="913171" y="126198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2" name="Picture Placeholder 6"/>
          <p:cNvSpPr>
            <a:spLocks noGrp="1"/>
          </p:cNvSpPr>
          <p:nvPr>
            <p:ph type="pic" sz="quarter" idx="16"/>
          </p:nvPr>
        </p:nvSpPr>
        <p:spPr>
          <a:xfrm>
            <a:off x="2397677" y="126198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3" name="Picture Placeholder 6"/>
          <p:cNvSpPr>
            <a:spLocks noGrp="1"/>
          </p:cNvSpPr>
          <p:nvPr>
            <p:ph type="pic" sz="quarter" idx="17"/>
          </p:nvPr>
        </p:nvSpPr>
        <p:spPr>
          <a:xfrm>
            <a:off x="3882187" y="126198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4" name="Picture Placeholder 6"/>
          <p:cNvSpPr>
            <a:spLocks noGrp="1"/>
          </p:cNvSpPr>
          <p:nvPr>
            <p:ph type="pic" sz="quarter" idx="18"/>
          </p:nvPr>
        </p:nvSpPr>
        <p:spPr>
          <a:xfrm>
            <a:off x="5366694" y="126198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5" name="Picture Placeholder 6"/>
          <p:cNvSpPr>
            <a:spLocks noGrp="1"/>
          </p:cNvSpPr>
          <p:nvPr>
            <p:ph type="pic" sz="quarter" idx="19"/>
          </p:nvPr>
        </p:nvSpPr>
        <p:spPr>
          <a:xfrm>
            <a:off x="6851204" y="1261984"/>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pic>
        <p:nvPicPr>
          <p:cNvPr id="29" name="Picture 28"/>
          <p:cNvPicPr>
            <a:picLocks noChangeAspect="1"/>
          </p:cNvPicPr>
          <p:nvPr userDrawn="1"/>
        </p:nvPicPr>
        <p:blipFill rotWithShape="1">
          <a:blip r:embed="rId3"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30" name="Straight Connector 29"/>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602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85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14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15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55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16000"/>
                            </p:stCondLst>
                            <p:childTnLst>
                              <p:par>
                                <p:cTn id="37" presetID="42"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anim calcmode="lin" valueType="num">
                                      <p:cBhvr>
                                        <p:cTn id="40" dur="500" fill="hold"/>
                                        <p:tgtEl>
                                          <p:spTgt spid="18"/>
                                        </p:tgtEl>
                                        <p:attrNameLst>
                                          <p:attrName>ppt_x</p:attrName>
                                        </p:attrNameLst>
                                      </p:cBhvr>
                                      <p:tavLst>
                                        <p:tav tm="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6500"/>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1700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anim calcmode="lin" valueType="num">
                                      <p:cBhvr>
                                        <p:cTn id="52" dur="500" fill="hold"/>
                                        <p:tgtEl>
                                          <p:spTgt spid="20"/>
                                        </p:tgtEl>
                                        <p:attrNameLst>
                                          <p:attrName>ppt_x</p:attrName>
                                        </p:attrNameLst>
                                      </p:cBhvr>
                                      <p:tavLst>
                                        <p:tav tm="0">
                                          <p:val>
                                            <p:strVal val="#ppt_x"/>
                                          </p:val>
                                        </p:tav>
                                        <p:tav tm="100000">
                                          <p:val>
                                            <p:strVal val="#ppt_x"/>
                                          </p:val>
                                        </p:tav>
                                      </p:tavLst>
                                    </p:anim>
                                    <p:anim calcmode="lin" valueType="num">
                                      <p:cBhvr>
                                        <p:cTn id="5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tmplLst>
          <p:tmpl>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animBg="1">
        <p:tmplLst>
          <p:tmpl>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animBg="1">
        <p:tmplLst>
          <p:tmpl>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animBg="1">
        <p:tmplLst>
          <p:tmpl>
            <p:tnLst>
              <p:par>
                <p:cT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tmplLst>
          <p:tmpl>
            <p:tnLst>
              <p:par>
                <p:cTn presetID="42"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animBg="1"/>
      <p:bldP spid="22" grpId="0" animBg="1"/>
      <p:bldP spid="23"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5 key words + images">
    <p:spTree>
      <p:nvGrpSpPr>
        <p:cNvPr id="1" name=""/>
        <p:cNvGrpSpPr/>
        <p:nvPr/>
      </p:nvGrpSpPr>
      <p:grpSpPr>
        <a:xfrm>
          <a:off x="0" y="0"/>
          <a:ext cx="0" cy="0"/>
          <a:chOff x="0" y="0"/>
          <a:chExt cx="0" cy="0"/>
        </a:xfrm>
      </p:grpSpPr>
      <p:sp>
        <p:nvSpPr>
          <p:cNvPr id="26" name="Rectangle 25"/>
          <p:cNvSpPr/>
          <p:nvPr userDrawn="1"/>
        </p:nvSpPr>
        <p:spPr>
          <a:xfrm>
            <a:off x="0" y="4762501"/>
            <a:ext cx="9144000" cy="466725"/>
          </a:xfrm>
          <a:prstGeom prst="rect">
            <a:avLst/>
          </a:prstGeom>
          <a:gradFill>
            <a:gsLst>
              <a:gs pos="0">
                <a:schemeClr val="tx1"/>
              </a:gs>
              <a:gs pos="97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
        <p:nvSpPr>
          <p:cNvPr id="6" name="Oval 5"/>
          <p:cNvSpPr/>
          <p:nvPr userDrawn="1"/>
        </p:nvSpPr>
        <p:spPr>
          <a:xfrm>
            <a:off x="600126" y="529854"/>
            <a:ext cx="7943756" cy="2028778"/>
          </a:xfrm>
          <a:custGeom>
            <a:avLst/>
            <a:gdLst/>
            <a:ahLst/>
            <a:cxnLst/>
            <a:rect l="l" t="t" r="r" b="b"/>
            <a:pathLst>
              <a:path w="7943756" h="2028778">
                <a:moveTo>
                  <a:pt x="1014389" y="0"/>
                </a:moveTo>
                <a:cubicBezTo>
                  <a:pt x="1306319" y="0"/>
                  <a:pt x="1569446" y="123318"/>
                  <a:pt x="1753762" y="321414"/>
                </a:cubicBezTo>
                <a:cubicBezTo>
                  <a:pt x="1938078" y="123318"/>
                  <a:pt x="2201204" y="0"/>
                  <a:pt x="2493134" y="0"/>
                </a:cubicBezTo>
                <a:cubicBezTo>
                  <a:pt x="2785064" y="0"/>
                  <a:pt x="3048191" y="123318"/>
                  <a:pt x="3232507" y="321414"/>
                </a:cubicBezTo>
                <a:cubicBezTo>
                  <a:pt x="3416823" y="123318"/>
                  <a:pt x="3679950" y="0"/>
                  <a:pt x="3971879" y="0"/>
                </a:cubicBezTo>
                <a:cubicBezTo>
                  <a:pt x="4263809" y="0"/>
                  <a:pt x="4526936" y="123318"/>
                  <a:pt x="4711252" y="321414"/>
                </a:cubicBezTo>
                <a:cubicBezTo>
                  <a:pt x="4895568" y="123318"/>
                  <a:pt x="5158695" y="0"/>
                  <a:pt x="5450624" y="0"/>
                </a:cubicBezTo>
                <a:cubicBezTo>
                  <a:pt x="5742553" y="0"/>
                  <a:pt x="6005680" y="123318"/>
                  <a:pt x="6189996" y="321413"/>
                </a:cubicBezTo>
                <a:cubicBezTo>
                  <a:pt x="6374312" y="123318"/>
                  <a:pt x="6637438" y="0"/>
                  <a:pt x="6929367" y="0"/>
                </a:cubicBezTo>
                <a:cubicBezTo>
                  <a:pt x="7489599" y="0"/>
                  <a:pt x="7943756" y="454157"/>
                  <a:pt x="7943756" y="1014389"/>
                </a:cubicBezTo>
                <a:cubicBezTo>
                  <a:pt x="7943756" y="1574621"/>
                  <a:pt x="7489599" y="2028778"/>
                  <a:pt x="6929367" y="2028778"/>
                </a:cubicBezTo>
                <a:cubicBezTo>
                  <a:pt x="6637438" y="2028778"/>
                  <a:pt x="6374312" y="1905461"/>
                  <a:pt x="6189996" y="1707365"/>
                </a:cubicBezTo>
                <a:cubicBezTo>
                  <a:pt x="6005680" y="1905461"/>
                  <a:pt x="5742553" y="2028778"/>
                  <a:pt x="5450624" y="2028778"/>
                </a:cubicBezTo>
                <a:cubicBezTo>
                  <a:pt x="5158695" y="2028778"/>
                  <a:pt x="4895568" y="1905460"/>
                  <a:pt x="4711252" y="1707364"/>
                </a:cubicBezTo>
                <a:cubicBezTo>
                  <a:pt x="4526936" y="1905460"/>
                  <a:pt x="4263809" y="2028778"/>
                  <a:pt x="3971879" y="2028778"/>
                </a:cubicBezTo>
                <a:cubicBezTo>
                  <a:pt x="3679950" y="2028778"/>
                  <a:pt x="3416823" y="1905460"/>
                  <a:pt x="3232507" y="1707364"/>
                </a:cubicBezTo>
                <a:cubicBezTo>
                  <a:pt x="3048191" y="1905460"/>
                  <a:pt x="2785064" y="2028778"/>
                  <a:pt x="2493134" y="2028778"/>
                </a:cubicBezTo>
                <a:cubicBezTo>
                  <a:pt x="2201204" y="2028778"/>
                  <a:pt x="1938078" y="1905460"/>
                  <a:pt x="1753762" y="1707364"/>
                </a:cubicBezTo>
                <a:cubicBezTo>
                  <a:pt x="1569446" y="1905460"/>
                  <a:pt x="1306319" y="2028778"/>
                  <a:pt x="1014389" y="2028778"/>
                </a:cubicBezTo>
                <a:cubicBezTo>
                  <a:pt x="454157" y="2028778"/>
                  <a:pt x="0" y="1574621"/>
                  <a:pt x="0" y="1014389"/>
                </a:cubicBezTo>
                <a:cubicBezTo>
                  <a:pt x="0" y="454157"/>
                  <a:pt x="454157" y="0"/>
                  <a:pt x="1014389" y="0"/>
                </a:cubicBezTo>
                <a:close/>
              </a:path>
            </a:pathLst>
          </a:custGeom>
          <a:noFill/>
          <a:ln w="1270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icture Placeholder 6"/>
          <p:cNvSpPr>
            <a:spLocks noGrp="1"/>
          </p:cNvSpPr>
          <p:nvPr>
            <p:ph type="pic" sz="quarter" idx="15"/>
          </p:nvPr>
        </p:nvSpPr>
        <p:spPr>
          <a:xfrm>
            <a:off x="960795" y="891803"/>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2" name="Picture Placeholder 6"/>
          <p:cNvSpPr>
            <a:spLocks noGrp="1"/>
          </p:cNvSpPr>
          <p:nvPr>
            <p:ph type="pic" sz="quarter" idx="16"/>
          </p:nvPr>
        </p:nvSpPr>
        <p:spPr>
          <a:xfrm>
            <a:off x="2445302" y="891803"/>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3" name="Picture Placeholder 6"/>
          <p:cNvSpPr>
            <a:spLocks noGrp="1"/>
          </p:cNvSpPr>
          <p:nvPr>
            <p:ph type="pic" sz="quarter" idx="17"/>
          </p:nvPr>
        </p:nvSpPr>
        <p:spPr>
          <a:xfrm>
            <a:off x="3929812" y="891803"/>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dirty="0"/>
          </a:p>
        </p:txBody>
      </p:sp>
      <p:sp>
        <p:nvSpPr>
          <p:cNvPr id="24" name="Picture Placeholder 6"/>
          <p:cNvSpPr>
            <a:spLocks noGrp="1"/>
          </p:cNvSpPr>
          <p:nvPr>
            <p:ph type="pic" sz="quarter" idx="18"/>
          </p:nvPr>
        </p:nvSpPr>
        <p:spPr>
          <a:xfrm>
            <a:off x="5414321" y="891803"/>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25" name="Picture Placeholder 6"/>
          <p:cNvSpPr>
            <a:spLocks noGrp="1"/>
          </p:cNvSpPr>
          <p:nvPr>
            <p:ph type="pic" sz="quarter" idx="19"/>
          </p:nvPr>
        </p:nvSpPr>
        <p:spPr>
          <a:xfrm>
            <a:off x="6898827" y="891803"/>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pic>
        <p:nvPicPr>
          <p:cNvPr id="29" name="Picture 28"/>
          <p:cNvPicPr>
            <a:picLocks noChangeAspect="1"/>
          </p:cNvPicPr>
          <p:nvPr userDrawn="1"/>
        </p:nvPicPr>
        <p:blipFill rotWithShape="1">
          <a:blip r:embed="rId3"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30" name="Straight Connector 29"/>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1338906" y="2571749"/>
            <a:ext cx="6486053" cy="2041991"/>
            <a:chOff x="1338902" y="2571749"/>
            <a:chExt cx="6486054" cy="2041991"/>
          </a:xfrm>
        </p:grpSpPr>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38902" y="2571749"/>
              <a:ext cx="4713784" cy="2041991"/>
            </a:xfrm>
            <a:prstGeom prst="rect">
              <a:avLst/>
            </a:prstGeom>
          </p:spPr>
        </p:pic>
        <p:pic>
          <p:nvPicPr>
            <p:cNvPr id="34" name="Picture 3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052686" y="2571749"/>
              <a:ext cx="1772270" cy="2041991"/>
            </a:xfrm>
            <a:prstGeom prst="rect">
              <a:avLst/>
            </a:prstGeom>
          </p:spPr>
        </p:pic>
      </p:grpSp>
      <p:sp>
        <p:nvSpPr>
          <p:cNvPr id="36" name="Picture Placeholder 6"/>
          <p:cNvSpPr>
            <a:spLocks noGrp="1"/>
          </p:cNvSpPr>
          <p:nvPr>
            <p:ph type="pic" sz="quarter" idx="20"/>
          </p:nvPr>
        </p:nvSpPr>
        <p:spPr>
          <a:xfrm>
            <a:off x="1721579" y="2937325"/>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37" name="Picture Placeholder 6"/>
          <p:cNvSpPr>
            <a:spLocks noGrp="1"/>
          </p:cNvSpPr>
          <p:nvPr>
            <p:ph type="pic" sz="quarter" idx="21"/>
          </p:nvPr>
        </p:nvSpPr>
        <p:spPr>
          <a:xfrm>
            <a:off x="3206091" y="2937325"/>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
        <p:nvSpPr>
          <p:cNvPr id="38" name="Picture Placeholder 6"/>
          <p:cNvSpPr>
            <a:spLocks noGrp="1"/>
          </p:cNvSpPr>
          <p:nvPr>
            <p:ph type="pic" sz="quarter" idx="22"/>
          </p:nvPr>
        </p:nvSpPr>
        <p:spPr>
          <a:xfrm>
            <a:off x="4690598" y="2937325"/>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dirty="0"/>
          </a:p>
        </p:txBody>
      </p:sp>
      <p:sp>
        <p:nvSpPr>
          <p:cNvPr id="39" name="Picture Placeholder 6"/>
          <p:cNvSpPr>
            <a:spLocks noGrp="1"/>
          </p:cNvSpPr>
          <p:nvPr>
            <p:ph type="pic" sz="quarter" idx="23"/>
          </p:nvPr>
        </p:nvSpPr>
        <p:spPr>
          <a:xfrm>
            <a:off x="6175108" y="2937325"/>
            <a:ext cx="1285890" cy="1310838"/>
          </a:xfrm>
          <a:prstGeom prst="ellipse">
            <a:avLst/>
          </a:prstGeom>
          <a:solidFill>
            <a:schemeClr val="bg1"/>
          </a:solidFill>
        </p:spPr>
        <p:txBody>
          <a:bodyPr/>
          <a:lstStyle>
            <a:lvl1pPr marL="0" indent="0" algn="ctr">
              <a:buFontTx/>
              <a:buNone/>
              <a:defRPr sz="1200">
                <a:solidFill>
                  <a:schemeClr val="accent1"/>
                </a:solidFill>
              </a:defRPr>
            </a:lvl1pPr>
          </a:lstStyle>
          <a:p>
            <a:endParaRPr lang="en-US"/>
          </a:p>
        </p:txBody>
      </p:sp>
    </p:spTree>
    <p:extLst>
      <p:ext uri="{BB962C8B-B14F-4D97-AF65-F5344CB8AC3E}">
        <p14:creationId xmlns:p14="http://schemas.microsoft.com/office/powerpoint/2010/main" val="23343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85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14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150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5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160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16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36" grpId="0" animBg="1"/>
      <p:bldP spid="37" grpId="0" animBg="1"/>
      <p:bldP spid="38" grpId="0" animBg="1"/>
      <p:bldP spid="3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46000">
                <a:schemeClr val="tx1"/>
              </a:gs>
              <a:gs pos="100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4" name="Picture 3" descr="MAGNETIC 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976" y="1268084"/>
            <a:ext cx="7614048" cy="960997"/>
          </a:xfrm>
          <a:prstGeom prst="rect">
            <a:avLst/>
          </a:prstGeom>
        </p:spPr>
      </p:pic>
      <p:sp>
        <p:nvSpPr>
          <p:cNvPr id="342" name="Title 343"/>
          <p:cNvSpPr>
            <a:spLocks noGrp="1"/>
          </p:cNvSpPr>
          <p:nvPr>
            <p:ph type="title"/>
          </p:nvPr>
        </p:nvSpPr>
        <p:spPr>
          <a:xfrm>
            <a:off x="3769489" y="3385631"/>
            <a:ext cx="1605033" cy="635347"/>
          </a:xfrm>
        </p:spPr>
        <p:txBody>
          <a:bodyPr/>
          <a:lstStyle>
            <a:lvl1pPr marL="0" algn="ctr" defTabSz="457200" rtl="0" eaLnBrk="1" latinLnBrk="0" hangingPunct="1">
              <a:spcBef>
                <a:spcPct val="0"/>
              </a:spcBef>
              <a:buNone/>
              <a:defRPr lang="en-US" sz="1400" kern="1200" cap="all" baseline="0">
                <a:solidFill>
                  <a:schemeClr val="accent1">
                    <a:lumMod val="60000"/>
                    <a:lumOff val="40000"/>
                  </a:schemeClr>
                </a:solidFill>
                <a:latin typeface="Calibri" panose="020F0502020204030204" pitchFamily="34" charset="0"/>
                <a:ea typeface="+mj-ea"/>
                <a:cs typeface="Aaux ProLight"/>
              </a:defRPr>
            </a:lvl1pPr>
          </a:lstStyle>
          <a:p>
            <a:r>
              <a:rPr lang="en-US" dirty="0" smtClean="0"/>
              <a:t>Click to edit</a:t>
            </a:r>
            <a:endParaRPr lang="en-US" dirty="0"/>
          </a:p>
        </p:txBody>
      </p:sp>
      <p:grpSp>
        <p:nvGrpSpPr>
          <p:cNvPr id="344" name="Group 4"/>
          <p:cNvGrpSpPr>
            <a:grpSpLocks noChangeAspect="1"/>
          </p:cNvGrpSpPr>
          <p:nvPr userDrawn="1"/>
        </p:nvGrpSpPr>
        <p:grpSpPr bwMode="auto">
          <a:xfrm>
            <a:off x="3885410" y="3067028"/>
            <a:ext cx="1373188" cy="1374775"/>
            <a:chOff x="1263" y="2374"/>
            <a:chExt cx="865" cy="866"/>
          </a:xfrm>
          <a:solidFill>
            <a:schemeClr val="accent2"/>
          </a:solidFill>
        </p:grpSpPr>
        <p:sp>
          <p:nvSpPr>
            <p:cNvPr id="346" name="Oval 5"/>
            <p:cNvSpPr>
              <a:spLocks noChangeArrowheads="1"/>
            </p:cNvSpPr>
            <p:nvPr userDrawn="1"/>
          </p:nvSpPr>
          <p:spPr bwMode="auto">
            <a:xfrm>
              <a:off x="1676" y="3200"/>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7" name="Freeform 6"/>
            <p:cNvSpPr>
              <a:spLocks/>
            </p:cNvSpPr>
            <p:nvPr userDrawn="1"/>
          </p:nvSpPr>
          <p:spPr bwMode="auto">
            <a:xfrm>
              <a:off x="1620" y="3195"/>
              <a:ext cx="43" cy="42"/>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8" name="Freeform 7"/>
            <p:cNvSpPr>
              <a:spLocks/>
            </p:cNvSpPr>
            <p:nvPr userDrawn="1"/>
          </p:nvSpPr>
          <p:spPr bwMode="auto">
            <a:xfrm>
              <a:off x="1567" y="3184"/>
              <a:ext cx="43" cy="43"/>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9" name="Freeform 8"/>
            <p:cNvSpPr>
              <a:spLocks/>
            </p:cNvSpPr>
            <p:nvPr userDrawn="1"/>
          </p:nvSpPr>
          <p:spPr bwMode="auto">
            <a:xfrm>
              <a:off x="1516" y="3166"/>
              <a:ext cx="45" cy="44"/>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0" name="Freeform 9"/>
            <p:cNvSpPr>
              <a:spLocks/>
            </p:cNvSpPr>
            <p:nvPr userDrawn="1"/>
          </p:nvSpPr>
          <p:spPr bwMode="auto">
            <a:xfrm>
              <a:off x="1466" y="3142"/>
              <a:ext cx="45" cy="45"/>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1" name="Freeform 10"/>
            <p:cNvSpPr>
              <a:spLocks/>
            </p:cNvSpPr>
            <p:nvPr userDrawn="1"/>
          </p:nvSpPr>
          <p:spPr bwMode="auto">
            <a:xfrm>
              <a:off x="1422" y="3113"/>
              <a:ext cx="44" cy="43"/>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2" name="Freeform 11"/>
            <p:cNvSpPr>
              <a:spLocks/>
            </p:cNvSpPr>
            <p:nvPr userDrawn="1"/>
          </p:nvSpPr>
          <p:spPr bwMode="auto">
            <a:xfrm>
              <a:off x="1382" y="3076"/>
              <a:ext cx="43" cy="45"/>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3" name="Freeform 12"/>
            <p:cNvSpPr>
              <a:spLocks/>
            </p:cNvSpPr>
            <p:nvPr userDrawn="1"/>
          </p:nvSpPr>
          <p:spPr bwMode="auto">
            <a:xfrm>
              <a:off x="1346" y="3035"/>
              <a:ext cx="44" cy="45"/>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4" name="Freeform 13"/>
            <p:cNvSpPr>
              <a:spLocks/>
            </p:cNvSpPr>
            <p:nvPr userDrawn="1"/>
          </p:nvSpPr>
          <p:spPr bwMode="auto">
            <a:xfrm>
              <a:off x="1316" y="2990"/>
              <a:ext cx="45" cy="45"/>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5" name="Freeform 14"/>
            <p:cNvSpPr>
              <a:spLocks/>
            </p:cNvSpPr>
            <p:nvPr userDrawn="1"/>
          </p:nvSpPr>
          <p:spPr bwMode="auto">
            <a:xfrm>
              <a:off x="1291" y="2942"/>
              <a:ext cx="45" cy="45"/>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6" name="Freeform 15"/>
            <p:cNvSpPr>
              <a:spLocks/>
            </p:cNvSpPr>
            <p:nvPr userDrawn="1"/>
          </p:nvSpPr>
          <p:spPr bwMode="auto">
            <a:xfrm>
              <a:off x="1275" y="2891"/>
              <a:ext cx="44" cy="45"/>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7" name="Freeform 16"/>
            <p:cNvSpPr>
              <a:spLocks/>
            </p:cNvSpPr>
            <p:nvPr userDrawn="1"/>
          </p:nvSpPr>
          <p:spPr bwMode="auto">
            <a:xfrm>
              <a:off x="1265" y="2840"/>
              <a:ext cx="43" cy="41"/>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8" name="Oval 17"/>
            <p:cNvSpPr>
              <a:spLocks noChangeArrowheads="1"/>
            </p:cNvSpPr>
            <p:nvPr userDrawn="1"/>
          </p:nvSpPr>
          <p:spPr bwMode="auto">
            <a:xfrm>
              <a:off x="1263" y="27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9" name="Freeform 18"/>
            <p:cNvSpPr>
              <a:spLocks/>
            </p:cNvSpPr>
            <p:nvPr userDrawn="1"/>
          </p:nvSpPr>
          <p:spPr bwMode="auto">
            <a:xfrm>
              <a:off x="1265" y="2733"/>
              <a:ext cx="43" cy="41"/>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0" name="Freeform 19"/>
            <p:cNvSpPr>
              <a:spLocks/>
            </p:cNvSpPr>
            <p:nvPr userDrawn="1"/>
          </p:nvSpPr>
          <p:spPr bwMode="auto">
            <a:xfrm>
              <a:off x="1275" y="2678"/>
              <a:ext cx="44" cy="43"/>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1" name="Freeform 20"/>
            <p:cNvSpPr>
              <a:spLocks/>
            </p:cNvSpPr>
            <p:nvPr userDrawn="1"/>
          </p:nvSpPr>
          <p:spPr bwMode="auto">
            <a:xfrm>
              <a:off x="1291" y="2627"/>
              <a:ext cx="45" cy="44"/>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2" name="Freeform 21"/>
            <p:cNvSpPr>
              <a:spLocks/>
            </p:cNvSpPr>
            <p:nvPr userDrawn="1"/>
          </p:nvSpPr>
          <p:spPr bwMode="auto">
            <a:xfrm>
              <a:off x="1316" y="2577"/>
              <a:ext cx="45" cy="47"/>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3" name="Freeform 22"/>
            <p:cNvSpPr>
              <a:spLocks/>
            </p:cNvSpPr>
            <p:nvPr userDrawn="1"/>
          </p:nvSpPr>
          <p:spPr bwMode="auto">
            <a:xfrm>
              <a:off x="1346" y="2533"/>
              <a:ext cx="44" cy="44"/>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4" name="Freeform 23"/>
            <p:cNvSpPr>
              <a:spLocks/>
            </p:cNvSpPr>
            <p:nvPr userDrawn="1"/>
          </p:nvSpPr>
          <p:spPr bwMode="auto">
            <a:xfrm>
              <a:off x="1382" y="2493"/>
              <a:ext cx="43" cy="43"/>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5" name="Freeform 24"/>
            <p:cNvSpPr>
              <a:spLocks/>
            </p:cNvSpPr>
            <p:nvPr userDrawn="1"/>
          </p:nvSpPr>
          <p:spPr bwMode="auto">
            <a:xfrm>
              <a:off x="1422" y="2457"/>
              <a:ext cx="44" cy="44"/>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6" name="Freeform 25"/>
            <p:cNvSpPr>
              <a:spLocks/>
            </p:cNvSpPr>
            <p:nvPr userDrawn="1"/>
          </p:nvSpPr>
          <p:spPr bwMode="auto">
            <a:xfrm>
              <a:off x="1466" y="2427"/>
              <a:ext cx="45" cy="44"/>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7" name="Freeform 26"/>
            <p:cNvSpPr>
              <a:spLocks/>
            </p:cNvSpPr>
            <p:nvPr userDrawn="1"/>
          </p:nvSpPr>
          <p:spPr bwMode="auto">
            <a:xfrm>
              <a:off x="1516" y="2404"/>
              <a:ext cx="45" cy="44"/>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8" name="Freeform 27"/>
            <p:cNvSpPr>
              <a:spLocks/>
            </p:cNvSpPr>
            <p:nvPr userDrawn="1"/>
          </p:nvSpPr>
          <p:spPr bwMode="auto">
            <a:xfrm>
              <a:off x="1567" y="2386"/>
              <a:ext cx="43" cy="44"/>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9" name="Freeform 28"/>
            <p:cNvSpPr>
              <a:spLocks/>
            </p:cNvSpPr>
            <p:nvPr userDrawn="1"/>
          </p:nvSpPr>
          <p:spPr bwMode="auto">
            <a:xfrm>
              <a:off x="1620" y="2376"/>
              <a:ext cx="43" cy="43"/>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0" name="Oval 29"/>
            <p:cNvSpPr>
              <a:spLocks noChangeArrowheads="1"/>
            </p:cNvSpPr>
            <p:nvPr userDrawn="1"/>
          </p:nvSpPr>
          <p:spPr bwMode="auto">
            <a:xfrm>
              <a:off x="1676" y="2374"/>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1" name="Freeform 30"/>
            <p:cNvSpPr>
              <a:spLocks/>
            </p:cNvSpPr>
            <p:nvPr userDrawn="1"/>
          </p:nvSpPr>
          <p:spPr bwMode="auto">
            <a:xfrm>
              <a:off x="1729" y="2376"/>
              <a:ext cx="42" cy="43"/>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2" name="Freeform 31"/>
            <p:cNvSpPr>
              <a:spLocks/>
            </p:cNvSpPr>
            <p:nvPr userDrawn="1"/>
          </p:nvSpPr>
          <p:spPr bwMode="auto">
            <a:xfrm>
              <a:off x="1781" y="2386"/>
              <a:ext cx="44" cy="44"/>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3" name="Freeform 32"/>
            <p:cNvSpPr>
              <a:spLocks/>
            </p:cNvSpPr>
            <p:nvPr userDrawn="1"/>
          </p:nvSpPr>
          <p:spPr bwMode="auto">
            <a:xfrm>
              <a:off x="1832" y="2404"/>
              <a:ext cx="45" cy="44"/>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4" name="Freeform 33"/>
            <p:cNvSpPr>
              <a:spLocks/>
            </p:cNvSpPr>
            <p:nvPr userDrawn="1"/>
          </p:nvSpPr>
          <p:spPr bwMode="auto">
            <a:xfrm>
              <a:off x="1880" y="2427"/>
              <a:ext cx="45" cy="44"/>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5" name="Freeform 34"/>
            <p:cNvSpPr>
              <a:spLocks/>
            </p:cNvSpPr>
            <p:nvPr userDrawn="1"/>
          </p:nvSpPr>
          <p:spPr bwMode="auto">
            <a:xfrm>
              <a:off x="1925" y="2457"/>
              <a:ext cx="44" cy="44"/>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6" name="Freeform 35"/>
            <p:cNvSpPr>
              <a:spLocks/>
            </p:cNvSpPr>
            <p:nvPr userDrawn="1"/>
          </p:nvSpPr>
          <p:spPr bwMode="auto">
            <a:xfrm>
              <a:off x="1966" y="2493"/>
              <a:ext cx="43" cy="43"/>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7" name="Freeform 36"/>
            <p:cNvSpPr>
              <a:spLocks/>
            </p:cNvSpPr>
            <p:nvPr userDrawn="1"/>
          </p:nvSpPr>
          <p:spPr bwMode="auto">
            <a:xfrm>
              <a:off x="2001" y="2533"/>
              <a:ext cx="44" cy="44"/>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8" name="Freeform 37"/>
            <p:cNvSpPr>
              <a:spLocks/>
            </p:cNvSpPr>
            <p:nvPr userDrawn="1"/>
          </p:nvSpPr>
          <p:spPr bwMode="auto">
            <a:xfrm>
              <a:off x="2030" y="2577"/>
              <a:ext cx="47" cy="47"/>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9" name="Freeform 38"/>
            <p:cNvSpPr>
              <a:spLocks/>
            </p:cNvSpPr>
            <p:nvPr userDrawn="1"/>
          </p:nvSpPr>
          <p:spPr bwMode="auto">
            <a:xfrm>
              <a:off x="2055" y="2627"/>
              <a:ext cx="45" cy="44"/>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0" name="Freeform 39"/>
            <p:cNvSpPr>
              <a:spLocks/>
            </p:cNvSpPr>
            <p:nvPr userDrawn="1"/>
          </p:nvSpPr>
          <p:spPr bwMode="auto">
            <a:xfrm>
              <a:off x="2073" y="2678"/>
              <a:ext cx="43" cy="43"/>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1" name="Freeform 40"/>
            <p:cNvSpPr>
              <a:spLocks/>
            </p:cNvSpPr>
            <p:nvPr userDrawn="1"/>
          </p:nvSpPr>
          <p:spPr bwMode="auto">
            <a:xfrm>
              <a:off x="2085" y="2733"/>
              <a:ext cx="41" cy="41"/>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2" name="Oval 41"/>
            <p:cNvSpPr>
              <a:spLocks noChangeArrowheads="1"/>
            </p:cNvSpPr>
            <p:nvPr userDrawn="1"/>
          </p:nvSpPr>
          <p:spPr bwMode="auto">
            <a:xfrm>
              <a:off x="2090" y="2787"/>
              <a:ext cx="38"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3" name="Freeform 42"/>
            <p:cNvSpPr>
              <a:spLocks/>
            </p:cNvSpPr>
            <p:nvPr userDrawn="1"/>
          </p:nvSpPr>
          <p:spPr bwMode="auto">
            <a:xfrm>
              <a:off x="2085" y="2840"/>
              <a:ext cx="41" cy="41"/>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4" name="Freeform 43"/>
            <p:cNvSpPr>
              <a:spLocks/>
            </p:cNvSpPr>
            <p:nvPr userDrawn="1"/>
          </p:nvSpPr>
          <p:spPr bwMode="auto">
            <a:xfrm>
              <a:off x="2073" y="2891"/>
              <a:ext cx="43" cy="45"/>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5" name="Freeform 44"/>
            <p:cNvSpPr>
              <a:spLocks/>
            </p:cNvSpPr>
            <p:nvPr userDrawn="1"/>
          </p:nvSpPr>
          <p:spPr bwMode="auto">
            <a:xfrm>
              <a:off x="2055" y="2942"/>
              <a:ext cx="45" cy="45"/>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6" name="Freeform 45"/>
            <p:cNvSpPr>
              <a:spLocks/>
            </p:cNvSpPr>
            <p:nvPr userDrawn="1"/>
          </p:nvSpPr>
          <p:spPr bwMode="auto">
            <a:xfrm>
              <a:off x="2030" y="2990"/>
              <a:ext cx="47" cy="45"/>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7" name="Freeform 46"/>
            <p:cNvSpPr>
              <a:spLocks/>
            </p:cNvSpPr>
            <p:nvPr userDrawn="1"/>
          </p:nvSpPr>
          <p:spPr bwMode="auto">
            <a:xfrm>
              <a:off x="2001" y="3035"/>
              <a:ext cx="44" cy="45"/>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8" name="Freeform 47"/>
            <p:cNvSpPr>
              <a:spLocks/>
            </p:cNvSpPr>
            <p:nvPr userDrawn="1"/>
          </p:nvSpPr>
          <p:spPr bwMode="auto">
            <a:xfrm>
              <a:off x="1966" y="3076"/>
              <a:ext cx="43" cy="45"/>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 name="Freeform 48"/>
            <p:cNvSpPr>
              <a:spLocks/>
            </p:cNvSpPr>
            <p:nvPr userDrawn="1"/>
          </p:nvSpPr>
          <p:spPr bwMode="auto">
            <a:xfrm>
              <a:off x="1925" y="3113"/>
              <a:ext cx="44" cy="43"/>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0" name="Freeform 49"/>
            <p:cNvSpPr>
              <a:spLocks/>
            </p:cNvSpPr>
            <p:nvPr userDrawn="1"/>
          </p:nvSpPr>
          <p:spPr bwMode="auto">
            <a:xfrm>
              <a:off x="1880" y="3142"/>
              <a:ext cx="45" cy="45"/>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1" name="Freeform 50"/>
            <p:cNvSpPr>
              <a:spLocks/>
            </p:cNvSpPr>
            <p:nvPr userDrawn="1"/>
          </p:nvSpPr>
          <p:spPr bwMode="auto">
            <a:xfrm>
              <a:off x="1832" y="3166"/>
              <a:ext cx="45" cy="44"/>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2" name="Freeform 51"/>
            <p:cNvSpPr>
              <a:spLocks/>
            </p:cNvSpPr>
            <p:nvPr userDrawn="1"/>
          </p:nvSpPr>
          <p:spPr bwMode="auto">
            <a:xfrm>
              <a:off x="1781" y="3184"/>
              <a:ext cx="44" cy="43"/>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3" name="Freeform 52"/>
            <p:cNvSpPr>
              <a:spLocks/>
            </p:cNvSpPr>
            <p:nvPr userDrawn="1"/>
          </p:nvSpPr>
          <p:spPr bwMode="auto">
            <a:xfrm>
              <a:off x="1729" y="3195"/>
              <a:ext cx="42" cy="42"/>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8364843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wheel(1)">
                                      <p:cBhvr>
                                        <p:cTn id="7" dur="2000"/>
                                        <p:tgtEl>
                                          <p:spTgt spid="34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46000">
                <a:schemeClr val="tx1"/>
              </a:gs>
              <a:gs pos="100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2" name="Title 343"/>
          <p:cNvSpPr>
            <a:spLocks noGrp="1"/>
          </p:cNvSpPr>
          <p:nvPr>
            <p:ph type="title"/>
          </p:nvPr>
        </p:nvSpPr>
        <p:spPr>
          <a:xfrm>
            <a:off x="3769489" y="3385631"/>
            <a:ext cx="1605033" cy="635347"/>
          </a:xfrm>
        </p:spPr>
        <p:txBody>
          <a:bodyPr/>
          <a:lstStyle>
            <a:lvl1pPr marL="0" algn="ctr" defTabSz="457200" rtl="0" eaLnBrk="1" latinLnBrk="0" hangingPunct="1">
              <a:spcBef>
                <a:spcPct val="0"/>
              </a:spcBef>
              <a:buNone/>
              <a:defRPr lang="en-US" sz="1400" kern="1200" cap="all" baseline="0">
                <a:solidFill>
                  <a:schemeClr val="accent1">
                    <a:lumMod val="60000"/>
                    <a:lumOff val="40000"/>
                  </a:schemeClr>
                </a:solidFill>
                <a:latin typeface="Calibri" panose="020F0502020204030204" pitchFamily="34" charset="0"/>
                <a:ea typeface="+mj-ea"/>
                <a:cs typeface="Aaux ProLight"/>
              </a:defRPr>
            </a:lvl1pPr>
          </a:lstStyle>
          <a:p>
            <a:r>
              <a:rPr lang="en-US" dirty="0" smtClean="0"/>
              <a:t>Click to edit</a:t>
            </a:r>
            <a:endParaRPr lang="en-US" dirty="0"/>
          </a:p>
        </p:txBody>
      </p:sp>
      <p:grpSp>
        <p:nvGrpSpPr>
          <p:cNvPr id="344" name="Group 4"/>
          <p:cNvGrpSpPr>
            <a:grpSpLocks noChangeAspect="1"/>
          </p:cNvGrpSpPr>
          <p:nvPr userDrawn="1"/>
        </p:nvGrpSpPr>
        <p:grpSpPr bwMode="auto">
          <a:xfrm>
            <a:off x="3885410" y="3067028"/>
            <a:ext cx="1373188" cy="1374775"/>
            <a:chOff x="1263" y="2374"/>
            <a:chExt cx="865" cy="866"/>
          </a:xfrm>
          <a:solidFill>
            <a:schemeClr val="accent2"/>
          </a:solidFill>
        </p:grpSpPr>
        <p:sp>
          <p:nvSpPr>
            <p:cNvPr id="346" name="Oval 5"/>
            <p:cNvSpPr>
              <a:spLocks noChangeArrowheads="1"/>
            </p:cNvSpPr>
            <p:nvPr userDrawn="1"/>
          </p:nvSpPr>
          <p:spPr bwMode="auto">
            <a:xfrm>
              <a:off x="1676" y="3200"/>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7" name="Freeform 6"/>
            <p:cNvSpPr>
              <a:spLocks/>
            </p:cNvSpPr>
            <p:nvPr userDrawn="1"/>
          </p:nvSpPr>
          <p:spPr bwMode="auto">
            <a:xfrm>
              <a:off x="1620" y="3195"/>
              <a:ext cx="43" cy="42"/>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8" name="Freeform 7"/>
            <p:cNvSpPr>
              <a:spLocks/>
            </p:cNvSpPr>
            <p:nvPr userDrawn="1"/>
          </p:nvSpPr>
          <p:spPr bwMode="auto">
            <a:xfrm>
              <a:off x="1567" y="3184"/>
              <a:ext cx="43" cy="43"/>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9" name="Freeform 8"/>
            <p:cNvSpPr>
              <a:spLocks/>
            </p:cNvSpPr>
            <p:nvPr userDrawn="1"/>
          </p:nvSpPr>
          <p:spPr bwMode="auto">
            <a:xfrm>
              <a:off x="1516" y="3166"/>
              <a:ext cx="45" cy="44"/>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0" name="Freeform 9"/>
            <p:cNvSpPr>
              <a:spLocks/>
            </p:cNvSpPr>
            <p:nvPr userDrawn="1"/>
          </p:nvSpPr>
          <p:spPr bwMode="auto">
            <a:xfrm>
              <a:off x="1466" y="3142"/>
              <a:ext cx="45" cy="45"/>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1" name="Freeform 10"/>
            <p:cNvSpPr>
              <a:spLocks/>
            </p:cNvSpPr>
            <p:nvPr userDrawn="1"/>
          </p:nvSpPr>
          <p:spPr bwMode="auto">
            <a:xfrm>
              <a:off x="1422" y="3113"/>
              <a:ext cx="44" cy="43"/>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2" name="Freeform 11"/>
            <p:cNvSpPr>
              <a:spLocks/>
            </p:cNvSpPr>
            <p:nvPr userDrawn="1"/>
          </p:nvSpPr>
          <p:spPr bwMode="auto">
            <a:xfrm>
              <a:off x="1382" y="3076"/>
              <a:ext cx="43" cy="45"/>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3" name="Freeform 12"/>
            <p:cNvSpPr>
              <a:spLocks/>
            </p:cNvSpPr>
            <p:nvPr userDrawn="1"/>
          </p:nvSpPr>
          <p:spPr bwMode="auto">
            <a:xfrm>
              <a:off x="1346" y="3035"/>
              <a:ext cx="44" cy="45"/>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4" name="Freeform 13"/>
            <p:cNvSpPr>
              <a:spLocks/>
            </p:cNvSpPr>
            <p:nvPr userDrawn="1"/>
          </p:nvSpPr>
          <p:spPr bwMode="auto">
            <a:xfrm>
              <a:off x="1316" y="2990"/>
              <a:ext cx="45" cy="45"/>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5" name="Freeform 14"/>
            <p:cNvSpPr>
              <a:spLocks/>
            </p:cNvSpPr>
            <p:nvPr userDrawn="1"/>
          </p:nvSpPr>
          <p:spPr bwMode="auto">
            <a:xfrm>
              <a:off x="1291" y="2942"/>
              <a:ext cx="45" cy="45"/>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6" name="Freeform 15"/>
            <p:cNvSpPr>
              <a:spLocks/>
            </p:cNvSpPr>
            <p:nvPr userDrawn="1"/>
          </p:nvSpPr>
          <p:spPr bwMode="auto">
            <a:xfrm>
              <a:off x="1275" y="2891"/>
              <a:ext cx="44" cy="45"/>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7" name="Freeform 16"/>
            <p:cNvSpPr>
              <a:spLocks/>
            </p:cNvSpPr>
            <p:nvPr userDrawn="1"/>
          </p:nvSpPr>
          <p:spPr bwMode="auto">
            <a:xfrm>
              <a:off x="1265" y="2840"/>
              <a:ext cx="43" cy="41"/>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8" name="Oval 17"/>
            <p:cNvSpPr>
              <a:spLocks noChangeArrowheads="1"/>
            </p:cNvSpPr>
            <p:nvPr userDrawn="1"/>
          </p:nvSpPr>
          <p:spPr bwMode="auto">
            <a:xfrm>
              <a:off x="1263" y="27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9" name="Freeform 18"/>
            <p:cNvSpPr>
              <a:spLocks/>
            </p:cNvSpPr>
            <p:nvPr userDrawn="1"/>
          </p:nvSpPr>
          <p:spPr bwMode="auto">
            <a:xfrm>
              <a:off x="1265" y="2733"/>
              <a:ext cx="43" cy="41"/>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0" name="Freeform 19"/>
            <p:cNvSpPr>
              <a:spLocks/>
            </p:cNvSpPr>
            <p:nvPr userDrawn="1"/>
          </p:nvSpPr>
          <p:spPr bwMode="auto">
            <a:xfrm>
              <a:off x="1275" y="2678"/>
              <a:ext cx="44" cy="43"/>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1" name="Freeform 20"/>
            <p:cNvSpPr>
              <a:spLocks/>
            </p:cNvSpPr>
            <p:nvPr userDrawn="1"/>
          </p:nvSpPr>
          <p:spPr bwMode="auto">
            <a:xfrm>
              <a:off x="1291" y="2627"/>
              <a:ext cx="45" cy="44"/>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2" name="Freeform 21"/>
            <p:cNvSpPr>
              <a:spLocks/>
            </p:cNvSpPr>
            <p:nvPr userDrawn="1"/>
          </p:nvSpPr>
          <p:spPr bwMode="auto">
            <a:xfrm>
              <a:off x="1316" y="2577"/>
              <a:ext cx="45" cy="47"/>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3" name="Freeform 22"/>
            <p:cNvSpPr>
              <a:spLocks/>
            </p:cNvSpPr>
            <p:nvPr userDrawn="1"/>
          </p:nvSpPr>
          <p:spPr bwMode="auto">
            <a:xfrm>
              <a:off x="1346" y="2533"/>
              <a:ext cx="44" cy="44"/>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4" name="Freeform 23"/>
            <p:cNvSpPr>
              <a:spLocks/>
            </p:cNvSpPr>
            <p:nvPr userDrawn="1"/>
          </p:nvSpPr>
          <p:spPr bwMode="auto">
            <a:xfrm>
              <a:off x="1382" y="2493"/>
              <a:ext cx="43" cy="43"/>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5" name="Freeform 24"/>
            <p:cNvSpPr>
              <a:spLocks/>
            </p:cNvSpPr>
            <p:nvPr userDrawn="1"/>
          </p:nvSpPr>
          <p:spPr bwMode="auto">
            <a:xfrm>
              <a:off x="1422" y="2457"/>
              <a:ext cx="44" cy="44"/>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6" name="Freeform 25"/>
            <p:cNvSpPr>
              <a:spLocks/>
            </p:cNvSpPr>
            <p:nvPr userDrawn="1"/>
          </p:nvSpPr>
          <p:spPr bwMode="auto">
            <a:xfrm>
              <a:off x="1466" y="2427"/>
              <a:ext cx="45" cy="44"/>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7" name="Freeform 26"/>
            <p:cNvSpPr>
              <a:spLocks/>
            </p:cNvSpPr>
            <p:nvPr userDrawn="1"/>
          </p:nvSpPr>
          <p:spPr bwMode="auto">
            <a:xfrm>
              <a:off x="1516" y="2404"/>
              <a:ext cx="45" cy="44"/>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8" name="Freeform 27"/>
            <p:cNvSpPr>
              <a:spLocks/>
            </p:cNvSpPr>
            <p:nvPr userDrawn="1"/>
          </p:nvSpPr>
          <p:spPr bwMode="auto">
            <a:xfrm>
              <a:off x="1567" y="2386"/>
              <a:ext cx="43" cy="44"/>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9" name="Freeform 28"/>
            <p:cNvSpPr>
              <a:spLocks/>
            </p:cNvSpPr>
            <p:nvPr userDrawn="1"/>
          </p:nvSpPr>
          <p:spPr bwMode="auto">
            <a:xfrm>
              <a:off x="1620" y="2376"/>
              <a:ext cx="43" cy="43"/>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0" name="Oval 29"/>
            <p:cNvSpPr>
              <a:spLocks noChangeArrowheads="1"/>
            </p:cNvSpPr>
            <p:nvPr userDrawn="1"/>
          </p:nvSpPr>
          <p:spPr bwMode="auto">
            <a:xfrm>
              <a:off x="1676" y="2374"/>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1" name="Freeform 30"/>
            <p:cNvSpPr>
              <a:spLocks/>
            </p:cNvSpPr>
            <p:nvPr userDrawn="1"/>
          </p:nvSpPr>
          <p:spPr bwMode="auto">
            <a:xfrm>
              <a:off x="1729" y="2376"/>
              <a:ext cx="42" cy="43"/>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2" name="Freeform 31"/>
            <p:cNvSpPr>
              <a:spLocks/>
            </p:cNvSpPr>
            <p:nvPr userDrawn="1"/>
          </p:nvSpPr>
          <p:spPr bwMode="auto">
            <a:xfrm>
              <a:off x="1781" y="2386"/>
              <a:ext cx="44" cy="44"/>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3" name="Freeform 32"/>
            <p:cNvSpPr>
              <a:spLocks/>
            </p:cNvSpPr>
            <p:nvPr userDrawn="1"/>
          </p:nvSpPr>
          <p:spPr bwMode="auto">
            <a:xfrm>
              <a:off x="1832" y="2404"/>
              <a:ext cx="45" cy="44"/>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4" name="Freeform 33"/>
            <p:cNvSpPr>
              <a:spLocks/>
            </p:cNvSpPr>
            <p:nvPr userDrawn="1"/>
          </p:nvSpPr>
          <p:spPr bwMode="auto">
            <a:xfrm>
              <a:off x="1880" y="2427"/>
              <a:ext cx="45" cy="44"/>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5" name="Freeform 34"/>
            <p:cNvSpPr>
              <a:spLocks/>
            </p:cNvSpPr>
            <p:nvPr userDrawn="1"/>
          </p:nvSpPr>
          <p:spPr bwMode="auto">
            <a:xfrm>
              <a:off x="1925" y="2457"/>
              <a:ext cx="44" cy="44"/>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6" name="Freeform 35"/>
            <p:cNvSpPr>
              <a:spLocks/>
            </p:cNvSpPr>
            <p:nvPr userDrawn="1"/>
          </p:nvSpPr>
          <p:spPr bwMode="auto">
            <a:xfrm>
              <a:off x="1966" y="2493"/>
              <a:ext cx="43" cy="43"/>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7" name="Freeform 36"/>
            <p:cNvSpPr>
              <a:spLocks/>
            </p:cNvSpPr>
            <p:nvPr userDrawn="1"/>
          </p:nvSpPr>
          <p:spPr bwMode="auto">
            <a:xfrm>
              <a:off x="2001" y="2533"/>
              <a:ext cx="44" cy="44"/>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8" name="Freeform 37"/>
            <p:cNvSpPr>
              <a:spLocks/>
            </p:cNvSpPr>
            <p:nvPr userDrawn="1"/>
          </p:nvSpPr>
          <p:spPr bwMode="auto">
            <a:xfrm>
              <a:off x="2030" y="2577"/>
              <a:ext cx="47" cy="47"/>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9" name="Freeform 38"/>
            <p:cNvSpPr>
              <a:spLocks/>
            </p:cNvSpPr>
            <p:nvPr userDrawn="1"/>
          </p:nvSpPr>
          <p:spPr bwMode="auto">
            <a:xfrm>
              <a:off x="2055" y="2627"/>
              <a:ext cx="45" cy="44"/>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0" name="Freeform 39"/>
            <p:cNvSpPr>
              <a:spLocks/>
            </p:cNvSpPr>
            <p:nvPr userDrawn="1"/>
          </p:nvSpPr>
          <p:spPr bwMode="auto">
            <a:xfrm>
              <a:off x="2073" y="2678"/>
              <a:ext cx="43" cy="43"/>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1" name="Freeform 40"/>
            <p:cNvSpPr>
              <a:spLocks/>
            </p:cNvSpPr>
            <p:nvPr userDrawn="1"/>
          </p:nvSpPr>
          <p:spPr bwMode="auto">
            <a:xfrm>
              <a:off x="2085" y="2733"/>
              <a:ext cx="41" cy="41"/>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2" name="Oval 41"/>
            <p:cNvSpPr>
              <a:spLocks noChangeArrowheads="1"/>
            </p:cNvSpPr>
            <p:nvPr userDrawn="1"/>
          </p:nvSpPr>
          <p:spPr bwMode="auto">
            <a:xfrm>
              <a:off x="2090" y="2787"/>
              <a:ext cx="38"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3" name="Freeform 42"/>
            <p:cNvSpPr>
              <a:spLocks/>
            </p:cNvSpPr>
            <p:nvPr userDrawn="1"/>
          </p:nvSpPr>
          <p:spPr bwMode="auto">
            <a:xfrm>
              <a:off x="2085" y="2840"/>
              <a:ext cx="41" cy="41"/>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4" name="Freeform 43"/>
            <p:cNvSpPr>
              <a:spLocks/>
            </p:cNvSpPr>
            <p:nvPr userDrawn="1"/>
          </p:nvSpPr>
          <p:spPr bwMode="auto">
            <a:xfrm>
              <a:off x="2073" y="2891"/>
              <a:ext cx="43" cy="45"/>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5" name="Freeform 44"/>
            <p:cNvSpPr>
              <a:spLocks/>
            </p:cNvSpPr>
            <p:nvPr userDrawn="1"/>
          </p:nvSpPr>
          <p:spPr bwMode="auto">
            <a:xfrm>
              <a:off x="2055" y="2942"/>
              <a:ext cx="45" cy="45"/>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6" name="Freeform 45"/>
            <p:cNvSpPr>
              <a:spLocks/>
            </p:cNvSpPr>
            <p:nvPr userDrawn="1"/>
          </p:nvSpPr>
          <p:spPr bwMode="auto">
            <a:xfrm>
              <a:off x="2030" y="2990"/>
              <a:ext cx="47" cy="45"/>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7" name="Freeform 46"/>
            <p:cNvSpPr>
              <a:spLocks/>
            </p:cNvSpPr>
            <p:nvPr userDrawn="1"/>
          </p:nvSpPr>
          <p:spPr bwMode="auto">
            <a:xfrm>
              <a:off x="2001" y="3035"/>
              <a:ext cx="44" cy="45"/>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8" name="Freeform 47"/>
            <p:cNvSpPr>
              <a:spLocks/>
            </p:cNvSpPr>
            <p:nvPr userDrawn="1"/>
          </p:nvSpPr>
          <p:spPr bwMode="auto">
            <a:xfrm>
              <a:off x="1966" y="3076"/>
              <a:ext cx="43" cy="45"/>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 name="Freeform 48"/>
            <p:cNvSpPr>
              <a:spLocks/>
            </p:cNvSpPr>
            <p:nvPr userDrawn="1"/>
          </p:nvSpPr>
          <p:spPr bwMode="auto">
            <a:xfrm>
              <a:off x="1925" y="3113"/>
              <a:ext cx="44" cy="43"/>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0" name="Freeform 49"/>
            <p:cNvSpPr>
              <a:spLocks/>
            </p:cNvSpPr>
            <p:nvPr userDrawn="1"/>
          </p:nvSpPr>
          <p:spPr bwMode="auto">
            <a:xfrm>
              <a:off x="1880" y="3142"/>
              <a:ext cx="45" cy="45"/>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1" name="Freeform 50"/>
            <p:cNvSpPr>
              <a:spLocks/>
            </p:cNvSpPr>
            <p:nvPr userDrawn="1"/>
          </p:nvSpPr>
          <p:spPr bwMode="auto">
            <a:xfrm>
              <a:off x="1832" y="3166"/>
              <a:ext cx="45" cy="44"/>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2" name="Freeform 51"/>
            <p:cNvSpPr>
              <a:spLocks/>
            </p:cNvSpPr>
            <p:nvPr userDrawn="1"/>
          </p:nvSpPr>
          <p:spPr bwMode="auto">
            <a:xfrm>
              <a:off x="1781" y="3184"/>
              <a:ext cx="44" cy="43"/>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3" name="Freeform 52"/>
            <p:cNvSpPr>
              <a:spLocks/>
            </p:cNvSpPr>
            <p:nvPr userDrawn="1"/>
          </p:nvSpPr>
          <p:spPr bwMode="auto">
            <a:xfrm>
              <a:off x="1729" y="3195"/>
              <a:ext cx="42" cy="42"/>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pic>
        <p:nvPicPr>
          <p:cNvPr id="55" name="Picture 54"/>
          <p:cNvPicPr>
            <a:picLocks noChangeAspect="1"/>
          </p:cNvPicPr>
          <p:nvPr userDrawn="1"/>
        </p:nvPicPr>
        <p:blipFill rotWithShape="1">
          <a:blip r:embed="rId2" cstate="screen">
            <a:extLst>
              <a:ext uri="{28A0092B-C50C-407E-A947-70E740481C1C}">
                <a14:useLocalDpi xmlns:a14="http://schemas.microsoft.com/office/drawing/2010/main"/>
              </a:ext>
            </a:extLst>
          </a:blip>
          <a:srcRect b="-14384"/>
          <a:stretch/>
        </p:blipFill>
        <p:spPr>
          <a:xfrm>
            <a:off x="6" y="1"/>
            <a:ext cx="9143998" cy="3185294"/>
          </a:xfrm>
          <a:prstGeom prst="rect">
            <a:avLst/>
          </a:prstGeom>
        </p:spPr>
      </p:pic>
    </p:spTree>
    <p:extLst>
      <p:ext uri="{BB962C8B-B14F-4D97-AF65-F5344CB8AC3E}">
        <p14:creationId xmlns:p14="http://schemas.microsoft.com/office/powerpoint/2010/main" val="1858610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wheel(1)">
                                      <p:cBhvr>
                                        <p:cTn id="7" dur="2000"/>
                                        <p:tgtEl>
                                          <p:spTgt spid="34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3637" y="0"/>
            <a:ext cx="9180000" cy="5184000"/>
          </a:xfrm>
          <a:prstGeom prst="rect">
            <a:avLst/>
          </a:prstGeom>
        </p:spPr>
      </p:pic>
      <p:sp>
        <p:nvSpPr>
          <p:cNvPr id="342" name="Title 343"/>
          <p:cNvSpPr>
            <a:spLocks noGrp="1"/>
          </p:cNvSpPr>
          <p:nvPr>
            <p:ph type="title"/>
          </p:nvPr>
        </p:nvSpPr>
        <p:spPr>
          <a:xfrm>
            <a:off x="1546704" y="2210185"/>
            <a:ext cx="589508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36945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46000">
                <a:schemeClr val="tx1"/>
              </a:gs>
              <a:gs pos="100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4384"/>
          <a:stretch/>
        </p:blipFill>
        <p:spPr>
          <a:xfrm>
            <a:off x="6" y="1"/>
            <a:ext cx="9143998" cy="3185294"/>
          </a:xfrm>
          <a:prstGeom prst="rect">
            <a:avLst/>
          </a:prstGeom>
        </p:spPr>
      </p:pic>
      <p:sp>
        <p:nvSpPr>
          <p:cNvPr id="442" name="Title 343"/>
          <p:cNvSpPr>
            <a:spLocks noGrp="1"/>
          </p:cNvSpPr>
          <p:nvPr>
            <p:ph type="title"/>
          </p:nvPr>
        </p:nvSpPr>
        <p:spPr>
          <a:xfrm>
            <a:off x="3769489" y="3385631"/>
            <a:ext cx="1605033" cy="635347"/>
          </a:xfrm>
        </p:spPr>
        <p:txBody>
          <a:bodyPr/>
          <a:lstStyle>
            <a:lvl1pPr marL="0" algn="ctr" defTabSz="457200" rtl="0" eaLnBrk="1" latinLnBrk="0" hangingPunct="1">
              <a:spcBef>
                <a:spcPct val="0"/>
              </a:spcBef>
              <a:buNone/>
              <a:defRPr lang="en-US" sz="14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grpSp>
        <p:nvGrpSpPr>
          <p:cNvPr id="344" name="Group 4"/>
          <p:cNvGrpSpPr>
            <a:grpSpLocks noChangeAspect="1"/>
          </p:cNvGrpSpPr>
          <p:nvPr userDrawn="1"/>
        </p:nvGrpSpPr>
        <p:grpSpPr bwMode="auto">
          <a:xfrm>
            <a:off x="3885410" y="3067028"/>
            <a:ext cx="1373188" cy="1374775"/>
            <a:chOff x="1263" y="2374"/>
            <a:chExt cx="865" cy="866"/>
          </a:xfrm>
          <a:solidFill>
            <a:schemeClr val="accent1"/>
          </a:solidFill>
        </p:grpSpPr>
        <p:sp>
          <p:nvSpPr>
            <p:cNvPr id="346" name="Oval 5"/>
            <p:cNvSpPr>
              <a:spLocks noChangeArrowheads="1"/>
            </p:cNvSpPr>
            <p:nvPr userDrawn="1"/>
          </p:nvSpPr>
          <p:spPr bwMode="auto">
            <a:xfrm>
              <a:off x="1676" y="3200"/>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7" name="Freeform 6"/>
            <p:cNvSpPr>
              <a:spLocks/>
            </p:cNvSpPr>
            <p:nvPr userDrawn="1"/>
          </p:nvSpPr>
          <p:spPr bwMode="auto">
            <a:xfrm>
              <a:off x="1620" y="3195"/>
              <a:ext cx="43" cy="42"/>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8" name="Freeform 7"/>
            <p:cNvSpPr>
              <a:spLocks/>
            </p:cNvSpPr>
            <p:nvPr userDrawn="1"/>
          </p:nvSpPr>
          <p:spPr bwMode="auto">
            <a:xfrm>
              <a:off x="1567" y="3184"/>
              <a:ext cx="43" cy="43"/>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49" name="Freeform 8"/>
            <p:cNvSpPr>
              <a:spLocks/>
            </p:cNvSpPr>
            <p:nvPr userDrawn="1"/>
          </p:nvSpPr>
          <p:spPr bwMode="auto">
            <a:xfrm>
              <a:off x="1516" y="3166"/>
              <a:ext cx="45" cy="44"/>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0" name="Freeform 9"/>
            <p:cNvSpPr>
              <a:spLocks/>
            </p:cNvSpPr>
            <p:nvPr userDrawn="1"/>
          </p:nvSpPr>
          <p:spPr bwMode="auto">
            <a:xfrm>
              <a:off x="1466" y="3142"/>
              <a:ext cx="45" cy="45"/>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1" name="Freeform 10"/>
            <p:cNvSpPr>
              <a:spLocks/>
            </p:cNvSpPr>
            <p:nvPr userDrawn="1"/>
          </p:nvSpPr>
          <p:spPr bwMode="auto">
            <a:xfrm>
              <a:off x="1422" y="3113"/>
              <a:ext cx="44" cy="43"/>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2" name="Freeform 11"/>
            <p:cNvSpPr>
              <a:spLocks/>
            </p:cNvSpPr>
            <p:nvPr userDrawn="1"/>
          </p:nvSpPr>
          <p:spPr bwMode="auto">
            <a:xfrm>
              <a:off x="1382" y="3076"/>
              <a:ext cx="43" cy="45"/>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3" name="Freeform 12"/>
            <p:cNvSpPr>
              <a:spLocks/>
            </p:cNvSpPr>
            <p:nvPr userDrawn="1"/>
          </p:nvSpPr>
          <p:spPr bwMode="auto">
            <a:xfrm>
              <a:off x="1346" y="3035"/>
              <a:ext cx="44" cy="45"/>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4" name="Freeform 13"/>
            <p:cNvSpPr>
              <a:spLocks/>
            </p:cNvSpPr>
            <p:nvPr userDrawn="1"/>
          </p:nvSpPr>
          <p:spPr bwMode="auto">
            <a:xfrm>
              <a:off x="1316" y="2990"/>
              <a:ext cx="45" cy="45"/>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5" name="Freeform 14"/>
            <p:cNvSpPr>
              <a:spLocks/>
            </p:cNvSpPr>
            <p:nvPr userDrawn="1"/>
          </p:nvSpPr>
          <p:spPr bwMode="auto">
            <a:xfrm>
              <a:off x="1291" y="2942"/>
              <a:ext cx="45" cy="45"/>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6" name="Freeform 15"/>
            <p:cNvSpPr>
              <a:spLocks/>
            </p:cNvSpPr>
            <p:nvPr userDrawn="1"/>
          </p:nvSpPr>
          <p:spPr bwMode="auto">
            <a:xfrm>
              <a:off x="1275" y="2891"/>
              <a:ext cx="44" cy="45"/>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7" name="Freeform 16"/>
            <p:cNvSpPr>
              <a:spLocks/>
            </p:cNvSpPr>
            <p:nvPr userDrawn="1"/>
          </p:nvSpPr>
          <p:spPr bwMode="auto">
            <a:xfrm>
              <a:off x="1265" y="2840"/>
              <a:ext cx="43" cy="41"/>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8" name="Oval 17"/>
            <p:cNvSpPr>
              <a:spLocks noChangeArrowheads="1"/>
            </p:cNvSpPr>
            <p:nvPr userDrawn="1"/>
          </p:nvSpPr>
          <p:spPr bwMode="auto">
            <a:xfrm>
              <a:off x="1263" y="2787"/>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9" name="Freeform 18"/>
            <p:cNvSpPr>
              <a:spLocks/>
            </p:cNvSpPr>
            <p:nvPr userDrawn="1"/>
          </p:nvSpPr>
          <p:spPr bwMode="auto">
            <a:xfrm>
              <a:off x="1265" y="2733"/>
              <a:ext cx="43" cy="41"/>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0" name="Freeform 19"/>
            <p:cNvSpPr>
              <a:spLocks/>
            </p:cNvSpPr>
            <p:nvPr userDrawn="1"/>
          </p:nvSpPr>
          <p:spPr bwMode="auto">
            <a:xfrm>
              <a:off x="1275" y="2678"/>
              <a:ext cx="44" cy="43"/>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1" name="Freeform 20"/>
            <p:cNvSpPr>
              <a:spLocks/>
            </p:cNvSpPr>
            <p:nvPr userDrawn="1"/>
          </p:nvSpPr>
          <p:spPr bwMode="auto">
            <a:xfrm>
              <a:off x="1291" y="2627"/>
              <a:ext cx="45" cy="44"/>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2" name="Freeform 21"/>
            <p:cNvSpPr>
              <a:spLocks/>
            </p:cNvSpPr>
            <p:nvPr userDrawn="1"/>
          </p:nvSpPr>
          <p:spPr bwMode="auto">
            <a:xfrm>
              <a:off x="1316" y="2577"/>
              <a:ext cx="45" cy="47"/>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3" name="Freeform 22"/>
            <p:cNvSpPr>
              <a:spLocks/>
            </p:cNvSpPr>
            <p:nvPr userDrawn="1"/>
          </p:nvSpPr>
          <p:spPr bwMode="auto">
            <a:xfrm>
              <a:off x="1346" y="2533"/>
              <a:ext cx="44" cy="44"/>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4" name="Freeform 23"/>
            <p:cNvSpPr>
              <a:spLocks/>
            </p:cNvSpPr>
            <p:nvPr userDrawn="1"/>
          </p:nvSpPr>
          <p:spPr bwMode="auto">
            <a:xfrm>
              <a:off x="1382" y="2493"/>
              <a:ext cx="43" cy="43"/>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5" name="Freeform 24"/>
            <p:cNvSpPr>
              <a:spLocks/>
            </p:cNvSpPr>
            <p:nvPr userDrawn="1"/>
          </p:nvSpPr>
          <p:spPr bwMode="auto">
            <a:xfrm>
              <a:off x="1422" y="2457"/>
              <a:ext cx="44" cy="44"/>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6" name="Freeform 25"/>
            <p:cNvSpPr>
              <a:spLocks/>
            </p:cNvSpPr>
            <p:nvPr userDrawn="1"/>
          </p:nvSpPr>
          <p:spPr bwMode="auto">
            <a:xfrm>
              <a:off x="1466" y="2427"/>
              <a:ext cx="45" cy="44"/>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7" name="Freeform 26"/>
            <p:cNvSpPr>
              <a:spLocks/>
            </p:cNvSpPr>
            <p:nvPr userDrawn="1"/>
          </p:nvSpPr>
          <p:spPr bwMode="auto">
            <a:xfrm>
              <a:off x="1516" y="2404"/>
              <a:ext cx="45" cy="44"/>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8" name="Freeform 27"/>
            <p:cNvSpPr>
              <a:spLocks/>
            </p:cNvSpPr>
            <p:nvPr userDrawn="1"/>
          </p:nvSpPr>
          <p:spPr bwMode="auto">
            <a:xfrm>
              <a:off x="1567" y="2386"/>
              <a:ext cx="43" cy="44"/>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9" name="Freeform 28"/>
            <p:cNvSpPr>
              <a:spLocks/>
            </p:cNvSpPr>
            <p:nvPr userDrawn="1"/>
          </p:nvSpPr>
          <p:spPr bwMode="auto">
            <a:xfrm>
              <a:off x="1620" y="2376"/>
              <a:ext cx="43" cy="43"/>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0" name="Oval 29"/>
            <p:cNvSpPr>
              <a:spLocks noChangeArrowheads="1"/>
            </p:cNvSpPr>
            <p:nvPr userDrawn="1"/>
          </p:nvSpPr>
          <p:spPr bwMode="auto">
            <a:xfrm>
              <a:off x="1676" y="2374"/>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1" name="Freeform 30"/>
            <p:cNvSpPr>
              <a:spLocks/>
            </p:cNvSpPr>
            <p:nvPr userDrawn="1"/>
          </p:nvSpPr>
          <p:spPr bwMode="auto">
            <a:xfrm>
              <a:off x="1729" y="2376"/>
              <a:ext cx="42" cy="43"/>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2" name="Freeform 31"/>
            <p:cNvSpPr>
              <a:spLocks/>
            </p:cNvSpPr>
            <p:nvPr userDrawn="1"/>
          </p:nvSpPr>
          <p:spPr bwMode="auto">
            <a:xfrm>
              <a:off x="1781" y="2386"/>
              <a:ext cx="44" cy="44"/>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3" name="Freeform 32"/>
            <p:cNvSpPr>
              <a:spLocks/>
            </p:cNvSpPr>
            <p:nvPr userDrawn="1"/>
          </p:nvSpPr>
          <p:spPr bwMode="auto">
            <a:xfrm>
              <a:off x="1832" y="2404"/>
              <a:ext cx="45" cy="44"/>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4" name="Freeform 33"/>
            <p:cNvSpPr>
              <a:spLocks/>
            </p:cNvSpPr>
            <p:nvPr userDrawn="1"/>
          </p:nvSpPr>
          <p:spPr bwMode="auto">
            <a:xfrm>
              <a:off x="1880" y="2427"/>
              <a:ext cx="45" cy="44"/>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5" name="Freeform 34"/>
            <p:cNvSpPr>
              <a:spLocks/>
            </p:cNvSpPr>
            <p:nvPr userDrawn="1"/>
          </p:nvSpPr>
          <p:spPr bwMode="auto">
            <a:xfrm>
              <a:off x="1925" y="2457"/>
              <a:ext cx="44" cy="44"/>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6" name="Freeform 35"/>
            <p:cNvSpPr>
              <a:spLocks/>
            </p:cNvSpPr>
            <p:nvPr userDrawn="1"/>
          </p:nvSpPr>
          <p:spPr bwMode="auto">
            <a:xfrm>
              <a:off x="1966" y="2493"/>
              <a:ext cx="43" cy="43"/>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7" name="Freeform 36"/>
            <p:cNvSpPr>
              <a:spLocks/>
            </p:cNvSpPr>
            <p:nvPr userDrawn="1"/>
          </p:nvSpPr>
          <p:spPr bwMode="auto">
            <a:xfrm>
              <a:off x="2001" y="2533"/>
              <a:ext cx="44" cy="44"/>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8" name="Freeform 37"/>
            <p:cNvSpPr>
              <a:spLocks/>
            </p:cNvSpPr>
            <p:nvPr userDrawn="1"/>
          </p:nvSpPr>
          <p:spPr bwMode="auto">
            <a:xfrm>
              <a:off x="2030" y="2577"/>
              <a:ext cx="47" cy="47"/>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9" name="Freeform 38"/>
            <p:cNvSpPr>
              <a:spLocks/>
            </p:cNvSpPr>
            <p:nvPr userDrawn="1"/>
          </p:nvSpPr>
          <p:spPr bwMode="auto">
            <a:xfrm>
              <a:off x="2055" y="2627"/>
              <a:ext cx="45" cy="44"/>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0" name="Freeform 39"/>
            <p:cNvSpPr>
              <a:spLocks/>
            </p:cNvSpPr>
            <p:nvPr userDrawn="1"/>
          </p:nvSpPr>
          <p:spPr bwMode="auto">
            <a:xfrm>
              <a:off x="2073" y="2678"/>
              <a:ext cx="43" cy="43"/>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1" name="Freeform 40"/>
            <p:cNvSpPr>
              <a:spLocks/>
            </p:cNvSpPr>
            <p:nvPr userDrawn="1"/>
          </p:nvSpPr>
          <p:spPr bwMode="auto">
            <a:xfrm>
              <a:off x="2085" y="2733"/>
              <a:ext cx="41" cy="41"/>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2" name="Oval 41"/>
            <p:cNvSpPr>
              <a:spLocks noChangeArrowheads="1"/>
            </p:cNvSpPr>
            <p:nvPr userDrawn="1"/>
          </p:nvSpPr>
          <p:spPr bwMode="auto">
            <a:xfrm>
              <a:off x="2090" y="2787"/>
              <a:ext cx="38"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3" name="Freeform 42"/>
            <p:cNvSpPr>
              <a:spLocks/>
            </p:cNvSpPr>
            <p:nvPr userDrawn="1"/>
          </p:nvSpPr>
          <p:spPr bwMode="auto">
            <a:xfrm>
              <a:off x="2085" y="2840"/>
              <a:ext cx="41" cy="41"/>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4" name="Freeform 43"/>
            <p:cNvSpPr>
              <a:spLocks/>
            </p:cNvSpPr>
            <p:nvPr userDrawn="1"/>
          </p:nvSpPr>
          <p:spPr bwMode="auto">
            <a:xfrm>
              <a:off x="2073" y="2891"/>
              <a:ext cx="43" cy="45"/>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5" name="Freeform 44"/>
            <p:cNvSpPr>
              <a:spLocks/>
            </p:cNvSpPr>
            <p:nvPr userDrawn="1"/>
          </p:nvSpPr>
          <p:spPr bwMode="auto">
            <a:xfrm>
              <a:off x="2055" y="2942"/>
              <a:ext cx="45" cy="45"/>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6" name="Freeform 45"/>
            <p:cNvSpPr>
              <a:spLocks/>
            </p:cNvSpPr>
            <p:nvPr userDrawn="1"/>
          </p:nvSpPr>
          <p:spPr bwMode="auto">
            <a:xfrm>
              <a:off x="2030" y="2990"/>
              <a:ext cx="47" cy="45"/>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7" name="Freeform 46"/>
            <p:cNvSpPr>
              <a:spLocks/>
            </p:cNvSpPr>
            <p:nvPr userDrawn="1"/>
          </p:nvSpPr>
          <p:spPr bwMode="auto">
            <a:xfrm>
              <a:off x="2001" y="3035"/>
              <a:ext cx="44" cy="45"/>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8" name="Freeform 47"/>
            <p:cNvSpPr>
              <a:spLocks/>
            </p:cNvSpPr>
            <p:nvPr userDrawn="1"/>
          </p:nvSpPr>
          <p:spPr bwMode="auto">
            <a:xfrm>
              <a:off x="1966" y="3076"/>
              <a:ext cx="43" cy="45"/>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 name="Freeform 48"/>
            <p:cNvSpPr>
              <a:spLocks/>
            </p:cNvSpPr>
            <p:nvPr userDrawn="1"/>
          </p:nvSpPr>
          <p:spPr bwMode="auto">
            <a:xfrm>
              <a:off x="1925" y="3113"/>
              <a:ext cx="44" cy="43"/>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0" name="Freeform 49"/>
            <p:cNvSpPr>
              <a:spLocks/>
            </p:cNvSpPr>
            <p:nvPr userDrawn="1"/>
          </p:nvSpPr>
          <p:spPr bwMode="auto">
            <a:xfrm>
              <a:off x="1880" y="3142"/>
              <a:ext cx="45" cy="45"/>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1" name="Freeform 50"/>
            <p:cNvSpPr>
              <a:spLocks/>
            </p:cNvSpPr>
            <p:nvPr userDrawn="1"/>
          </p:nvSpPr>
          <p:spPr bwMode="auto">
            <a:xfrm>
              <a:off x="1832" y="3166"/>
              <a:ext cx="45" cy="44"/>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2" name="Freeform 51"/>
            <p:cNvSpPr>
              <a:spLocks/>
            </p:cNvSpPr>
            <p:nvPr userDrawn="1"/>
          </p:nvSpPr>
          <p:spPr bwMode="auto">
            <a:xfrm>
              <a:off x="1781" y="3184"/>
              <a:ext cx="44" cy="43"/>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3" name="Freeform 52"/>
            <p:cNvSpPr>
              <a:spLocks/>
            </p:cNvSpPr>
            <p:nvPr userDrawn="1"/>
          </p:nvSpPr>
          <p:spPr bwMode="auto">
            <a:xfrm>
              <a:off x="1729" y="3195"/>
              <a:ext cx="42" cy="42"/>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7626095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44"/>
                                        </p:tgtEl>
                                        <p:attrNameLst>
                                          <p:attrName>style.visibility</p:attrName>
                                        </p:attrNameLst>
                                      </p:cBhvr>
                                      <p:to>
                                        <p:strVal val="visible"/>
                                      </p:to>
                                    </p:set>
                                    <p:animEffect transition="in" filter="wheel(1)">
                                      <p:cBhvr>
                                        <p:cTn id="11" dur="2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a:xfrm>
            <a:off x="804675" y="244476"/>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8" name="Picture 7" descr="LOGO MINI.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244" y="266701"/>
            <a:ext cx="445813" cy="406400"/>
          </a:xfrm>
          <a:prstGeom prst="rect">
            <a:avLst/>
          </a:prstGeom>
        </p:spPr>
      </p:pic>
    </p:spTree>
    <p:extLst>
      <p:ext uri="{BB962C8B-B14F-4D97-AF65-F5344CB8AC3E}">
        <p14:creationId xmlns:p14="http://schemas.microsoft.com/office/powerpoint/2010/main" val="72692335"/>
      </p:ext>
    </p:extLst>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gradFill flip="none" rotWithShape="1">
            <a:gsLst>
              <a:gs pos="12000">
                <a:schemeClr val="tx1"/>
              </a:gs>
              <a:gs pos="88000">
                <a:srgbClr val="3E0213"/>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3503529534"/>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2" name="Picture 1"/>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3637" y="0"/>
            <a:ext cx="9180000" cy="5184000"/>
          </a:xfrm>
          <a:prstGeom prst="rect">
            <a:avLst/>
          </a:prstGeom>
        </p:spPr>
      </p:pic>
      <p:sp>
        <p:nvSpPr>
          <p:cNvPr id="341" name="Title 343"/>
          <p:cNvSpPr>
            <a:spLocks noGrp="1"/>
          </p:cNvSpPr>
          <p:nvPr>
            <p:ph type="title"/>
          </p:nvPr>
        </p:nvSpPr>
        <p:spPr>
          <a:xfrm>
            <a:off x="1822971" y="2313204"/>
            <a:ext cx="552074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482494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4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37000">
                <a:schemeClr val="tx1"/>
              </a:gs>
              <a:gs pos="88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774" y="964289"/>
            <a:ext cx="7881838" cy="4059764"/>
          </a:xfrm>
          <a:prstGeom prst="rect">
            <a:avLst/>
          </a:prstGeom>
        </p:spPr>
      </p:pic>
      <p:sp>
        <p:nvSpPr>
          <p:cNvPr id="6" name="Title 343"/>
          <p:cNvSpPr>
            <a:spLocks noGrp="1"/>
          </p:cNvSpPr>
          <p:nvPr>
            <p:ph type="title"/>
          </p:nvPr>
        </p:nvSpPr>
        <p:spPr>
          <a:xfrm>
            <a:off x="1822971" y="2313204"/>
            <a:ext cx="552074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245478879"/>
      </p:ext>
    </p:extLst>
  </p:cSld>
  <p:clrMapOvr>
    <a:masterClrMapping/>
  </p:clrMapOvr>
  <p:transition spd="slow">
    <p:wip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0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37000">
                <a:schemeClr val="tx1"/>
              </a:gs>
              <a:gs pos="88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Title 343"/>
          <p:cNvSpPr>
            <a:spLocks noGrp="1"/>
          </p:cNvSpPr>
          <p:nvPr>
            <p:ph type="title"/>
          </p:nvPr>
        </p:nvSpPr>
        <p:spPr>
          <a:xfrm>
            <a:off x="1822971" y="2313204"/>
            <a:ext cx="552074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pic>
        <p:nvPicPr>
          <p:cNvPr id="1026" name="Picture 2" descr="C:\Users\Lizzie.Rankin\Desktop\Images\Slide_divider_M_2.0-01.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42925" y="9525"/>
            <a:ext cx="805815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73375"/>
      </p:ext>
    </p:extLst>
  </p:cSld>
  <p:clrMapOvr>
    <a:masterClrMapping/>
  </p:clrMapOvr>
  <p:transition spd="slow">
    <p:wip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1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37000">
                <a:schemeClr val="tx1"/>
              </a:gs>
              <a:gs pos="88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Title 343"/>
          <p:cNvSpPr>
            <a:spLocks noGrp="1"/>
          </p:cNvSpPr>
          <p:nvPr>
            <p:ph type="title"/>
          </p:nvPr>
        </p:nvSpPr>
        <p:spPr>
          <a:xfrm>
            <a:off x="1822971" y="2313204"/>
            <a:ext cx="5520743" cy="635347"/>
          </a:xfrm>
        </p:spPr>
        <p:txBody>
          <a:bodyPr anchor="ctr"/>
          <a:lstStyle>
            <a:lvl1pPr marL="0" algn="ctr" defTabSz="457200" rtl="0" eaLnBrk="1" latinLnBrk="0" hangingPunct="1">
              <a:spcBef>
                <a:spcPct val="0"/>
              </a:spcBef>
              <a:buNone/>
              <a:defRPr lang="en-US" sz="4800" kern="1200" cap="all" baseline="0">
                <a:solidFill>
                  <a:schemeClr val="bg1"/>
                </a:solidFill>
                <a:latin typeface="Calibri" panose="020F0502020204030204" pitchFamily="34" charset="0"/>
                <a:ea typeface="+mj-ea"/>
                <a:cs typeface="Aaux ProLight"/>
              </a:defRPr>
            </a:lvl1pPr>
          </a:lstStyle>
          <a:p>
            <a:r>
              <a:rPr lang="en-US" dirty="0" smtClean="0"/>
              <a:t>Click to edit</a:t>
            </a:r>
            <a:endParaRPr lang="en-US" dirty="0"/>
          </a:p>
        </p:txBody>
      </p:sp>
      <p:pic>
        <p:nvPicPr>
          <p:cNvPr id="2051" name="Picture 3" descr="C:\Users\Lizzie.Rankin\Desktop\Images\Slide_divider_arrow_2.0-01.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13281" y="1009650"/>
            <a:ext cx="771743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73375"/>
      </p:ext>
    </p:extLst>
  </p:cSld>
  <p:clrMapOvr>
    <a:masterClrMapping/>
  </p:clrMapOvr>
  <p:transition spd="slow">
    <p:wip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37039906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423248"/>
      </p:ext>
    </p:extLst>
  </p:cSld>
  <p:clrMapOvr>
    <a:masterClrMapping/>
  </p:clrMapOvr>
  <p:transition spd="slow">
    <p:wip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200151"/>
            <a:ext cx="8229600" cy="3394472"/>
          </a:xfrm>
        </p:spPr>
        <p:txBody>
          <a:bodyPr/>
          <a:lstStyle/>
          <a:p>
            <a:pPr lvl="0"/>
            <a:endParaRPr lang="en-GB" noProof="0" smtClean="0"/>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4862DF6C-7778-4417-9DD6-DD450CBEDF07}" type="slidenum">
              <a:rPr lang="en-GB"/>
              <a:pPr>
                <a:defRPr/>
              </a:pPr>
              <a:t>‹#›</a:t>
            </a:fld>
            <a:endParaRPr lang="en-GB"/>
          </a:p>
        </p:txBody>
      </p:sp>
    </p:spTree>
    <p:extLst>
      <p:ext uri="{BB962C8B-B14F-4D97-AF65-F5344CB8AC3E}">
        <p14:creationId xmlns:p14="http://schemas.microsoft.com/office/powerpoint/2010/main" val="803959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872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6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5700480" y="-1128"/>
            <a:ext cx="3459961" cy="4895850"/>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1494206367"/>
      </p:ext>
    </p:extLst>
  </p:cSld>
  <p:clrMapOvr>
    <a:masterClrMapping/>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373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609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168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3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7045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690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436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915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5D618FC-67F5-3E4B-B359-52E48D5B29B6}"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C45A4D-4D45-EC47-AACA-72DA03DAA0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708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68"/>
            <a:ext cx="9144000" cy="5142368"/>
          </a:xfrm>
          <a:prstGeom prst="rect">
            <a:avLst/>
          </a:prstGeom>
        </p:spPr>
      </p:pic>
      <p:pic>
        <p:nvPicPr>
          <p:cNvPr id="4" name="Picture 3" descr="MAGNETIC 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6340" y="1749934"/>
            <a:ext cx="6511331" cy="821819"/>
          </a:xfrm>
          <a:prstGeom prst="rect">
            <a:avLst/>
          </a:prstGeom>
        </p:spPr>
      </p:pic>
      <p:sp>
        <p:nvSpPr>
          <p:cNvPr id="342" name="Title 343"/>
          <p:cNvSpPr>
            <a:spLocks noGrp="1"/>
          </p:cNvSpPr>
          <p:nvPr>
            <p:ph type="title"/>
          </p:nvPr>
        </p:nvSpPr>
        <p:spPr>
          <a:xfrm>
            <a:off x="2601177" y="3254205"/>
            <a:ext cx="3735363" cy="635347"/>
          </a:xfrm>
          <a:prstGeom prst="rect">
            <a:avLst/>
          </a:prstGeom>
        </p:spPr>
        <p:txBody>
          <a:bodyPr/>
          <a:lstStyle>
            <a:lvl1pPr marL="0" algn="ctr" defTabSz="457200" rtl="0" eaLnBrk="1" latinLnBrk="0" hangingPunct="1">
              <a:spcBef>
                <a:spcPct val="0"/>
              </a:spcBef>
              <a:buNone/>
              <a:defRPr lang="en-US" sz="2000" kern="1200" cap="all" baseline="0">
                <a:solidFill>
                  <a:schemeClr val="bg1"/>
                </a:solidFill>
                <a:latin typeface="Variable Bold" pitchFamily="50" charset="0"/>
                <a:ea typeface="+mj-ea"/>
                <a:cs typeface="Aaux ProLight"/>
              </a:defRPr>
            </a:lvl1pPr>
          </a:lstStyle>
          <a:p>
            <a:r>
              <a:rPr lang="en-US" dirty="0"/>
              <a:t>Click to edit</a:t>
            </a:r>
          </a:p>
        </p:txBody>
      </p:sp>
    </p:spTree>
    <p:extLst>
      <p:ext uri="{BB962C8B-B14F-4D97-AF65-F5344CB8AC3E}">
        <p14:creationId xmlns:p14="http://schemas.microsoft.com/office/powerpoint/2010/main" val="208459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hutterstock_173836940 greyscal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06180" y="456439"/>
            <a:ext cx="4837820" cy="4437529"/>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spTree>
    <p:extLst>
      <p:ext uri="{BB962C8B-B14F-4D97-AF65-F5344CB8AC3E}">
        <p14:creationId xmlns:p14="http://schemas.microsoft.com/office/powerpoint/2010/main" val="1494206367"/>
      </p:ext>
    </p:extLst>
  </p:cSld>
  <p:clrMapOvr>
    <a:masterClrMapping/>
  </p:clrMapOvr>
  <p:transition spd="slow">
    <p:wip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pic>
        <p:nvPicPr>
          <p:cNvPr id="3" name="Picture 2" descr="LOGO MIN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44" y="266701"/>
            <a:ext cx="445813" cy="406400"/>
          </a:xfrm>
          <a:prstGeom prst="rect">
            <a:avLst/>
          </a:prstGeom>
        </p:spPr>
      </p:pic>
      <p:sp>
        <p:nvSpPr>
          <p:cNvPr id="5" name="Text Placeholder 7"/>
          <p:cNvSpPr>
            <a:spLocks noGrp="1"/>
          </p:cNvSpPr>
          <p:nvPr>
            <p:ph type="body" sz="quarter" idx="10"/>
          </p:nvPr>
        </p:nvSpPr>
        <p:spPr>
          <a:xfrm>
            <a:off x="927100" y="165100"/>
            <a:ext cx="6807200" cy="406400"/>
          </a:xfrm>
          <a:prstGeom prst="rect">
            <a:avLst/>
          </a:prstGeom>
        </p:spPr>
        <p:txBody>
          <a:bodyPr vert="horz"/>
          <a:lstStyle>
            <a:lvl1pPr>
              <a:defRPr>
                <a:solidFill>
                  <a:srgbClr val="1F497D"/>
                </a:solidFill>
              </a:defRPr>
            </a:lvl1pPr>
          </a:lstStyle>
          <a:p>
            <a:r>
              <a:rPr lang="en-GB" sz="3200" kern="1200" cap="all" dirty="0">
                <a:solidFill>
                  <a:schemeClr val="bg1"/>
                </a:solidFill>
              </a:rPr>
              <a:t>Click to edit Master title style</a:t>
            </a:r>
            <a:endParaRPr lang="en-US" sz="3200" kern="1200" cap="all" dirty="0">
              <a:solidFill>
                <a:schemeClr val="bg1"/>
              </a:solidFill>
            </a:endParaRPr>
          </a:p>
        </p:txBody>
      </p:sp>
    </p:spTree>
    <p:extLst>
      <p:ext uri="{BB962C8B-B14F-4D97-AF65-F5344CB8AC3E}">
        <p14:creationId xmlns:p14="http://schemas.microsoft.com/office/powerpoint/2010/main" val="873912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3" name="Picture 2" descr="LOGO MINI.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274056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37000">
                <a:schemeClr val="tx1"/>
              </a:gs>
              <a:gs pos="88000">
                <a:schemeClr val="tx2"/>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MAGNETIC 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6336" y="1749934"/>
            <a:ext cx="6511332" cy="821819"/>
          </a:xfrm>
          <a:prstGeom prst="rect">
            <a:avLst/>
          </a:prstGeom>
        </p:spPr>
      </p:pic>
      <p:sp>
        <p:nvSpPr>
          <p:cNvPr id="342" name="Title 343"/>
          <p:cNvSpPr>
            <a:spLocks noGrp="1"/>
          </p:cNvSpPr>
          <p:nvPr>
            <p:ph type="title"/>
          </p:nvPr>
        </p:nvSpPr>
        <p:spPr>
          <a:xfrm>
            <a:off x="2601173" y="3254204"/>
            <a:ext cx="3735364" cy="635347"/>
          </a:xfrm>
        </p:spPr>
        <p:txBody>
          <a:bodyPr/>
          <a:lstStyle>
            <a:lvl1pPr marL="0" algn="ctr" defTabSz="457200" rtl="0" eaLnBrk="1" latinLnBrk="0" hangingPunct="1">
              <a:spcBef>
                <a:spcPct val="0"/>
              </a:spcBef>
              <a:buNone/>
              <a:defRPr lang="en-US" sz="2000" kern="1200" cap="all" baseline="0">
                <a:solidFill>
                  <a:schemeClr val="accent1"/>
                </a:solidFill>
                <a:latin typeface="Calibri" panose="020F0502020204030204" pitchFamily="34"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2809816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7"/>
            <a:ext cx="9144000" cy="5142368"/>
          </a:xfrm>
          <a:prstGeom prst="rect">
            <a:avLst/>
          </a:prstGeom>
        </p:spPr>
      </p:pic>
      <p:pic>
        <p:nvPicPr>
          <p:cNvPr id="3" name="Picture 2"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3" y="266701"/>
            <a:ext cx="445813" cy="406400"/>
          </a:xfrm>
          <a:prstGeom prst="rect">
            <a:avLst/>
          </a:prstGeom>
        </p:spPr>
      </p:pic>
      <p:sp>
        <p:nvSpPr>
          <p:cNvPr id="9" name="Title Placeholder 1"/>
          <p:cNvSpPr>
            <a:spLocks noGrp="1"/>
          </p:cNvSpPr>
          <p:nvPr>
            <p:ph type="title"/>
          </p:nvPr>
        </p:nvSpPr>
        <p:spPr>
          <a:xfrm>
            <a:off x="755576" y="293304"/>
            <a:ext cx="8229600" cy="353194"/>
          </a:xfrm>
          <a:prstGeom prst="rect">
            <a:avLst/>
          </a:prstGeom>
        </p:spPr>
        <p:txBody>
          <a:bodyPr vert="horz" lIns="0" tIns="0" rIns="91440" bIns="0" rtlCol="0" anchor="t" anchorCtr="0">
            <a:noAutofit/>
          </a:bodyPr>
          <a:lstStyle>
            <a:lvl1pPr>
              <a:defRPr>
                <a:solidFill>
                  <a:srgbClr val="B6DFF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4926421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LIDE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7"/>
            <a:ext cx="9144000" cy="5142368"/>
          </a:xfrm>
          <a:prstGeom prst="rect">
            <a:avLst/>
          </a:prstGeom>
        </p:spPr>
      </p:pic>
      <p:pic>
        <p:nvPicPr>
          <p:cNvPr id="3" name="Picture 2"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3" y="266701"/>
            <a:ext cx="445813" cy="406400"/>
          </a:xfrm>
          <a:prstGeom prst="rect">
            <a:avLst/>
          </a:prstGeom>
        </p:spPr>
      </p:pic>
      <p:sp>
        <p:nvSpPr>
          <p:cNvPr id="9" name="Title Placeholder 1"/>
          <p:cNvSpPr>
            <a:spLocks noGrp="1"/>
          </p:cNvSpPr>
          <p:nvPr>
            <p:ph type="title"/>
          </p:nvPr>
        </p:nvSpPr>
        <p:spPr>
          <a:xfrm>
            <a:off x="755576" y="293304"/>
            <a:ext cx="8229600" cy="353194"/>
          </a:xfrm>
          <a:prstGeom prst="rect">
            <a:avLst/>
          </a:prstGeom>
        </p:spPr>
        <p:txBody>
          <a:bodyPr vert="horz" lIns="0" tIns="0" rIns="91440" bIns="0" rtlCol="0" anchor="t" anchorCtr="0">
            <a:noAutofit/>
          </a:bodyPr>
          <a:lstStyle>
            <a:lvl1pPr>
              <a:defRPr>
                <a:solidFill>
                  <a:srgbClr val="B6DFF9"/>
                </a:solidFill>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3169915" y="1172958"/>
            <a:ext cx="2804177" cy="2797584"/>
            <a:chOff x="1263" y="0"/>
            <a:chExt cx="3234" cy="3240"/>
          </a:xfrm>
          <a:solidFill>
            <a:schemeClr val="accent5">
              <a:lumMod val="40000"/>
              <a:lumOff val="60000"/>
            </a:schemeClr>
          </a:solidFill>
        </p:grpSpPr>
        <p:sp>
          <p:nvSpPr>
            <p:cNvPr id="7" name="Oval 5"/>
            <p:cNvSpPr>
              <a:spLocks noChangeArrowheads="1"/>
            </p:cNvSpPr>
            <p:nvPr/>
          </p:nvSpPr>
          <p:spPr bwMode="auto">
            <a:xfrm>
              <a:off x="2809" y="3091"/>
              <a:ext cx="148" cy="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6"/>
            <p:cNvSpPr>
              <a:spLocks/>
            </p:cNvSpPr>
            <p:nvPr/>
          </p:nvSpPr>
          <p:spPr bwMode="auto">
            <a:xfrm>
              <a:off x="2599" y="3073"/>
              <a:ext cx="160" cy="155"/>
            </a:xfrm>
            <a:custGeom>
              <a:avLst/>
              <a:gdLst>
                <a:gd name="T0" fmla="*/ 25 w 26"/>
                <a:gd name="T1" fmla="*/ 14 h 25"/>
                <a:gd name="T2" fmla="*/ 11 w 26"/>
                <a:gd name="T3" fmla="*/ 24 h 25"/>
                <a:gd name="T4" fmla="*/ 1 w 26"/>
                <a:gd name="T5" fmla="*/ 11 h 25"/>
                <a:gd name="T6" fmla="*/ 15 w 26"/>
                <a:gd name="T7" fmla="*/ 1 h 25"/>
                <a:gd name="T8" fmla="*/ 25 w 26"/>
                <a:gd name="T9" fmla="*/ 14 h 25"/>
              </a:gdLst>
              <a:ahLst/>
              <a:cxnLst>
                <a:cxn ang="0">
                  <a:pos x="T0" y="T1"/>
                </a:cxn>
                <a:cxn ang="0">
                  <a:pos x="T2" y="T3"/>
                </a:cxn>
                <a:cxn ang="0">
                  <a:pos x="T4" y="T5"/>
                </a:cxn>
                <a:cxn ang="0">
                  <a:pos x="T6" y="T7"/>
                </a:cxn>
                <a:cxn ang="0">
                  <a:pos x="T8" y="T9"/>
                </a:cxn>
              </a:cxnLst>
              <a:rect l="0" t="0" r="r" b="b"/>
              <a:pathLst>
                <a:path w="26" h="25">
                  <a:moveTo>
                    <a:pt x="25" y="14"/>
                  </a:moveTo>
                  <a:cubicBezTo>
                    <a:pt x="24" y="21"/>
                    <a:pt x="18" y="25"/>
                    <a:pt x="11" y="24"/>
                  </a:cubicBezTo>
                  <a:cubicBezTo>
                    <a:pt x="5" y="23"/>
                    <a:pt x="0" y="18"/>
                    <a:pt x="1" y="11"/>
                  </a:cubicBezTo>
                  <a:cubicBezTo>
                    <a:pt x="2" y="4"/>
                    <a:pt x="8" y="0"/>
                    <a:pt x="15" y="1"/>
                  </a:cubicBezTo>
                  <a:cubicBezTo>
                    <a:pt x="21" y="2"/>
                    <a:pt x="26" y="8"/>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7"/>
            <p:cNvSpPr>
              <a:spLocks/>
            </p:cNvSpPr>
            <p:nvPr/>
          </p:nvSpPr>
          <p:spPr bwMode="auto">
            <a:xfrm>
              <a:off x="2401" y="3030"/>
              <a:ext cx="160" cy="160"/>
            </a:xfrm>
            <a:custGeom>
              <a:avLst/>
              <a:gdLst>
                <a:gd name="T0" fmla="*/ 24 w 26"/>
                <a:gd name="T1" fmla="*/ 16 h 26"/>
                <a:gd name="T2" fmla="*/ 10 w 26"/>
                <a:gd name="T3" fmla="*/ 25 h 26"/>
                <a:gd name="T4" fmla="*/ 2 w 26"/>
                <a:gd name="T5" fmla="*/ 10 h 26"/>
                <a:gd name="T6" fmla="*/ 16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3"/>
                    <a:pt x="16" y="26"/>
                    <a:pt x="10" y="25"/>
                  </a:cubicBezTo>
                  <a:cubicBezTo>
                    <a:pt x="4" y="23"/>
                    <a:pt x="0" y="16"/>
                    <a:pt x="2" y="10"/>
                  </a:cubicBezTo>
                  <a:cubicBezTo>
                    <a:pt x="3" y="4"/>
                    <a:pt x="10" y="0"/>
                    <a:pt x="16" y="2"/>
                  </a:cubicBezTo>
                  <a:cubicBezTo>
                    <a:pt x="22" y="3"/>
                    <a:pt x="26" y="10"/>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8"/>
            <p:cNvSpPr>
              <a:spLocks/>
            </p:cNvSpPr>
            <p:nvPr/>
          </p:nvSpPr>
          <p:spPr bwMode="auto">
            <a:xfrm>
              <a:off x="2209" y="2962"/>
              <a:ext cx="167" cy="167"/>
            </a:xfrm>
            <a:custGeom>
              <a:avLst/>
              <a:gdLst>
                <a:gd name="T0" fmla="*/ 24 w 27"/>
                <a:gd name="T1" fmla="*/ 18 h 27"/>
                <a:gd name="T2" fmla="*/ 8 w 27"/>
                <a:gd name="T3" fmla="*/ 25 h 27"/>
                <a:gd name="T4" fmla="*/ 2 w 27"/>
                <a:gd name="T5" fmla="*/ 9 h 27"/>
                <a:gd name="T6" fmla="*/ 18 w 27"/>
                <a:gd name="T7" fmla="*/ 3 h 27"/>
                <a:gd name="T8" fmla="*/ 24 w 27"/>
                <a:gd name="T9" fmla="*/ 18 h 27"/>
              </a:gdLst>
              <a:ahLst/>
              <a:cxnLst>
                <a:cxn ang="0">
                  <a:pos x="T0" y="T1"/>
                </a:cxn>
                <a:cxn ang="0">
                  <a:pos x="T2" y="T3"/>
                </a:cxn>
                <a:cxn ang="0">
                  <a:pos x="T4" y="T5"/>
                </a:cxn>
                <a:cxn ang="0">
                  <a:pos x="T6" y="T7"/>
                </a:cxn>
                <a:cxn ang="0">
                  <a:pos x="T8" y="T9"/>
                </a:cxn>
              </a:cxnLst>
              <a:rect l="0" t="0" r="r" b="b"/>
              <a:pathLst>
                <a:path w="27" h="27">
                  <a:moveTo>
                    <a:pt x="24" y="18"/>
                  </a:moveTo>
                  <a:cubicBezTo>
                    <a:pt x="22" y="24"/>
                    <a:pt x="15" y="27"/>
                    <a:pt x="8" y="25"/>
                  </a:cubicBezTo>
                  <a:cubicBezTo>
                    <a:pt x="2" y="22"/>
                    <a:pt x="0" y="15"/>
                    <a:pt x="2" y="9"/>
                  </a:cubicBezTo>
                  <a:cubicBezTo>
                    <a:pt x="5" y="3"/>
                    <a:pt x="12" y="0"/>
                    <a:pt x="18" y="3"/>
                  </a:cubicBezTo>
                  <a:cubicBezTo>
                    <a:pt x="24" y="5"/>
                    <a:pt x="27" y="12"/>
                    <a:pt x="2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9"/>
            <p:cNvSpPr>
              <a:spLocks/>
            </p:cNvSpPr>
            <p:nvPr/>
          </p:nvSpPr>
          <p:spPr bwMode="auto">
            <a:xfrm>
              <a:off x="2023" y="2875"/>
              <a:ext cx="167" cy="167"/>
            </a:xfrm>
            <a:custGeom>
              <a:avLst/>
              <a:gdLst>
                <a:gd name="T0" fmla="*/ 24 w 27"/>
                <a:gd name="T1" fmla="*/ 19 h 27"/>
                <a:gd name="T2" fmla="*/ 8 w 27"/>
                <a:gd name="T3" fmla="*/ 24 h 27"/>
                <a:gd name="T4" fmla="*/ 3 w 27"/>
                <a:gd name="T5" fmla="*/ 7 h 27"/>
                <a:gd name="T6" fmla="*/ 20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3" y="27"/>
                    <a:pt x="8" y="24"/>
                  </a:cubicBezTo>
                  <a:cubicBezTo>
                    <a:pt x="2" y="20"/>
                    <a:pt x="0" y="13"/>
                    <a:pt x="3" y="7"/>
                  </a:cubicBezTo>
                  <a:cubicBezTo>
                    <a:pt x="7" y="2"/>
                    <a:pt x="14" y="0"/>
                    <a:pt x="20" y="3"/>
                  </a:cubicBezTo>
                  <a:cubicBezTo>
                    <a:pt x="25" y="6"/>
                    <a:pt x="27"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10"/>
            <p:cNvSpPr>
              <a:spLocks/>
            </p:cNvSpPr>
            <p:nvPr/>
          </p:nvSpPr>
          <p:spPr bwMode="auto">
            <a:xfrm>
              <a:off x="1857" y="2764"/>
              <a:ext cx="166" cy="161"/>
            </a:xfrm>
            <a:custGeom>
              <a:avLst/>
              <a:gdLst>
                <a:gd name="T0" fmla="*/ 23 w 27"/>
                <a:gd name="T1" fmla="*/ 20 h 26"/>
                <a:gd name="T2" fmla="*/ 6 w 27"/>
                <a:gd name="T3" fmla="*/ 22 h 26"/>
                <a:gd name="T4" fmla="*/ 4 w 27"/>
                <a:gd name="T5" fmla="*/ 6 h 26"/>
                <a:gd name="T6" fmla="*/ 21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6"/>
                    <a:pt x="12" y="26"/>
                    <a:pt x="6" y="22"/>
                  </a:cubicBezTo>
                  <a:cubicBezTo>
                    <a:pt x="1" y="18"/>
                    <a:pt x="0" y="11"/>
                    <a:pt x="4" y="6"/>
                  </a:cubicBezTo>
                  <a:cubicBezTo>
                    <a:pt x="8" y="1"/>
                    <a:pt x="16" y="0"/>
                    <a:pt x="21" y="4"/>
                  </a:cubicBezTo>
                  <a:cubicBezTo>
                    <a:pt x="26" y="8"/>
                    <a:pt x="27" y="15"/>
                    <a:pt x="2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11"/>
            <p:cNvSpPr>
              <a:spLocks/>
            </p:cNvSpPr>
            <p:nvPr/>
          </p:nvSpPr>
          <p:spPr bwMode="auto">
            <a:xfrm>
              <a:off x="1708" y="2628"/>
              <a:ext cx="161" cy="167"/>
            </a:xfrm>
            <a:custGeom>
              <a:avLst/>
              <a:gdLst>
                <a:gd name="T0" fmla="*/ 21 w 26"/>
                <a:gd name="T1" fmla="*/ 22 h 27"/>
                <a:gd name="T2" fmla="*/ 5 w 26"/>
                <a:gd name="T3" fmla="*/ 22 h 27"/>
                <a:gd name="T4" fmla="*/ 5 w 26"/>
                <a:gd name="T5" fmla="*/ 5 h 27"/>
                <a:gd name="T6" fmla="*/ 21 w 26"/>
                <a:gd name="T7" fmla="*/ 5 h 27"/>
                <a:gd name="T8" fmla="*/ 21 w 26"/>
                <a:gd name="T9" fmla="*/ 22 h 27"/>
              </a:gdLst>
              <a:ahLst/>
              <a:cxnLst>
                <a:cxn ang="0">
                  <a:pos x="T0" y="T1"/>
                </a:cxn>
                <a:cxn ang="0">
                  <a:pos x="T2" y="T3"/>
                </a:cxn>
                <a:cxn ang="0">
                  <a:pos x="T4" y="T5"/>
                </a:cxn>
                <a:cxn ang="0">
                  <a:pos x="T6" y="T7"/>
                </a:cxn>
                <a:cxn ang="0">
                  <a:pos x="T8" y="T9"/>
                </a:cxn>
              </a:cxnLst>
              <a:rect l="0" t="0" r="r" b="b"/>
              <a:pathLst>
                <a:path w="26" h="27">
                  <a:moveTo>
                    <a:pt x="21" y="22"/>
                  </a:moveTo>
                  <a:cubicBezTo>
                    <a:pt x="17" y="27"/>
                    <a:pt x="9" y="27"/>
                    <a:pt x="5" y="22"/>
                  </a:cubicBezTo>
                  <a:cubicBezTo>
                    <a:pt x="0" y="17"/>
                    <a:pt x="0" y="10"/>
                    <a:pt x="5" y="5"/>
                  </a:cubicBezTo>
                  <a:cubicBezTo>
                    <a:pt x="9" y="0"/>
                    <a:pt x="17" y="0"/>
                    <a:pt x="21" y="5"/>
                  </a:cubicBezTo>
                  <a:cubicBezTo>
                    <a:pt x="26" y="10"/>
                    <a:pt x="26" y="17"/>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12"/>
            <p:cNvSpPr>
              <a:spLocks/>
            </p:cNvSpPr>
            <p:nvPr/>
          </p:nvSpPr>
          <p:spPr bwMode="auto">
            <a:xfrm>
              <a:off x="1572" y="2473"/>
              <a:ext cx="167" cy="167"/>
            </a:xfrm>
            <a:custGeom>
              <a:avLst/>
              <a:gdLst>
                <a:gd name="T0" fmla="*/ 21 w 27"/>
                <a:gd name="T1" fmla="*/ 23 h 27"/>
                <a:gd name="T2" fmla="*/ 4 w 27"/>
                <a:gd name="T3" fmla="*/ 21 h 27"/>
                <a:gd name="T4" fmla="*/ 6 w 27"/>
                <a:gd name="T5" fmla="*/ 4 h 27"/>
                <a:gd name="T6" fmla="*/ 23 w 27"/>
                <a:gd name="T7" fmla="*/ 7 h 27"/>
                <a:gd name="T8" fmla="*/ 21 w 27"/>
                <a:gd name="T9" fmla="*/ 23 h 27"/>
              </a:gdLst>
              <a:ahLst/>
              <a:cxnLst>
                <a:cxn ang="0">
                  <a:pos x="T0" y="T1"/>
                </a:cxn>
                <a:cxn ang="0">
                  <a:pos x="T2" y="T3"/>
                </a:cxn>
                <a:cxn ang="0">
                  <a:pos x="T4" y="T5"/>
                </a:cxn>
                <a:cxn ang="0">
                  <a:pos x="T6" y="T7"/>
                </a:cxn>
                <a:cxn ang="0">
                  <a:pos x="T8" y="T9"/>
                </a:cxn>
              </a:cxnLst>
              <a:rect l="0" t="0" r="r" b="b"/>
              <a:pathLst>
                <a:path w="27" h="27">
                  <a:moveTo>
                    <a:pt x="21" y="23"/>
                  </a:moveTo>
                  <a:cubicBezTo>
                    <a:pt x="15" y="27"/>
                    <a:pt x="8" y="26"/>
                    <a:pt x="4" y="21"/>
                  </a:cubicBezTo>
                  <a:cubicBezTo>
                    <a:pt x="0" y="16"/>
                    <a:pt x="1" y="8"/>
                    <a:pt x="6" y="4"/>
                  </a:cubicBezTo>
                  <a:cubicBezTo>
                    <a:pt x="11" y="0"/>
                    <a:pt x="19" y="1"/>
                    <a:pt x="23" y="7"/>
                  </a:cubicBezTo>
                  <a:cubicBezTo>
                    <a:pt x="27" y="12"/>
                    <a:pt x="26" y="19"/>
                    <a:pt x="2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3"/>
            <p:cNvSpPr>
              <a:spLocks/>
            </p:cNvSpPr>
            <p:nvPr/>
          </p:nvSpPr>
          <p:spPr bwMode="auto">
            <a:xfrm>
              <a:off x="1461" y="2306"/>
              <a:ext cx="167" cy="167"/>
            </a:xfrm>
            <a:custGeom>
              <a:avLst/>
              <a:gdLst>
                <a:gd name="T0" fmla="*/ 19 w 27"/>
                <a:gd name="T1" fmla="*/ 24 h 27"/>
                <a:gd name="T2" fmla="*/ 3 w 27"/>
                <a:gd name="T3" fmla="*/ 20 h 27"/>
                <a:gd name="T4" fmla="*/ 7 w 27"/>
                <a:gd name="T5" fmla="*/ 3 h 27"/>
                <a:gd name="T6" fmla="*/ 24 w 27"/>
                <a:gd name="T7" fmla="*/ 8 h 27"/>
                <a:gd name="T8" fmla="*/ 19 w 27"/>
                <a:gd name="T9" fmla="*/ 24 h 27"/>
              </a:gdLst>
              <a:ahLst/>
              <a:cxnLst>
                <a:cxn ang="0">
                  <a:pos x="T0" y="T1"/>
                </a:cxn>
                <a:cxn ang="0">
                  <a:pos x="T2" y="T3"/>
                </a:cxn>
                <a:cxn ang="0">
                  <a:pos x="T4" y="T5"/>
                </a:cxn>
                <a:cxn ang="0">
                  <a:pos x="T6" y="T7"/>
                </a:cxn>
                <a:cxn ang="0">
                  <a:pos x="T8" y="T9"/>
                </a:cxn>
              </a:cxnLst>
              <a:rect l="0" t="0" r="r" b="b"/>
              <a:pathLst>
                <a:path w="27" h="27">
                  <a:moveTo>
                    <a:pt x="19" y="24"/>
                  </a:moveTo>
                  <a:cubicBezTo>
                    <a:pt x="14" y="27"/>
                    <a:pt x="6" y="25"/>
                    <a:pt x="3" y="20"/>
                  </a:cubicBezTo>
                  <a:cubicBezTo>
                    <a:pt x="0" y="14"/>
                    <a:pt x="2" y="7"/>
                    <a:pt x="7" y="3"/>
                  </a:cubicBezTo>
                  <a:cubicBezTo>
                    <a:pt x="13" y="0"/>
                    <a:pt x="20" y="2"/>
                    <a:pt x="24" y="8"/>
                  </a:cubicBezTo>
                  <a:cubicBezTo>
                    <a:pt x="27" y="14"/>
                    <a:pt x="25" y="21"/>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4"/>
            <p:cNvSpPr>
              <a:spLocks/>
            </p:cNvSpPr>
            <p:nvPr/>
          </p:nvSpPr>
          <p:spPr bwMode="auto">
            <a:xfrm>
              <a:off x="1368" y="2127"/>
              <a:ext cx="167" cy="167"/>
            </a:xfrm>
            <a:custGeom>
              <a:avLst/>
              <a:gdLst>
                <a:gd name="T0" fmla="*/ 18 w 27"/>
                <a:gd name="T1" fmla="*/ 24 h 27"/>
                <a:gd name="T2" fmla="*/ 3 w 27"/>
                <a:gd name="T3" fmla="*/ 18 h 27"/>
                <a:gd name="T4" fmla="*/ 9 w 27"/>
                <a:gd name="T5" fmla="*/ 2 h 27"/>
                <a:gd name="T6" fmla="*/ 25 w 27"/>
                <a:gd name="T7" fmla="*/ 9 h 27"/>
                <a:gd name="T8" fmla="*/ 18 w 27"/>
                <a:gd name="T9" fmla="*/ 24 h 27"/>
              </a:gdLst>
              <a:ahLst/>
              <a:cxnLst>
                <a:cxn ang="0">
                  <a:pos x="T0" y="T1"/>
                </a:cxn>
                <a:cxn ang="0">
                  <a:pos x="T2" y="T3"/>
                </a:cxn>
                <a:cxn ang="0">
                  <a:pos x="T4" y="T5"/>
                </a:cxn>
                <a:cxn ang="0">
                  <a:pos x="T6" y="T7"/>
                </a:cxn>
                <a:cxn ang="0">
                  <a:pos x="T8" y="T9"/>
                </a:cxn>
              </a:cxnLst>
              <a:rect l="0" t="0" r="r" b="b"/>
              <a:pathLst>
                <a:path w="27" h="27">
                  <a:moveTo>
                    <a:pt x="18" y="24"/>
                  </a:moveTo>
                  <a:cubicBezTo>
                    <a:pt x="12" y="27"/>
                    <a:pt x="5" y="24"/>
                    <a:pt x="3" y="18"/>
                  </a:cubicBezTo>
                  <a:cubicBezTo>
                    <a:pt x="0" y="12"/>
                    <a:pt x="3" y="5"/>
                    <a:pt x="9" y="2"/>
                  </a:cubicBezTo>
                  <a:cubicBezTo>
                    <a:pt x="15" y="0"/>
                    <a:pt x="22" y="3"/>
                    <a:pt x="25" y="9"/>
                  </a:cubicBezTo>
                  <a:cubicBezTo>
                    <a:pt x="27" y="15"/>
                    <a:pt x="24" y="22"/>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5"/>
            <p:cNvSpPr>
              <a:spLocks/>
            </p:cNvSpPr>
            <p:nvPr/>
          </p:nvSpPr>
          <p:spPr bwMode="auto">
            <a:xfrm>
              <a:off x="1306" y="1935"/>
              <a:ext cx="167" cy="167"/>
            </a:xfrm>
            <a:custGeom>
              <a:avLst/>
              <a:gdLst>
                <a:gd name="T0" fmla="*/ 16 w 27"/>
                <a:gd name="T1" fmla="*/ 25 h 27"/>
                <a:gd name="T2" fmla="*/ 2 w 27"/>
                <a:gd name="T3" fmla="*/ 17 h 27"/>
                <a:gd name="T4" fmla="*/ 10 w 27"/>
                <a:gd name="T5" fmla="*/ 2 h 27"/>
                <a:gd name="T6" fmla="*/ 25 w 27"/>
                <a:gd name="T7" fmla="*/ 10 h 27"/>
                <a:gd name="T8" fmla="*/ 16 w 27"/>
                <a:gd name="T9" fmla="*/ 25 h 27"/>
              </a:gdLst>
              <a:ahLst/>
              <a:cxnLst>
                <a:cxn ang="0">
                  <a:pos x="T0" y="T1"/>
                </a:cxn>
                <a:cxn ang="0">
                  <a:pos x="T2" y="T3"/>
                </a:cxn>
                <a:cxn ang="0">
                  <a:pos x="T4" y="T5"/>
                </a:cxn>
                <a:cxn ang="0">
                  <a:pos x="T6" y="T7"/>
                </a:cxn>
                <a:cxn ang="0">
                  <a:pos x="T8" y="T9"/>
                </a:cxn>
              </a:cxnLst>
              <a:rect l="0" t="0" r="r" b="b"/>
              <a:pathLst>
                <a:path w="27" h="27">
                  <a:moveTo>
                    <a:pt x="16" y="25"/>
                  </a:moveTo>
                  <a:cubicBezTo>
                    <a:pt x="10" y="27"/>
                    <a:pt x="4" y="23"/>
                    <a:pt x="2" y="17"/>
                  </a:cubicBezTo>
                  <a:cubicBezTo>
                    <a:pt x="0" y="10"/>
                    <a:pt x="4" y="4"/>
                    <a:pt x="10" y="2"/>
                  </a:cubicBezTo>
                  <a:cubicBezTo>
                    <a:pt x="17" y="0"/>
                    <a:pt x="23" y="4"/>
                    <a:pt x="25" y="10"/>
                  </a:cubicBezTo>
                  <a:cubicBezTo>
                    <a:pt x="27" y="17"/>
                    <a:pt x="23" y="23"/>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16"/>
            <p:cNvSpPr>
              <a:spLocks/>
            </p:cNvSpPr>
            <p:nvPr/>
          </p:nvSpPr>
          <p:spPr bwMode="auto">
            <a:xfrm>
              <a:off x="1269" y="1744"/>
              <a:ext cx="161" cy="154"/>
            </a:xfrm>
            <a:custGeom>
              <a:avLst/>
              <a:gdLst>
                <a:gd name="T0" fmla="*/ 15 w 26"/>
                <a:gd name="T1" fmla="*/ 24 h 25"/>
                <a:gd name="T2" fmla="*/ 1 w 26"/>
                <a:gd name="T3" fmla="*/ 14 h 25"/>
                <a:gd name="T4" fmla="*/ 11 w 26"/>
                <a:gd name="T5" fmla="*/ 1 h 25"/>
                <a:gd name="T6" fmla="*/ 25 w 26"/>
                <a:gd name="T7" fmla="*/ 11 h 25"/>
                <a:gd name="T8" fmla="*/ 15 w 26"/>
                <a:gd name="T9" fmla="*/ 24 h 25"/>
              </a:gdLst>
              <a:ahLst/>
              <a:cxnLst>
                <a:cxn ang="0">
                  <a:pos x="T0" y="T1"/>
                </a:cxn>
                <a:cxn ang="0">
                  <a:pos x="T2" y="T3"/>
                </a:cxn>
                <a:cxn ang="0">
                  <a:pos x="T4" y="T5"/>
                </a:cxn>
                <a:cxn ang="0">
                  <a:pos x="T6" y="T7"/>
                </a:cxn>
                <a:cxn ang="0">
                  <a:pos x="T8" y="T9"/>
                </a:cxn>
              </a:cxnLst>
              <a:rect l="0" t="0" r="r" b="b"/>
              <a:pathLst>
                <a:path w="26" h="25">
                  <a:moveTo>
                    <a:pt x="15" y="24"/>
                  </a:moveTo>
                  <a:cubicBezTo>
                    <a:pt x="8" y="25"/>
                    <a:pt x="2" y="21"/>
                    <a:pt x="1" y="14"/>
                  </a:cubicBezTo>
                  <a:cubicBezTo>
                    <a:pt x="0" y="7"/>
                    <a:pt x="5" y="2"/>
                    <a:pt x="11" y="1"/>
                  </a:cubicBezTo>
                  <a:cubicBezTo>
                    <a:pt x="18" y="0"/>
                    <a:pt x="24" y="4"/>
                    <a:pt x="25" y="11"/>
                  </a:cubicBezTo>
                  <a:cubicBezTo>
                    <a:pt x="26" y="17"/>
                    <a:pt x="21" y="23"/>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Oval 17"/>
            <p:cNvSpPr>
              <a:spLocks noChangeArrowheads="1"/>
            </p:cNvSpPr>
            <p:nvPr/>
          </p:nvSpPr>
          <p:spPr bwMode="auto">
            <a:xfrm>
              <a:off x="1263" y="1546"/>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18"/>
            <p:cNvSpPr>
              <a:spLocks/>
            </p:cNvSpPr>
            <p:nvPr/>
          </p:nvSpPr>
          <p:spPr bwMode="auto">
            <a:xfrm>
              <a:off x="1269" y="1342"/>
              <a:ext cx="161" cy="154"/>
            </a:xfrm>
            <a:custGeom>
              <a:avLst/>
              <a:gdLst>
                <a:gd name="T0" fmla="*/ 11 w 26"/>
                <a:gd name="T1" fmla="*/ 24 h 25"/>
                <a:gd name="T2" fmla="*/ 1 w 26"/>
                <a:gd name="T3" fmla="*/ 11 h 25"/>
                <a:gd name="T4" fmla="*/ 15 w 26"/>
                <a:gd name="T5" fmla="*/ 0 h 25"/>
                <a:gd name="T6" fmla="*/ 25 w 26"/>
                <a:gd name="T7" fmla="*/ 14 h 25"/>
                <a:gd name="T8" fmla="*/ 11 w 26"/>
                <a:gd name="T9" fmla="*/ 24 h 25"/>
              </a:gdLst>
              <a:ahLst/>
              <a:cxnLst>
                <a:cxn ang="0">
                  <a:pos x="T0" y="T1"/>
                </a:cxn>
                <a:cxn ang="0">
                  <a:pos x="T2" y="T3"/>
                </a:cxn>
                <a:cxn ang="0">
                  <a:pos x="T4" y="T5"/>
                </a:cxn>
                <a:cxn ang="0">
                  <a:pos x="T6" y="T7"/>
                </a:cxn>
                <a:cxn ang="0">
                  <a:pos x="T8" y="T9"/>
                </a:cxn>
              </a:cxnLst>
              <a:rect l="0" t="0" r="r" b="b"/>
              <a:pathLst>
                <a:path w="26" h="25">
                  <a:moveTo>
                    <a:pt x="11" y="24"/>
                  </a:moveTo>
                  <a:cubicBezTo>
                    <a:pt x="5" y="23"/>
                    <a:pt x="0" y="17"/>
                    <a:pt x="1" y="11"/>
                  </a:cubicBezTo>
                  <a:cubicBezTo>
                    <a:pt x="2" y="4"/>
                    <a:pt x="8" y="0"/>
                    <a:pt x="15" y="0"/>
                  </a:cubicBezTo>
                  <a:cubicBezTo>
                    <a:pt x="21" y="1"/>
                    <a:pt x="26" y="7"/>
                    <a:pt x="25" y="14"/>
                  </a:cubicBezTo>
                  <a:cubicBezTo>
                    <a:pt x="24" y="20"/>
                    <a:pt x="18" y="25"/>
                    <a:pt x="1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19"/>
            <p:cNvSpPr>
              <a:spLocks/>
            </p:cNvSpPr>
            <p:nvPr/>
          </p:nvSpPr>
          <p:spPr bwMode="auto">
            <a:xfrm>
              <a:off x="1306" y="1138"/>
              <a:ext cx="167" cy="160"/>
            </a:xfrm>
            <a:custGeom>
              <a:avLst/>
              <a:gdLst>
                <a:gd name="T0" fmla="*/ 10 w 27"/>
                <a:gd name="T1" fmla="*/ 25 h 26"/>
                <a:gd name="T2" fmla="*/ 2 w 27"/>
                <a:gd name="T3" fmla="*/ 10 h 26"/>
                <a:gd name="T4" fmla="*/ 16 w 27"/>
                <a:gd name="T5" fmla="*/ 2 h 26"/>
                <a:gd name="T6" fmla="*/ 25 w 27"/>
                <a:gd name="T7" fmla="*/ 16 h 26"/>
                <a:gd name="T8" fmla="*/ 10 w 27"/>
                <a:gd name="T9" fmla="*/ 25 h 26"/>
              </a:gdLst>
              <a:ahLst/>
              <a:cxnLst>
                <a:cxn ang="0">
                  <a:pos x="T0" y="T1"/>
                </a:cxn>
                <a:cxn ang="0">
                  <a:pos x="T2" y="T3"/>
                </a:cxn>
                <a:cxn ang="0">
                  <a:pos x="T4" y="T5"/>
                </a:cxn>
                <a:cxn ang="0">
                  <a:pos x="T6" y="T7"/>
                </a:cxn>
                <a:cxn ang="0">
                  <a:pos x="T8" y="T9"/>
                </a:cxn>
              </a:cxnLst>
              <a:rect l="0" t="0" r="r" b="b"/>
              <a:pathLst>
                <a:path w="27" h="26">
                  <a:moveTo>
                    <a:pt x="10" y="25"/>
                  </a:moveTo>
                  <a:cubicBezTo>
                    <a:pt x="4" y="23"/>
                    <a:pt x="0" y="16"/>
                    <a:pt x="2" y="10"/>
                  </a:cubicBezTo>
                  <a:cubicBezTo>
                    <a:pt x="4" y="4"/>
                    <a:pt x="10" y="0"/>
                    <a:pt x="16" y="2"/>
                  </a:cubicBezTo>
                  <a:cubicBezTo>
                    <a:pt x="23" y="3"/>
                    <a:pt x="27" y="10"/>
                    <a:pt x="25" y="16"/>
                  </a:cubicBezTo>
                  <a:cubicBezTo>
                    <a:pt x="23" y="23"/>
                    <a:pt x="17" y="26"/>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Freeform 20"/>
            <p:cNvSpPr>
              <a:spLocks/>
            </p:cNvSpPr>
            <p:nvPr/>
          </p:nvSpPr>
          <p:spPr bwMode="auto">
            <a:xfrm>
              <a:off x="1368" y="946"/>
              <a:ext cx="167" cy="167"/>
            </a:xfrm>
            <a:custGeom>
              <a:avLst/>
              <a:gdLst>
                <a:gd name="T0" fmla="*/ 9 w 27"/>
                <a:gd name="T1" fmla="*/ 24 h 27"/>
                <a:gd name="T2" fmla="*/ 3 w 27"/>
                <a:gd name="T3" fmla="*/ 9 h 27"/>
                <a:gd name="T4" fmla="*/ 18 w 27"/>
                <a:gd name="T5" fmla="*/ 2 h 27"/>
                <a:gd name="T6" fmla="*/ 25 w 27"/>
                <a:gd name="T7" fmla="*/ 18 h 27"/>
                <a:gd name="T8" fmla="*/ 9 w 27"/>
                <a:gd name="T9" fmla="*/ 24 h 27"/>
              </a:gdLst>
              <a:ahLst/>
              <a:cxnLst>
                <a:cxn ang="0">
                  <a:pos x="T0" y="T1"/>
                </a:cxn>
                <a:cxn ang="0">
                  <a:pos x="T2" y="T3"/>
                </a:cxn>
                <a:cxn ang="0">
                  <a:pos x="T4" y="T5"/>
                </a:cxn>
                <a:cxn ang="0">
                  <a:pos x="T6" y="T7"/>
                </a:cxn>
                <a:cxn ang="0">
                  <a:pos x="T8" y="T9"/>
                </a:cxn>
              </a:cxnLst>
              <a:rect l="0" t="0" r="r" b="b"/>
              <a:pathLst>
                <a:path w="27" h="27">
                  <a:moveTo>
                    <a:pt x="9" y="24"/>
                  </a:moveTo>
                  <a:cubicBezTo>
                    <a:pt x="3" y="22"/>
                    <a:pt x="0" y="15"/>
                    <a:pt x="3" y="9"/>
                  </a:cubicBezTo>
                  <a:cubicBezTo>
                    <a:pt x="5" y="3"/>
                    <a:pt x="12" y="0"/>
                    <a:pt x="18" y="2"/>
                  </a:cubicBezTo>
                  <a:cubicBezTo>
                    <a:pt x="24" y="5"/>
                    <a:pt x="27" y="12"/>
                    <a:pt x="25" y="18"/>
                  </a:cubicBezTo>
                  <a:cubicBezTo>
                    <a:pt x="22" y="24"/>
                    <a:pt x="15" y="27"/>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Freeform 21"/>
            <p:cNvSpPr>
              <a:spLocks/>
            </p:cNvSpPr>
            <p:nvPr/>
          </p:nvSpPr>
          <p:spPr bwMode="auto">
            <a:xfrm>
              <a:off x="1461" y="760"/>
              <a:ext cx="167" cy="174"/>
            </a:xfrm>
            <a:custGeom>
              <a:avLst/>
              <a:gdLst>
                <a:gd name="T0" fmla="*/ 7 w 27"/>
                <a:gd name="T1" fmla="*/ 24 h 28"/>
                <a:gd name="T2" fmla="*/ 3 w 27"/>
                <a:gd name="T3" fmla="*/ 8 h 28"/>
                <a:gd name="T4" fmla="*/ 19 w 27"/>
                <a:gd name="T5" fmla="*/ 4 h 28"/>
                <a:gd name="T6" fmla="*/ 24 w 27"/>
                <a:gd name="T7" fmla="*/ 20 h 28"/>
                <a:gd name="T8" fmla="*/ 7 w 27"/>
                <a:gd name="T9" fmla="*/ 24 h 28"/>
              </a:gdLst>
              <a:ahLst/>
              <a:cxnLst>
                <a:cxn ang="0">
                  <a:pos x="T0" y="T1"/>
                </a:cxn>
                <a:cxn ang="0">
                  <a:pos x="T2" y="T3"/>
                </a:cxn>
                <a:cxn ang="0">
                  <a:pos x="T4" y="T5"/>
                </a:cxn>
                <a:cxn ang="0">
                  <a:pos x="T6" y="T7"/>
                </a:cxn>
                <a:cxn ang="0">
                  <a:pos x="T8" y="T9"/>
                </a:cxn>
              </a:cxnLst>
              <a:rect l="0" t="0" r="r" b="b"/>
              <a:pathLst>
                <a:path w="27" h="28">
                  <a:moveTo>
                    <a:pt x="7" y="24"/>
                  </a:moveTo>
                  <a:cubicBezTo>
                    <a:pt x="2" y="21"/>
                    <a:pt x="0" y="14"/>
                    <a:pt x="3" y="8"/>
                  </a:cubicBezTo>
                  <a:cubicBezTo>
                    <a:pt x="6" y="2"/>
                    <a:pt x="14" y="0"/>
                    <a:pt x="19" y="4"/>
                  </a:cubicBezTo>
                  <a:cubicBezTo>
                    <a:pt x="25" y="7"/>
                    <a:pt x="27" y="14"/>
                    <a:pt x="24" y="20"/>
                  </a:cubicBezTo>
                  <a:cubicBezTo>
                    <a:pt x="20" y="26"/>
                    <a:pt x="13" y="28"/>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Freeform 22"/>
            <p:cNvSpPr>
              <a:spLocks/>
            </p:cNvSpPr>
            <p:nvPr/>
          </p:nvSpPr>
          <p:spPr bwMode="auto">
            <a:xfrm>
              <a:off x="1572" y="593"/>
              <a:ext cx="167" cy="167"/>
            </a:xfrm>
            <a:custGeom>
              <a:avLst/>
              <a:gdLst>
                <a:gd name="T0" fmla="*/ 6 w 27"/>
                <a:gd name="T1" fmla="*/ 23 h 27"/>
                <a:gd name="T2" fmla="*/ 4 w 27"/>
                <a:gd name="T3" fmla="*/ 7 h 27"/>
                <a:gd name="T4" fmla="*/ 21 w 27"/>
                <a:gd name="T5" fmla="*/ 4 h 27"/>
                <a:gd name="T6" fmla="*/ 23 w 27"/>
                <a:gd name="T7" fmla="*/ 21 h 27"/>
                <a:gd name="T8" fmla="*/ 6 w 27"/>
                <a:gd name="T9" fmla="*/ 23 h 27"/>
              </a:gdLst>
              <a:ahLst/>
              <a:cxnLst>
                <a:cxn ang="0">
                  <a:pos x="T0" y="T1"/>
                </a:cxn>
                <a:cxn ang="0">
                  <a:pos x="T2" y="T3"/>
                </a:cxn>
                <a:cxn ang="0">
                  <a:pos x="T4" y="T5"/>
                </a:cxn>
                <a:cxn ang="0">
                  <a:pos x="T6" y="T7"/>
                </a:cxn>
                <a:cxn ang="0">
                  <a:pos x="T8" y="T9"/>
                </a:cxn>
              </a:cxnLst>
              <a:rect l="0" t="0" r="r" b="b"/>
              <a:pathLst>
                <a:path w="27" h="27">
                  <a:moveTo>
                    <a:pt x="6" y="23"/>
                  </a:moveTo>
                  <a:cubicBezTo>
                    <a:pt x="1" y="19"/>
                    <a:pt x="0" y="12"/>
                    <a:pt x="4" y="7"/>
                  </a:cubicBezTo>
                  <a:cubicBezTo>
                    <a:pt x="8" y="1"/>
                    <a:pt x="15" y="0"/>
                    <a:pt x="21" y="4"/>
                  </a:cubicBezTo>
                  <a:cubicBezTo>
                    <a:pt x="26" y="8"/>
                    <a:pt x="27" y="16"/>
                    <a:pt x="23" y="21"/>
                  </a:cubicBezTo>
                  <a:cubicBezTo>
                    <a:pt x="19" y="26"/>
                    <a:pt x="11" y="27"/>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3"/>
            <p:cNvSpPr>
              <a:spLocks/>
            </p:cNvSpPr>
            <p:nvPr/>
          </p:nvSpPr>
          <p:spPr bwMode="auto">
            <a:xfrm>
              <a:off x="1708" y="445"/>
              <a:ext cx="161" cy="161"/>
            </a:xfrm>
            <a:custGeom>
              <a:avLst/>
              <a:gdLst>
                <a:gd name="T0" fmla="*/ 5 w 26"/>
                <a:gd name="T1" fmla="*/ 22 h 26"/>
                <a:gd name="T2" fmla="*/ 5 w 26"/>
                <a:gd name="T3" fmla="*/ 5 h 26"/>
                <a:gd name="T4" fmla="*/ 21 w 26"/>
                <a:gd name="T5" fmla="*/ 5 h 26"/>
                <a:gd name="T6" fmla="*/ 21 w 26"/>
                <a:gd name="T7" fmla="*/ 22 h 26"/>
                <a:gd name="T8" fmla="*/ 5 w 26"/>
                <a:gd name="T9" fmla="*/ 22 h 26"/>
              </a:gdLst>
              <a:ahLst/>
              <a:cxnLst>
                <a:cxn ang="0">
                  <a:pos x="T0" y="T1"/>
                </a:cxn>
                <a:cxn ang="0">
                  <a:pos x="T2" y="T3"/>
                </a:cxn>
                <a:cxn ang="0">
                  <a:pos x="T4" y="T5"/>
                </a:cxn>
                <a:cxn ang="0">
                  <a:pos x="T6" y="T7"/>
                </a:cxn>
                <a:cxn ang="0">
                  <a:pos x="T8" y="T9"/>
                </a:cxn>
              </a:cxnLst>
              <a:rect l="0" t="0" r="r" b="b"/>
              <a:pathLst>
                <a:path w="26" h="26">
                  <a:moveTo>
                    <a:pt x="5" y="22"/>
                  </a:moveTo>
                  <a:cubicBezTo>
                    <a:pt x="0" y="17"/>
                    <a:pt x="0" y="9"/>
                    <a:pt x="5" y="5"/>
                  </a:cubicBezTo>
                  <a:cubicBezTo>
                    <a:pt x="9" y="0"/>
                    <a:pt x="17" y="0"/>
                    <a:pt x="21" y="5"/>
                  </a:cubicBezTo>
                  <a:cubicBezTo>
                    <a:pt x="26" y="9"/>
                    <a:pt x="26" y="17"/>
                    <a:pt x="21" y="22"/>
                  </a:cubicBezTo>
                  <a:cubicBezTo>
                    <a:pt x="17" y="26"/>
                    <a:pt x="9" y="26"/>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4"/>
            <p:cNvSpPr>
              <a:spLocks/>
            </p:cNvSpPr>
            <p:nvPr/>
          </p:nvSpPr>
          <p:spPr bwMode="auto">
            <a:xfrm>
              <a:off x="1857" y="309"/>
              <a:ext cx="166" cy="167"/>
            </a:xfrm>
            <a:custGeom>
              <a:avLst/>
              <a:gdLst>
                <a:gd name="T0" fmla="*/ 4 w 27"/>
                <a:gd name="T1" fmla="*/ 21 h 27"/>
                <a:gd name="T2" fmla="*/ 6 w 27"/>
                <a:gd name="T3" fmla="*/ 4 h 27"/>
                <a:gd name="T4" fmla="*/ 23 w 27"/>
                <a:gd name="T5" fmla="*/ 6 h 27"/>
                <a:gd name="T6" fmla="*/ 21 w 27"/>
                <a:gd name="T7" fmla="*/ 23 h 27"/>
                <a:gd name="T8" fmla="*/ 4 w 27"/>
                <a:gd name="T9" fmla="*/ 21 h 27"/>
              </a:gdLst>
              <a:ahLst/>
              <a:cxnLst>
                <a:cxn ang="0">
                  <a:pos x="T0" y="T1"/>
                </a:cxn>
                <a:cxn ang="0">
                  <a:pos x="T2" y="T3"/>
                </a:cxn>
                <a:cxn ang="0">
                  <a:pos x="T4" y="T5"/>
                </a:cxn>
                <a:cxn ang="0">
                  <a:pos x="T6" y="T7"/>
                </a:cxn>
                <a:cxn ang="0">
                  <a:pos x="T8" y="T9"/>
                </a:cxn>
              </a:cxnLst>
              <a:rect l="0" t="0" r="r" b="b"/>
              <a:pathLst>
                <a:path w="27" h="27">
                  <a:moveTo>
                    <a:pt x="4" y="21"/>
                  </a:moveTo>
                  <a:cubicBezTo>
                    <a:pt x="0" y="16"/>
                    <a:pt x="1" y="8"/>
                    <a:pt x="6" y="4"/>
                  </a:cubicBezTo>
                  <a:cubicBezTo>
                    <a:pt x="12" y="0"/>
                    <a:pt x="19" y="1"/>
                    <a:pt x="23" y="6"/>
                  </a:cubicBezTo>
                  <a:cubicBezTo>
                    <a:pt x="27" y="12"/>
                    <a:pt x="26" y="19"/>
                    <a:pt x="21" y="23"/>
                  </a:cubicBezTo>
                  <a:cubicBezTo>
                    <a:pt x="16" y="27"/>
                    <a:pt x="8" y="26"/>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5"/>
            <p:cNvSpPr>
              <a:spLocks/>
            </p:cNvSpPr>
            <p:nvPr/>
          </p:nvSpPr>
          <p:spPr bwMode="auto">
            <a:xfrm>
              <a:off x="2023" y="198"/>
              <a:ext cx="167" cy="167"/>
            </a:xfrm>
            <a:custGeom>
              <a:avLst/>
              <a:gdLst>
                <a:gd name="T0" fmla="*/ 3 w 27"/>
                <a:gd name="T1" fmla="*/ 19 h 27"/>
                <a:gd name="T2" fmla="*/ 8 w 27"/>
                <a:gd name="T3" fmla="*/ 3 h 27"/>
                <a:gd name="T4" fmla="*/ 24 w 27"/>
                <a:gd name="T5" fmla="*/ 8 h 27"/>
                <a:gd name="T6" fmla="*/ 20 w 27"/>
                <a:gd name="T7" fmla="*/ 24 h 27"/>
                <a:gd name="T8" fmla="*/ 3 w 27"/>
                <a:gd name="T9" fmla="*/ 19 h 27"/>
              </a:gdLst>
              <a:ahLst/>
              <a:cxnLst>
                <a:cxn ang="0">
                  <a:pos x="T0" y="T1"/>
                </a:cxn>
                <a:cxn ang="0">
                  <a:pos x="T2" y="T3"/>
                </a:cxn>
                <a:cxn ang="0">
                  <a:pos x="T4" y="T5"/>
                </a:cxn>
                <a:cxn ang="0">
                  <a:pos x="T6" y="T7"/>
                </a:cxn>
                <a:cxn ang="0">
                  <a:pos x="T8" y="T9"/>
                </a:cxn>
              </a:cxnLst>
              <a:rect l="0" t="0" r="r" b="b"/>
              <a:pathLst>
                <a:path w="27" h="27">
                  <a:moveTo>
                    <a:pt x="3" y="19"/>
                  </a:moveTo>
                  <a:cubicBezTo>
                    <a:pt x="0" y="14"/>
                    <a:pt x="2" y="6"/>
                    <a:pt x="8" y="3"/>
                  </a:cubicBezTo>
                  <a:cubicBezTo>
                    <a:pt x="13" y="0"/>
                    <a:pt x="21" y="2"/>
                    <a:pt x="24" y="8"/>
                  </a:cubicBezTo>
                  <a:cubicBezTo>
                    <a:pt x="27" y="13"/>
                    <a:pt x="25" y="20"/>
                    <a:pt x="20" y="24"/>
                  </a:cubicBezTo>
                  <a:cubicBezTo>
                    <a:pt x="14" y="27"/>
                    <a:pt x="7" y="25"/>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6"/>
            <p:cNvSpPr>
              <a:spLocks/>
            </p:cNvSpPr>
            <p:nvPr/>
          </p:nvSpPr>
          <p:spPr bwMode="auto">
            <a:xfrm>
              <a:off x="2209" y="111"/>
              <a:ext cx="167" cy="167"/>
            </a:xfrm>
            <a:custGeom>
              <a:avLst/>
              <a:gdLst>
                <a:gd name="T0" fmla="*/ 2 w 27"/>
                <a:gd name="T1" fmla="*/ 18 h 27"/>
                <a:gd name="T2" fmla="*/ 8 w 27"/>
                <a:gd name="T3" fmla="*/ 2 h 27"/>
                <a:gd name="T4" fmla="*/ 24 w 27"/>
                <a:gd name="T5" fmla="*/ 8 h 27"/>
                <a:gd name="T6" fmla="*/ 18 w 27"/>
                <a:gd name="T7" fmla="*/ 24 h 27"/>
                <a:gd name="T8" fmla="*/ 2 w 27"/>
                <a:gd name="T9" fmla="*/ 18 h 27"/>
              </a:gdLst>
              <a:ahLst/>
              <a:cxnLst>
                <a:cxn ang="0">
                  <a:pos x="T0" y="T1"/>
                </a:cxn>
                <a:cxn ang="0">
                  <a:pos x="T2" y="T3"/>
                </a:cxn>
                <a:cxn ang="0">
                  <a:pos x="T4" y="T5"/>
                </a:cxn>
                <a:cxn ang="0">
                  <a:pos x="T6" y="T7"/>
                </a:cxn>
                <a:cxn ang="0">
                  <a:pos x="T8" y="T9"/>
                </a:cxn>
              </a:cxnLst>
              <a:rect l="0" t="0" r="r" b="b"/>
              <a:pathLst>
                <a:path w="27" h="27">
                  <a:moveTo>
                    <a:pt x="2" y="18"/>
                  </a:moveTo>
                  <a:cubicBezTo>
                    <a:pt x="0" y="12"/>
                    <a:pt x="2" y="5"/>
                    <a:pt x="8" y="2"/>
                  </a:cubicBezTo>
                  <a:cubicBezTo>
                    <a:pt x="15" y="0"/>
                    <a:pt x="22" y="2"/>
                    <a:pt x="24" y="8"/>
                  </a:cubicBezTo>
                  <a:cubicBezTo>
                    <a:pt x="27" y="15"/>
                    <a:pt x="24" y="22"/>
                    <a:pt x="18" y="24"/>
                  </a:cubicBezTo>
                  <a:cubicBezTo>
                    <a:pt x="12" y="27"/>
                    <a:pt x="5" y="24"/>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7"/>
            <p:cNvSpPr>
              <a:spLocks/>
            </p:cNvSpPr>
            <p:nvPr/>
          </p:nvSpPr>
          <p:spPr bwMode="auto">
            <a:xfrm>
              <a:off x="2401" y="43"/>
              <a:ext cx="160" cy="167"/>
            </a:xfrm>
            <a:custGeom>
              <a:avLst/>
              <a:gdLst>
                <a:gd name="T0" fmla="*/ 2 w 26"/>
                <a:gd name="T1" fmla="*/ 17 h 27"/>
                <a:gd name="T2" fmla="*/ 10 w 26"/>
                <a:gd name="T3" fmla="*/ 2 h 27"/>
                <a:gd name="T4" fmla="*/ 24 w 26"/>
                <a:gd name="T5" fmla="*/ 10 h 27"/>
                <a:gd name="T6" fmla="*/ 16 w 26"/>
                <a:gd name="T7" fmla="*/ 25 h 27"/>
                <a:gd name="T8" fmla="*/ 2 w 26"/>
                <a:gd name="T9" fmla="*/ 17 h 27"/>
              </a:gdLst>
              <a:ahLst/>
              <a:cxnLst>
                <a:cxn ang="0">
                  <a:pos x="T0" y="T1"/>
                </a:cxn>
                <a:cxn ang="0">
                  <a:pos x="T2" y="T3"/>
                </a:cxn>
                <a:cxn ang="0">
                  <a:pos x="T4" y="T5"/>
                </a:cxn>
                <a:cxn ang="0">
                  <a:pos x="T6" y="T7"/>
                </a:cxn>
                <a:cxn ang="0">
                  <a:pos x="T8" y="T9"/>
                </a:cxn>
              </a:cxnLst>
              <a:rect l="0" t="0" r="r" b="b"/>
              <a:pathLst>
                <a:path w="26" h="27">
                  <a:moveTo>
                    <a:pt x="2" y="17"/>
                  </a:moveTo>
                  <a:cubicBezTo>
                    <a:pt x="0" y="10"/>
                    <a:pt x="4" y="4"/>
                    <a:pt x="10" y="2"/>
                  </a:cubicBezTo>
                  <a:cubicBezTo>
                    <a:pt x="16" y="0"/>
                    <a:pt x="23" y="4"/>
                    <a:pt x="24" y="10"/>
                  </a:cubicBezTo>
                  <a:cubicBezTo>
                    <a:pt x="26" y="17"/>
                    <a:pt x="22" y="23"/>
                    <a:pt x="16" y="25"/>
                  </a:cubicBezTo>
                  <a:cubicBezTo>
                    <a:pt x="10" y="27"/>
                    <a:pt x="3" y="23"/>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8"/>
            <p:cNvSpPr>
              <a:spLocks/>
            </p:cNvSpPr>
            <p:nvPr/>
          </p:nvSpPr>
          <p:spPr bwMode="auto">
            <a:xfrm>
              <a:off x="2599" y="6"/>
              <a:ext cx="160" cy="161"/>
            </a:xfrm>
            <a:custGeom>
              <a:avLst/>
              <a:gdLst>
                <a:gd name="T0" fmla="*/ 1 w 26"/>
                <a:gd name="T1" fmla="*/ 15 h 26"/>
                <a:gd name="T2" fmla="*/ 11 w 26"/>
                <a:gd name="T3" fmla="*/ 1 h 26"/>
                <a:gd name="T4" fmla="*/ 25 w 26"/>
                <a:gd name="T5" fmla="*/ 12 h 26"/>
                <a:gd name="T6" fmla="*/ 15 w 26"/>
                <a:gd name="T7" fmla="*/ 25 h 26"/>
                <a:gd name="T8" fmla="*/ 1 w 26"/>
                <a:gd name="T9" fmla="*/ 15 h 26"/>
              </a:gdLst>
              <a:ahLst/>
              <a:cxnLst>
                <a:cxn ang="0">
                  <a:pos x="T0" y="T1"/>
                </a:cxn>
                <a:cxn ang="0">
                  <a:pos x="T2" y="T3"/>
                </a:cxn>
                <a:cxn ang="0">
                  <a:pos x="T4" y="T5"/>
                </a:cxn>
                <a:cxn ang="0">
                  <a:pos x="T6" y="T7"/>
                </a:cxn>
                <a:cxn ang="0">
                  <a:pos x="T8" y="T9"/>
                </a:cxn>
              </a:cxnLst>
              <a:rect l="0" t="0" r="r" b="b"/>
              <a:pathLst>
                <a:path w="26" h="26">
                  <a:moveTo>
                    <a:pt x="1" y="15"/>
                  </a:moveTo>
                  <a:cubicBezTo>
                    <a:pt x="0" y="8"/>
                    <a:pt x="5" y="2"/>
                    <a:pt x="11" y="1"/>
                  </a:cubicBezTo>
                  <a:cubicBezTo>
                    <a:pt x="18" y="0"/>
                    <a:pt x="24" y="5"/>
                    <a:pt x="25" y="12"/>
                  </a:cubicBezTo>
                  <a:cubicBezTo>
                    <a:pt x="26" y="18"/>
                    <a:pt x="21" y="24"/>
                    <a:pt x="15" y="25"/>
                  </a:cubicBezTo>
                  <a:cubicBezTo>
                    <a:pt x="8" y="26"/>
                    <a:pt x="2" y="2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Oval 29"/>
            <p:cNvSpPr>
              <a:spLocks noChangeArrowheads="1"/>
            </p:cNvSpPr>
            <p:nvPr/>
          </p:nvSpPr>
          <p:spPr bwMode="auto">
            <a:xfrm>
              <a:off x="2809" y="0"/>
              <a:ext cx="148"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30"/>
            <p:cNvSpPr>
              <a:spLocks/>
            </p:cNvSpPr>
            <p:nvPr/>
          </p:nvSpPr>
          <p:spPr bwMode="auto">
            <a:xfrm>
              <a:off x="3007" y="6"/>
              <a:ext cx="154" cy="161"/>
            </a:xfrm>
            <a:custGeom>
              <a:avLst/>
              <a:gdLst>
                <a:gd name="T0" fmla="*/ 0 w 25"/>
                <a:gd name="T1" fmla="*/ 12 h 26"/>
                <a:gd name="T2" fmla="*/ 14 w 25"/>
                <a:gd name="T3" fmla="*/ 1 h 26"/>
                <a:gd name="T4" fmla="*/ 24 w 25"/>
                <a:gd name="T5" fmla="*/ 15 h 26"/>
                <a:gd name="T6" fmla="*/ 11 w 25"/>
                <a:gd name="T7" fmla="*/ 25 h 26"/>
                <a:gd name="T8" fmla="*/ 0 w 25"/>
                <a:gd name="T9" fmla="*/ 12 h 26"/>
              </a:gdLst>
              <a:ahLst/>
              <a:cxnLst>
                <a:cxn ang="0">
                  <a:pos x="T0" y="T1"/>
                </a:cxn>
                <a:cxn ang="0">
                  <a:pos x="T2" y="T3"/>
                </a:cxn>
                <a:cxn ang="0">
                  <a:pos x="T4" y="T5"/>
                </a:cxn>
                <a:cxn ang="0">
                  <a:pos x="T6" y="T7"/>
                </a:cxn>
                <a:cxn ang="0">
                  <a:pos x="T8" y="T9"/>
                </a:cxn>
              </a:cxnLst>
              <a:rect l="0" t="0" r="r" b="b"/>
              <a:pathLst>
                <a:path w="25" h="26">
                  <a:moveTo>
                    <a:pt x="0" y="12"/>
                  </a:moveTo>
                  <a:cubicBezTo>
                    <a:pt x="1" y="5"/>
                    <a:pt x="7" y="0"/>
                    <a:pt x="14" y="1"/>
                  </a:cubicBezTo>
                  <a:cubicBezTo>
                    <a:pt x="20" y="2"/>
                    <a:pt x="25" y="8"/>
                    <a:pt x="24" y="15"/>
                  </a:cubicBezTo>
                  <a:cubicBezTo>
                    <a:pt x="23" y="21"/>
                    <a:pt x="17" y="26"/>
                    <a:pt x="11" y="25"/>
                  </a:cubicBezTo>
                  <a:cubicBezTo>
                    <a:pt x="4" y="24"/>
                    <a:pt x="0" y="1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31"/>
            <p:cNvSpPr>
              <a:spLocks/>
            </p:cNvSpPr>
            <p:nvPr/>
          </p:nvSpPr>
          <p:spPr bwMode="auto">
            <a:xfrm>
              <a:off x="3198" y="43"/>
              <a:ext cx="167" cy="167"/>
            </a:xfrm>
            <a:custGeom>
              <a:avLst/>
              <a:gdLst>
                <a:gd name="T0" fmla="*/ 2 w 27"/>
                <a:gd name="T1" fmla="*/ 10 h 27"/>
                <a:gd name="T2" fmla="*/ 16 w 27"/>
                <a:gd name="T3" fmla="*/ 2 h 27"/>
                <a:gd name="T4" fmla="*/ 25 w 27"/>
                <a:gd name="T5" fmla="*/ 17 h 27"/>
                <a:gd name="T6" fmla="*/ 10 w 27"/>
                <a:gd name="T7" fmla="*/ 25 h 27"/>
                <a:gd name="T8" fmla="*/ 2 w 27"/>
                <a:gd name="T9" fmla="*/ 10 h 27"/>
              </a:gdLst>
              <a:ahLst/>
              <a:cxnLst>
                <a:cxn ang="0">
                  <a:pos x="T0" y="T1"/>
                </a:cxn>
                <a:cxn ang="0">
                  <a:pos x="T2" y="T3"/>
                </a:cxn>
                <a:cxn ang="0">
                  <a:pos x="T4" y="T5"/>
                </a:cxn>
                <a:cxn ang="0">
                  <a:pos x="T6" y="T7"/>
                </a:cxn>
                <a:cxn ang="0">
                  <a:pos x="T8" y="T9"/>
                </a:cxn>
              </a:cxnLst>
              <a:rect l="0" t="0" r="r" b="b"/>
              <a:pathLst>
                <a:path w="27" h="27">
                  <a:moveTo>
                    <a:pt x="2" y="10"/>
                  </a:moveTo>
                  <a:cubicBezTo>
                    <a:pt x="4" y="4"/>
                    <a:pt x="10" y="0"/>
                    <a:pt x="16" y="2"/>
                  </a:cubicBezTo>
                  <a:cubicBezTo>
                    <a:pt x="23" y="4"/>
                    <a:pt x="27" y="10"/>
                    <a:pt x="25" y="17"/>
                  </a:cubicBezTo>
                  <a:cubicBezTo>
                    <a:pt x="23" y="23"/>
                    <a:pt x="17" y="27"/>
                    <a:pt x="10" y="25"/>
                  </a:cubicBezTo>
                  <a:cubicBezTo>
                    <a:pt x="4" y="23"/>
                    <a:pt x="0" y="17"/>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32"/>
            <p:cNvSpPr>
              <a:spLocks/>
            </p:cNvSpPr>
            <p:nvPr/>
          </p:nvSpPr>
          <p:spPr bwMode="auto">
            <a:xfrm>
              <a:off x="3390" y="111"/>
              <a:ext cx="167" cy="167"/>
            </a:xfrm>
            <a:custGeom>
              <a:avLst/>
              <a:gdLst>
                <a:gd name="T0" fmla="*/ 2 w 27"/>
                <a:gd name="T1" fmla="*/ 8 h 27"/>
                <a:gd name="T2" fmla="*/ 18 w 27"/>
                <a:gd name="T3" fmla="*/ 2 h 27"/>
                <a:gd name="T4" fmla="*/ 24 w 27"/>
                <a:gd name="T5" fmla="*/ 18 h 27"/>
                <a:gd name="T6" fmla="*/ 9 w 27"/>
                <a:gd name="T7" fmla="*/ 24 h 27"/>
                <a:gd name="T8" fmla="*/ 2 w 27"/>
                <a:gd name="T9" fmla="*/ 8 h 27"/>
              </a:gdLst>
              <a:ahLst/>
              <a:cxnLst>
                <a:cxn ang="0">
                  <a:pos x="T0" y="T1"/>
                </a:cxn>
                <a:cxn ang="0">
                  <a:pos x="T2" y="T3"/>
                </a:cxn>
                <a:cxn ang="0">
                  <a:pos x="T4" y="T5"/>
                </a:cxn>
                <a:cxn ang="0">
                  <a:pos x="T6" y="T7"/>
                </a:cxn>
                <a:cxn ang="0">
                  <a:pos x="T8" y="T9"/>
                </a:cxn>
              </a:cxnLst>
              <a:rect l="0" t="0" r="r" b="b"/>
              <a:pathLst>
                <a:path w="27" h="27">
                  <a:moveTo>
                    <a:pt x="2" y="8"/>
                  </a:moveTo>
                  <a:cubicBezTo>
                    <a:pt x="5" y="2"/>
                    <a:pt x="12" y="0"/>
                    <a:pt x="18" y="2"/>
                  </a:cubicBezTo>
                  <a:cubicBezTo>
                    <a:pt x="24" y="5"/>
                    <a:pt x="27" y="12"/>
                    <a:pt x="24" y="18"/>
                  </a:cubicBezTo>
                  <a:cubicBezTo>
                    <a:pt x="22" y="24"/>
                    <a:pt x="15" y="27"/>
                    <a:pt x="9" y="24"/>
                  </a:cubicBezTo>
                  <a:cubicBezTo>
                    <a:pt x="3" y="22"/>
                    <a:pt x="0" y="15"/>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3"/>
            <p:cNvSpPr>
              <a:spLocks/>
            </p:cNvSpPr>
            <p:nvPr/>
          </p:nvSpPr>
          <p:spPr bwMode="auto">
            <a:xfrm>
              <a:off x="3569" y="198"/>
              <a:ext cx="167" cy="167"/>
            </a:xfrm>
            <a:custGeom>
              <a:avLst/>
              <a:gdLst>
                <a:gd name="T0" fmla="*/ 3 w 27"/>
                <a:gd name="T1" fmla="*/ 8 h 27"/>
                <a:gd name="T2" fmla="*/ 20 w 27"/>
                <a:gd name="T3" fmla="*/ 3 h 27"/>
                <a:gd name="T4" fmla="*/ 24 w 27"/>
                <a:gd name="T5" fmla="*/ 19 h 27"/>
                <a:gd name="T6" fmla="*/ 8 w 27"/>
                <a:gd name="T7" fmla="*/ 24 h 27"/>
                <a:gd name="T8" fmla="*/ 3 w 27"/>
                <a:gd name="T9" fmla="*/ 8 h 27"/>
              </a:gdLst>
              <a:ahLst/>
              <a:cxnLst>
                <a:cxn ang="0">
                  <a:pos x="T0" y="T1"/>
                </a:cxn>
                <a:cxn ang="0">
                  <a:pos x="T2" y="T3"/>
                </a:cxn>
                <a:cxn ang="0">
                  <a:pos x="T4" y="T5"/>
                </a:cxn>
                <a:cxn ang="0">
                  <a:pos x="T6" y="T7"/>
                </a:cxn>
                <a:cxn ang="0">
                  <a:pos x="T8" y="T9"/>
                </a:cxn>
              </a:cxnLst>
              <a:rect l="0" t="0" r="r" b="b"/>
              <a:pathLst>
                <a:path w="27" h="27">
                  <a:moveTo>
                    <a:pt x="3" y="8"/>
                  </a:moveTo>
                  <a:cubicBezTo>
                    <a:pt x="7" y="2"/>
                    <a:pt x="14" y="0"/>
                    <a:pt x="20" y="3"/>
                  </a:cubicBezTo>
                  <a:cubicBezTo>
                    <a:pt x="25" y="6"/>
                    <a:pt x="27" y="14"/>
                    <a:pt x="24" y="19"/>
                  </a:cubicBezTo>
                  <a:cubicBezTo>
                    <a:pt x="21" y="25"/>
                    <a:pt x="13" y="27"/>
                    <a:pt x="8" y="24"/>
                  </a:cubicBezTo>
                  <a:cubicBezTo>
                    <a:pt x="2" y="20"/>
                    <a:pt x="0" y="13"/>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4"/>
            <p:cNvSpPr>
              <a:spLocks/>
            </p:cNvSpPr>
            <p:nvPr/>
          </p:nvSpPr>
          <p:spPr bwMode="auto">
            <a:xfrm>
              <a:off x="3736" y="309"/>
              <a:ext cx="167" cy="167"/>
            </a:xfrm>
            <a:custGeom>
              <a:avLst/>
              <a:gdLst>
                <a:gd name="T0" fmla="*/ 4 w 27"/>
                <a:gd name="T1" fmla="*/ 6 h 27"/>
                <a:gd name="T2" fmla="*/ 21 w 27"/>
                <a:gd name="T3" fmla="*/ 4 h 27"/>
                <a:gd name="T4" fmla="*/ 23 w 27"/>
                <a:gd name="T5" fmla="*/ 21 h 27"/>
                <a:gd name="T6" fmla="*/ 7 w 27"/>
                <a:gd name="T7" fmla="*/ 23 h 27"/>
                <a:gd name="T8" fmla="*/ 4 w 27"/>
                <a:gd name="T9" fmla="*/ 6 h 27"/>
              </a:gdLst>
              <a:ahLst/>
              <a:cxnLst>
                <a:cxn ang="0">
                  <a:pos x="T0" y="T1"/>
                </a:cxn>
                <a:cxn ang="0">
                  <a:pos x="T2" y="T3"/>
                </a:cxn>
                <a:cxn ang="0">
                  <a:pos x="T4" y="T5"/>
                </a:cxn>
                <a:cxn ang="0">
                  <a:pos x="T6" y="T7"/>
                </a:cxn>
                <a:cxn ang="0">
                  <a:pos x="T8" y="T9"/>
                </a:cxn>
              </a:cxnLst>
              <a:rect l="0" t="0" r="r" b="b"/>
              <a:pathLst>
                <a:path w="27" h="27">
                  <a:moveTo>
                    <a:pt x="4" y="6"/>
                  </a:moveTo>
                  <a:cubicBezTo>
                    <a:pt x="8" y="1"/>
                    <a:pt x="16" y="0"/>
                    <a:pt x="21" y="4"/>
                  </a:cubicBezTo>
                  <a:cubicBezTo>
                    <a:pt x="26" y="8"/>
                    <a:pt x="27" y="16"/>
                    <a:pt x="23" y="21"/>
                  </a:cubicBezTo>
                  <a:cubicBezTo>
                    <a:pt x="19" y="26"/>
                    <a:pt x="12" y="27"/>
                    <a:pt x="7" y="23"/>
                  </a:cubicBezTo>
                  <a:cubicBezTo>
                    <a:pt x="1" y="19"/>
                    <a:pt x="0" y="12"/>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5"/>
            <p:cNvSpPr>
              <a:spLocks/>
            </p:cNvSpPr>
            <p:nvPr/>
          </p:nvSpPr>
          <p:spPr bwMode="auto">
            <a:xfrm>
              <a:off x="3891" y="445"/>
              <a:ext cx="161" cy="161"/>
            </a:xfrm>
            <a:custGeom>
              <a:avLst/>
              <a:gdLst>
                <a:gd name="T0" fmla="*/ 5 w 26"/>
                <a:gd name="T1" fmla="*/ 5 h 26"/>
                <a:gd name="T2" fmla="*/ 22 w 26"/>
                <a:gd name="T3" fmla="*/ 5 h 26"/>
                <a:gd name="T4" fmla="*/ 22 w 26"/>
                <a:gd name="T5" fmla="*/ 22 h 26"/>
                <a:gd name="T6" fmla="*/ 5 w 26"/>
                <a:gd name="T7" fmla="*/ 22 h 26"/>
                <a:gd name="T8" fmla="*/ 5 w 26"/>
                <a:gd name="T9" fmla="*/ 5 h 26"/>
              </a:gdLst>
              <a:ahLst/>
              <a:cxnLst>
                <a:cxn ang="0">
                  <a:pos x="T0" y="T1"/>
                </a:cxn>
                <a:cxn ang="0">
                  <a:pos x="T2" y="T3"/>
                </a:cxn>
                <a:cxn ang="0">
                  <a:pos x="T4" y="T5"/>
                </a:cxn>
                <a:cxn ang="0">
                  <a:pos x="T6" y="T7"/>
                </a:cxn>
                <a:cxn ang="0">
                  <a:pos x="T8" y="T9"/>
                </a:cxn>
              </a:cxnLst>
              <a:rect l="0" t="0" r="r" b="b"/>
              <a:pathLst>
                <a:path w="26" h="26">
                  <a:moveTo>
                    <a:pt x="5" y="5"/>
                  </a:moveTo>
                  <a:cubicBezTo>
                    <a:pt x="10" y="0"/>
                    <a:pt x="17" y="0"/>
                    <a:pt x="22" y="5"/>
                  </a:cubicBezTo>
                  <a:cubicBezTo>
                    <a:pt x="26" y="9"/>
                    <a:pt x="26" y="17"/>
                    <a:pt x="22" y="22"/>
                  </a:cubicBezTo>
                  <a:cubicBezTo>
                    <a:pt x="17" y="26"/>
                    <a:pt x="10" y="26"/>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6"/>
            <p:cNvSpPr>
              <a:spLocks/>
            </p:cNvSpPr>
            <p:nvPr/>
          </p:nvSpPr>
          <p:spPr bwMode="auto">
            <a:xfrm>
              <a:off x="4021" y="593"/>
              <a:ext cx="167" cy="167"/>
            </a:xfrm>
            <a:custGeom>
              <a:avLst/>
              <a:gdLst>
                <a:gd name="T0" fmla="*/ 7 w 27"/>
                <a:gd name="T1" fmla="*/ 4 h 27"/>
                <a:gd name="T2" fmla="*/ 23 w 27"/>
                <a:gd name="T3" fmla="*/ 7 h 27"/>
                <a:gd name="T4" fmla="*/ 21 w 27"/>
                <a:gd name="T5" fmla="*/ 23 h 27"/>
                <a:gd name="T6" fmla="*/ 4 w 27"/>
                <a:gd name="T7" fmla="*/ 21 h 27"/>
                <a:gd name="T8" fmla="*/ 7 w 27"/>
                <a:gd name="T9" fmla="*/ 4 h 27"/>
              </a:gdLst>
              <a:ahLst/>
              <a:cxnLst>
                <a:cxn ang="0">
                  <a:pos x="T0" y="T1"/>
                </a:cxn>
                <a:cxn ang="0">
                  <a:pos x="T2" y="T3"/>
                </a:cxn>
                <a:cxn ang="0">
                  <a:pos x="T4" y="T5"/>
                </a:cxn>
                <a:cxn ang="0">
                  <a:pos x="T6" y="T7"/>
                </a:cxn>
                <a:cxn ang="0">
                  <a:pos x="T8" y="T9"/>
                </a:cxn>
              </a:cxnLst>
              <a:rect l="0" t="0" r="r" b="b"/>
              <a:pathLst>
                <a:path w="27" h="27">
                  <a:moveTo>
                    <a:pt x="7" y="4"/>
                  </a:moveTo>
                  <a:cubicBezTo>
                    <a:pt x="12" y="0"/>
                    <a:pt x="19" y="1"/>
                    <a:pt x="23" y="7"/>
                  </a:cubicBezTo>
                  <a:cubicBezTo>
                    <a:pt x="27" y="12"/>
                    <a:pt x="26" y="19"/>
                    <a:pt x="21" y="23"/>
                  </a:cubicBezTo>
                  <a:cubicBezTo>
                    <a:pt x="16" y="27"/>
                    <a:pt x="8" y="26"/>
                    <a:pt x="4" y="21"/>
                  </a:cubicBezTo>
                  <a:cubicBezTo>
                    <a:pt x="0" y="16"/>
                    <a:pt x="1" y="8"/>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37"/>
            <p:cNvSpPr>
              <a:spLocks/>
            </p:cNvSpPr>
            <p:nvPr/>
          </p:nvSpPr>
          <p:spPr bwMode="auto">
            <a:xfrm>
              <a:off x="4132" y="760"/>
              <a:ext cx="173" cy="174"/>
            </a:xfrm>
            <a:custGeom>
              <a:avLst/>
              <a:gdLst>
                <a:gd name="T0" fmla="*/ 8 w 28"/>
                <a:gd name="T1" fmla="*/ 4 h 28"/>
                <a:gd name="T2" fmla="*/ 24 w 28"/>
                <a:gd name="T3" fmla="*/ 8 h 28"/>
                <a:gd name="T4" fmla="*/ 20 w 28"/>
                <a:gd name="T5" fmla="*/ 24 h 28"/>
                <a:gd name="T6" fmla="*/ 4 w 28"/>
                <a:gd name="T7" fmla="*/ 20 h 28"/>
                <a:gd name="T8" fmla="*/ 8 w 28"/>
                <a:gd name="T9" fmla="*/ 4 h 28"/>
              </a:gdLst>
              <a:ahLst/>
              <a:cxnLst>
                <a:cxn ang="0">
                  <a:pos x="T0" y="T1"/>
                </a:cxn>
                <a:cxn ang="0">
                  <a:pos x="T2" y="T3"/>
                </a:cxn>
                <a:cxn ang="0">
                  <a:pos x="T4" y="T5"/>
                </a:cxn>
                <a:cxn ang="0">
                  <a:pos x="T6" y="T7"/>
                </a:cxn>
                <a:cxn ang="0">
                  <a:pos x="T8" y="T9"/>
                </a:cxn>
              </a:cxnLst>
              <a:rect l="0" t="0" r="r" b="b"/>
              <a:pathLst>
                <a:path w="28" h="28">
                  <a:moveTo>
                    <a:pt x="8" y="4"/>
                  </a:moveTo>
                  <a:cubicBezTo>
                    <a:pt x="14" y="0"/>
                    <a:pt x="21" y="2"/>
                    <a:pt x="24" y="8"/>
                  </a:cubicBezTo>
                  <a:cubicBezTo>
                    <a:pt x="28" y="14"/>
                    <a:pt x="26" y="21"/>
                    <a:pt x="20" y="24"/>
                  </a:cubicBezTo>
                  <a:cubicBezTo>
                    <a:pt x="14" y="28"/>
                    <a:pt x="7" y="26"/>
                    <a:pt x="4" y="20"/>
                  </a:cubicBezTo>
                  <a:cubicBezTo>
                    <a:pt x="0" y="14"/>
                    <a:pt x="2" y="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Freeform 38"/>
            <p:cNvSpPr>
              <a:spLocks/>
            </p:cNvSpPr>
            <p:nvPr/>
          </p:nvSpPr>
          <p:spPr bwMode="auto">
            <a:xfrm>
              <a:off x="4225" y="946"/>
              <a:ext cx="167" cy="167"/>
            </a:xfrm>
            <a:custGeom>
              <a:avLst/>
              <a:gdLst>
                <a:gd name="T0" fmla="*/ 9 w 27"/>
                <a:gd name="T1" fmla="*/ 2 h 27"/>
                <a:gd name="T2" fmla="*/ 24 w 27"/>
                <a:gd name="T3" fmla="*/ 9 h 27"/>
                <a:gd name="T4" fmla="*/ 18 w 27"/>
                <a:gd name="T5" fmla="*/ 24 h 27"/>
                <a:gd name="T6" fmla="*/ 2 w 27"/>
                <a:gd name="T7" fmla="*/ 18 h 27"/>
                <a:gd name="T8" fmla="*/ 9 w 27"/>
                <a:gd name="T9" fmla="*/ 2 h 27"/>
              </a:gdLst>
              <a:ahLst/>
              <a:cxnLst>
                <a:cxn ang="0">
                  <a:pos x="T0" y="T1"/>
                </a:cxn>
                <a:cxn ang="0">
                  <a:pos x="T2" y="T3"/>
                </a:cxn>
                <a:cxn ang="0">
                  <a:pos x="T4" y="T5"/>
                </a:cxn>
                <a:cxn ang="0">
                  <a:pos x="T6" y="T7"/>
                </a:cxn>
                <a:cxn ang="0">
                  <a:pos x="T8" y="T9"/>
                </a:cxn>
              </a:cxnLst>
              <a:rect l="0" t="0" r="r" b="b"/>
              <a:pathLst>
                <a:path w="27" h="27">
                  <a:moveTo>
                    <a:pt x="9" y="2"/>
                  </a:moveTo>
                  <a:cubicBezTo>
                    <a:pt x="15" y="0"/>
                    <a:pt x="22" y="3"/>
                    <a:pt x="24" y="9"/>
                  </a:cubicBezTo>
                  <a:cubicBezTo>
                    <a:pt x="27" y="15"/>
                    <a:pt x="24" y="22"/>
                    <a:pt x="18" y="24"/>
                  </a:cubicBezTo>
                  <a:cubicBezTo>
                    <a:pt x="12" y="27"/>
                    <a:pt x="5" y="24"/>
                    <a:pt x="2" y="18"/>
                  </a:cubicBezTo>
                  <a:cubicBezTo>
                    <a:pt x="0" y="12"/>
                    <a:pt x="3" y="5"/>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39"/>
            <p:cNvSpPr>
              <a:spLocks/>
            </p:cNvSpPr>
            <p:nvPr/>
          </p:nvSpPr>
          <p:spPr bwMode="auto">
            <a:xfrm>
              <a:off x="4293" y="1138"/>
              <a:ext cx="161" cy="160"/>
            </a:xfrm>
            <a:custGeom>
              <a:avLst/>
              <a:gdLst>
                <a:gd name="T0" fmla="*/ 10 w 26"/>
                <a:gd name="T1" fmla="*/ 2 h 26"/>
                <a:gd name="T2" fmla="*/ 24 w 26"/>
                <a:gd name="T3" fmla="*/ 10 h 26"/>
                <a:gd name="T4" fmla="*/ 16 w 26"/>
                <a:gd name="T5" fmla="*/ 25 h 26"/>
                <a:gd name="T6" fmla="*/ 1 w 26"/>
                <a:gd name="T7" fmla="*/ 16 h 26"/>
                <a:gd name="T8" fmla="*/ 10 w 26"/>
                <a:gd name="T9" fmla="*/ 2 h 26"/>
              </a:gdLst>
              <a:ahLst/>
              <a:cxnLst>
                <a:cxn ang="0">
                  <a:pos x="T0" y="T1"/>
                </a:cxn>
                <a:cxn ang="0">
                  <a:pos x="T2" y="T3"/>
                </a:cxn>
                <a:cxn ang="0">
                  <a:pos x="T4" y="T5"/>
                </a:cxn>
                <a:cxn ang="0">
                  <a:pos x="T6" y="T7"/>
                </a:cxn>
                <a:cxn ang="0">
                  <a:pos x="T8" y="T9"/>
                </a:cxn>
              </a:cxnLst>
              <a:rect l="0" t="0" r="r" b="b"/>
              <a:pathLst>
                <a:path w="26" h="26">
                  <a:moveTo>
                    <a:pt x="10" y="2"/>
                  </a:moveTo>
                  <a:cubicBezTo>
                    <a:pt x="16" y="0"/>
                    <a:pt x="23" y="4"/>
                    <a:pt x="24" y="10"/>
                  </a:cubicBezTo>
                  <a:cubicBezTo>
                    <a:pt x="26" y="16"/>
                    <a:pt x="22" y="23"/>
                    <a:pt x="16" y="25"/>
                  </a:cubicBezTo>
                  <a:cubicBezTo>
                    <a:pt x="10" y="26"/>
                    <a:pt x="3" y="23"/>
                    <a:pt x="1" y="16"/>
                  </a:cubicBezTo>
                  <a:cubicBezTo>
                    <a:pt x="0" y="10"/>
                    <a:pt x="4"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40"/>
            <p:cNvSpPr>
              <a:spLocks/>
            </p:cNvSpPr>
            <p:nvPr/>
          </p:nvSpPr>
          <p:spPr bwMode="auto">
            <a:xfrm>
              <a:off x="4336" y="1342"/>
              <a:ext cx="155" cy="154"/>
            </a:xfrm>
            <a:custGeom>
              <a:avLst/>
              <a:gdLst>
                <a:gd name="T0" fmla="*/ 11 w 25"/>
                <a:gd name="T1" fmla="*/ 0 h 25"/>
                <a:gd name="T2" fmla="*/ 24 w 25"/>
                <a:gd name="T3" fmla="*/ 11 h 25"/>
                <a:gd name="T4" fmla="*/ 14 w 25"/>
                <a:gd name="T5" fmla="*/ 24 h 25"/>
                <a:gd name="T6" fmla="*/ 1 w 25"/>
                <a:gd name="T7" fmla="*/ 14 h 25"/>
                <a:gd name="T8" fmla="*/ 11 w 25"/>
                <a:gd name="T9" fmla="*/ 0 h 25"/>
              </a:gdLst>
              <a:ahLst/>
              <a:cxnLst>
                <a:cxn ang="0">
                  <a:pos x="T0" y="T1"/>
                </a:cxn>
                <a:cxn ang="0">
                  <a:pos x="T2" y="T3"/>
                </a:cxn>
                <a:cxn ang="0">
                  <a:pos x="T4" y="T5"/>
                </a:cxn>
                <a:cxn ang="0">
                  <a:pos x="T6" y="T7"/>
                </a:cxn>
                <a:cxn ang="0">
                  <a:pos x="T8" y="T9"/>
                </a:cxn>
              </a:cxnLst>
              <a:rect l="0" t="0" r="r" b="b"/>
              <a:pathLst>
                <a:path w="25" h="25">
                  <a:moveTo>
                    <a:pt x="11" y="0"/>
                  </a:moveTo>
                  <a:cubicBezTo>
                    <a:pt x="17" y="0"/>
                    <a:pt x="23" y="4"/>
                    <a:pt x="24" y="11"/>
                  </a:cubicBezTo>
                  <a:cubicBezTo>
                    <a:pt x="25" y="17"/>
                    <a:pt x="20" y="23"/>
                    <a:pt x="14" y="24"/>
                  </a:cubicBezTo>
                  <a:cubicBezTo>
                    <a:pt x="7" y="25"/>
                    <a:pt x="1" y="20"/>
                    <a:pt x="1" y="14"/>
                  </a:cubicBezTo>
                  <a:cubicBezTo>
                    <a:pt x="0" y="7"/>
                    <a:pt x="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Oval 41"/>
            <p:cNvSpPr>
              <a:spLocks noChangeArrowheads="1"/>
            </p:cNvSpPr>
            <p:nvPr/>
          </p:nvSpPr>
          <p:spPr bwMode="auto">
            <a:xfrm>
              <a:off x="4355" y="1546"/>
              <a:ext cx="142" cy="14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5" name="Freeform 42"/>
            <p:cNvSpPr>
              <a:spLocks/>
            </p:cNvSpPr>
            <p:nvPr/>
          </p:nvSpPr>
          <p:spPr bwMode="auto">
            <a:xfrm>
              <a:off x="4336" y="1744"/>
              <a:ext cx="155" cy="154"/>
            </a:xfrm>
            <a:custGeom>
              <a:avLst/>
              <a:gdLst>
                <a:gd name="T0" fmla="*/ 14 w 25"/>
                <a:gd name="T1" fmla="*/ 1 h 25"/>
                <a:gd name="T2" fmla="*/ 24 w 25"/>
                <a:gd name="T3" fmla="*/ 14 h 25"/>
                <a:gd name="T4" fmla="*/ 11 w 25"/>
                <a:gd name="T5" fmla="*/ 24 h 25"/>
                <a:gd name="T6" fmla="*/ 1 w 25"/>
                <a:gd name="T7" fmla="*/ 11 h 25"/>
                <a:gd name="T8" fmla="*/ 14 w 25"/>
                <a:gd name="T9" fmla="*/ 1 h 25"/>
              </a:gdLst>
              <a:ahLst/>
              <a:cxnLst>
                <a:cxn ang="0">
                  <a:pos x="T0" y="T1"/>
                </a:cxn>
                <a:cxn ang="0">
                  <a:pos x="T2" y="T3"/>
                </a:cxn>
                <a:cxn ang="0">
                  <a:pos x="T4" y="T5"/>
                </a:cxn>
                <a:cxn ang="0">
                  <a:pos x="T6" y="T7"/>
                </a:cxn>
                <a:cxn ang="0">
                  <a:pos x="T8" y="T9"/>
                </a:cxn>
              </a:cxnLst>
              <a:rect l="0" t="0" r="r" b="b"/>
              <a:pathLst>
                <a:path w="25" h="25">
                  <a:moveTo>
                    <a:pt x="14" y="1"/>
                  </a:moveTo>
                  <a:cubicBezTo>
                    <a:pt x="20" y="2"/>
                    <a:pt x="25" y="7"/>
                    <a:pt x="24" y="14"/>
                  </a:cubicBezTo>
                  <a:cubicBezTo>
                    <a:pt x="23" y="21"/>
                    <a:pt x="17" y="25"/>
                    <a:pt x="11" y="24"/>
                  </a:cubicBezTo>
                  <a:cubicBezTo>
                    <a:pt x="4" y="23"/>
                    <a:pt x="0" y="17"/>
                    <a:pt x="1" y="11"/>
                  </a:cubicBezTo>
                  <a:cubicBezTo>
                    <a:pt x="1" y="4"/>
                    <a:pt x="7"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6" name="Freeform 43"/>
            <p:cNvSpPr>
              <a:spLocks/>
            </p:cNvSpPr>
            <p:nvPr/>
          </p:nvSpPr>
          <p:spPr bwMode="auto">
            <a:xfrm>
              <a:off x="4293" y="1935"/>
              <a:ext cx="161" cy="167"/>
            </a:xfrm>
            <a:custGeom>
              <a:avLst/>
              <a:gdLst>
                <a:gd name="T0" fmla="*/ 16 w 26"/>
                <a:gd name="T1" fmla="*/ 2 h 27"/>
                <a:gd name="T2" fmla="*/ 24 w 26"/>
                <a:gd name="T3" fmla="*/ 17 h 27"/>
                <a:gd name="T4" fmla="*/ 10 w 26"/>
                <a:gd name="T5" fmla="*/ 25 h 27"/>
                <a:gd name="T6" fmla="*/ 1 w 26"/>
                <a:gd name="T7" fmla="*/ 10 h 27"/>
                <a:gd name="T8" fmla="*/ 16 w 26"/>
                <a:gd name="T9" fmla="*/ 2 h 27"/>
              </a:gdLst>
              <a:ahLst/>
              <a:cxnLst>
                <a:cxn ang="0">
                  <a:pos x="T0" y="T1"/>
                </a:cxn>
                <a:cxn ang="0">
                  <a:pos x="T2" y="T3"/>
                </a:cxn>
                <a:cxn ang="0">
                  <a:pos x="T4" y="T5"/>
                </a:cxn>
                <a:cxn ang="0">
                  <a:pos x="T6" y="T7"/>
                </a:cxn>
                <a:cxn ang="0">
                  <a:pos x="T8" y="T9"/>
                </a:cxn>
              </a:cxnLst>
              <a:rect l="0" t="0" r="r" b="b"/>
              <a:pathLst>
                <a:path w="26" h="27">
                  <a:moveTo>
                    <a:pt x="16" y="2"/>
                  </a:moveTo>
                  <a:cubicBezTo>
                    <a:pt x="22" y="4"/>
                    <a:pt x="26" y="10"/>
                    <a:pt x="24" y="17"/>
                  </a:cubicBezTo>
                  <a:cubicBezTo>
                    <a:pt x="23" y="23"/>
                    <a:pt x="16" y="27"/>
                    <a:pt x="10" y="25"/>
                  </a:cubicBezTo>
                  <a:cubicBezTo>
                    <a:pt x="4" y="23"/>
                    <a:pt x="0" y="17"/>
                    <a:pt x="1" y="10"/>
                  </a:cubicBezTo>
                  <a:cubicBezTo>
                    <a:pt x="3" y="4"/>
                    <a:pt x="1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 name="Freeform 44"/>
            <p:cNvSpPr>
              <a:spLocks/>
            </p:cNvSpPr>
            <p:nvPr/>
          </p:nvSpPr>
          <p:spPr bwMode="auto">
            <a:xfrm>
              <a:off x="4225" y="2127"/>
              <a:ext cx="167" cy="167"/>
            </a:xfrm>
            <a:custGeom>
              <a:avLst/>
              <a:gdLst>
                <a:gd name="T0" fmla="*/ 18 w 27"/>
                <a:gd name="T1" fmla="*/ 2 h 27"/>
                <a:gd name="T2" fmla="*/ 24 w 27"/>
                <a:gd name="T3" fmla="*/ 18 h 27"/>
                <a:gd name="T4" fmla="*/ 9 w 27"/>
                <a:gd name="T5" fmla="*/ 24 h 27"/>
                <a:gd name="T6" fmla="*/ 2 w 27"/>
                <a:gd name="T7" fmla="*/ 9 h 27"/>
                <a:gd name="T8" fmla="*/ 18 w 27"/>
                <a:gd name="T9" fmla="*/ 2 h 27"/>
              </a:gdLst>
              <a:ahLst/>
              <a:cxnLst>
                <a:cxn ang="0">
                  <a:pos x="T0" y="T1"/>
                </a:cxn>
                <a:cxn ang="0">
                  <a:pos x="T2" y="T3"/>
                </a:cxn>
                <a:cxn ang="0">
                  <a:pos x="T4" y="T5"/>
                </a:cxn>
                <a:cxn ang="0">
                  <a:pos x="T6" y="T7"/>
                </a:cxn>
                <a:cxn ang="0">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45"/>
            <p:cNvSpPr>
              <a:spLocks/>
            </p:cNvSpPr>
            <p:nvPr/>
          </p:nvSpPr>
          <p:spPr bwMode="auto">
            <a:xfrm>
              <a:off x="4132" y="2306"/>
              <a:ext cx="173" cy="167"/>
            </a:xfrm>
            <a:custGeom>
              <a:avLst/>
              <a:gdLst>
                <a:gd name="T0" fmla="*/ 20 w 28"/>
                <a:gd name="T1" fmla="*/ 3 h 27"/>
                <a:gd name="T2" fmla="*/ 24 w 28"/>
                <a:gd name="T3" fmla="*/ 20 h 27"/>
                <a:gd name="T4" fmla="*/ 8 w 28"/>
                <a:gd name="T5" fmla="*/ 24 h 27"/>
                <a:gd name="T6" fmla="*/ 4 w 28"/>
                <a:gd name="T7" fmla="*/ 8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26" y="7"/>
                    <a:pt x="28" y="14"/>
                    <a:pt x="24" y="20"/>
                  </a:cubicBezTo>
                  <a:cubicBezTo>
                    <a:pt x="21" y="25"/>
                    <a:pt x="14" y="27"/>
                    <a:pt x="8" y="24"/>
                  </a:cubicBezTo>
                  <a:cubicBezTo>
                    <a:pt x="2" y="21"/>
                    <a:pt x="0" y="14"/>
                    <a:pt x="4" y="8"/>
                  </a:cubicBezTo>
                  <a:cubicBezTo>
                    <a:pt x="7" y="2"/>
                    <a:pt x="14" y="0"/>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9" name="Freeform 46"/>
            <p:cNvSpPr>
              <a:spLocks/>
            </p:cNvSpPr>
            <p:nvPr/>
          </p:nvSpPr>
          <p:spPr bwMode="auto">
            <a:xfrm>
              <a:off x="4021" y="2473"/>
              <a:ext cx="167" cy="167"/>
            </a:xfrm>
            <a:custGeom>
              <a:avLst/>
              <a:gdLst>
                <a:gd name="T0" fmla="*/ 21 w 27"/>
                <a:gd name="T1" fmla="*/ 4 h 27"/>
                <a:gd name="T2" fmla="*/ 23 w 27"/>
                <a:gd name="T3" fmla="*/ 21 h 27"/>
                <a:gd name="T4" fmla="*/ 7 w 27"/>
                <a:gd name="T5" fmla="*/ 23 h 27"/>
                <a:gd name="T6" fmla="*/ 4 w 27"/>
                <a:gd name="T7" fmla="*/ 7 h 27"/>
                <a:gd name="T8" fmla="*/ 21 w 27"/>
                <a:gd name="T9" fmla="*/ 4 h 27"/>
              </a:gdLst>
              <a:ahLst/>
              <a:cxnLst>
                <a:cxn ang="0">
                  <a:pos x="T0" y="T1"/>
                </a:cxn>
                <a:cxn ang="0">
                  <a:pos x="T2" y="T3"/>
                </a:cxn>
                <a:cxn ang="0">
                  <a:pos x="T4" y="T5"/>
                </a:cxn>
                <a:cxn ang="0">
                  <a:pos x="T6" y="T7"/>
                </a:cxn>
                <a:cxn ang="0">
                  <a:pos x="T8" y="T9"/>
                </a:cxn>
              </a:cxnLst>
              <a:rect l="0" t="0" r="r" b="b"/>
              <a:pathLst>
                <a:path w="27" h="27">
                  <a:moveTo>
                    <a:pt x="21" y="4"/>
                  </a:moveTo>
                  <a:cubicBezTo>
                    <a:pt x="26" y="8"/>
                    <a:pt x="27" y="16"/>
                    <a:pt x="23" y="21"/>
                  </a:cubicBezTo>
                  <a:cubicBezTo>
                    <a:pt x="19" y="26"/>
                    <a:pt x="12" y="27"/>
                    <a:pt x="7" y="23"/>
                  </a:cubicBezTo>
                  <a:cubicBezTo>
                    <a:pt x="1" y="19"/>
                    <a:pt x="0" y="12"/>
                    <a:pt x="4" y="7"/>
                  </a:cubicBezTo>
                  <a:cubicBezTo>
                    <a:pt x="8" y="1"/>
                    <a:pt x="16" y="0"/>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Freeform 47"/>
            <p:cNvSpPr>
              <a:spLocks/>
            </p:cNvSpPr>
            <p:nvPr/>
          </p:nvSpPr>
          <p:spPr bwMode="auto">
            <a:xfrm>
              <a:off x="3891" y="2628"/>
              <a:ext cx="161" cy="167"/>
            </a:xfrm>
            <a:custGeom>
              <a:avLst/>
              <a:gdLst>
                <a:gd name="T0" fmla="*/ 22 w 26"/>
                <a:gd name="T1" fmla="*/ 5 h 27"/>
                <a:gd name="T2" fmla="*/ 22 w 26"/>
                <a:gd name="T3" fmla="*/ 22 h 27"/>
                <a:gd name="T4" fmla="*/ 5 w 26"/>
                <a:gd name="T5" fmla="*/ 22 h 27"/>
                <a:gd name="T6" fmla="*/ 5 w 26"/>
                <a:gd name="T7" fmla="*/ 5 h 27"/>
                <a:gd name="T8" fmla="*/ 22 w 26"/>
                <a:gd name="T9" fmla="*/ 5 h 27"/>
              </a:gdLst>
              <a:ahLst/>
              <a:cxnLst>
                <a:cxn ang="0">
                  <a:pos x="T0" y="T1"/>
                </a:cxn>
                <a:cxn ang="0">
                  <a:pos x="T2" y="T3"/>
                </a:cxn>
                <a:cxn ang="0">
                  <a:pos x="T4" y="T5"/>
                </a:cxn>
                <a:cxn ang="0">
                  <a:pos x="T6" y="T7"/>
                </a:cxn>
                <a:cxn ang="0">
                  <a:pos x="T8" y="T9"/>
                </a:cxn>
              </a:cxnLst>
              <a:rect l="0" t="0" r="r" b="b"/>
              <a:pathLst>
                <a:path w="26" h="27">
                  <a:moveTo>
                    <a:pt x="22" y="5"/>
                  </a:moveTo>
                  <a:cubicBezTo>
                    <a:pt x="26" y="10"/>
                    <a:pt x="26" y="17"/>
                    <a:pt x="22" y="22"/>
                  </a:cubicBezTo>
                  <a:cubicBezTo>
                    <a:pt x="17" y="27"/>
                    <a:pt x="10" y="27"/>
                    <a:pt x="5" y="22"/>
                  </a:cubicBezTo>
                  <a:cubicBezTo>
                    <a:pt x="0" y="17"/>
                    <a:pt x="0" y="10"/>
                    <a:pt x="5" y="5"/>
                  </a:cubicBezTo>
                  <a:cubicBezTo>
                    <a:pt x="10" y="0"/>
                    <a:pt x="17" y="0"/>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48"/>
            <p:cNvSpPr>
              <a:spLocks/>
            </p:cNvSpPr>
            <p:nvPr/>
          </p:nvSpPr>
          <p:spPr bwMode="auto">
            <a:xfrm>
              <a:off x="3736" y="2764"/>
              <a:ext cx="167" cy="161"/>
            </a:xfrm>
            <a:custGeom>
              <a:avLst/>
              <a:gdLst>
                <a:gd name="T0" fmla="*/ 23 w 27"/>
                <a:gd name="T1" fmla="*/ 6 h 26"/>
                <a:gd name="T2" fmla="*/ 21 w 27"/>
                <a:gd name="T3" fmla="*/ 22 h 26"/>
                <a:gd name="T4" fmla="*/ 4 w 27"/>
                <a:gd name="T5" fmla="*/ 20 h 26"/>
                <a:gd name="T6" fmla="*/ 7 w 27"/>
                <a:gd name="T7" fmla="*/ 4 h 26"/>
                <a:gd name="T8" fmla="*/ 23 w 27"/>
                <a:gd name="T9" fmla="*/ 6 h 26"/>
              </a:gdLst>
              <a:ahLst/>
              <a:cxnLst>
                <a:cxn ang="0">
                  <a:pos x="T0" y="T1"/>
                </a:cxn>
                <a:cxn ang="0">
                  <a:pos x="T2" y="T3"/>
                </a:cxn>
                <a:cxn ang="0">
                  <a:pos x="T4" y="T5"/>
                </a:cxn>
                <a:cxn ang="0">
                  <a:pos x="T6" y="T7"/>
                </a:cxn>
                <a:cxn ang="0">
                  <a:pos x="T8" y="T9"/>
                </a:cxn>
              </a:cxnLst>
              <a:rect l="0" t="0" r="r" b="b"/>
              <a:pathLst>
                <a:path w="27" h="26">
                  <a:moveTo>
                    <a:pt x="23" y="6"/>
                  </a:moveTo>
                  <a:cubicBezTo>
                    <a:pt x="27" y="11"/>
                    <a:pt x="26" y="18"/>
                    <a:pt x="21" y="22"/>
                  </a:cubicBezTo>
                  <a:cubicBezTo>
                    <a:pt x="16" y="26"/>
                    <a:pt x="8" y="26"/>
                    <a:pt x="4" y="20"/>
                  </a:cubicBezTo>
                  <a:cubicBezTo>
                    <a:pt x="0" y="15"/>
                    <a:pt x="1" y="8"/>
                    <a:pt x="7" y="4"/>
                  </a:cubicBezTo>
                  <a:cubicBezTo>
                    <a:pt x="12" y="0"/>
                    <a:pt x="19" y="1"/>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49"/>
            <p:cNvSpPr>
              <a:spLocks/>
            </p:cNvSpPr>
            <p:nvPr/>
          </p:nvSpPr>
          <p:spPr bwMode="auto">
            <a:xfrm>
              <a:off x="3569" y="2875"/>
              <a:ext cx="167" cy="167"/>
            </a:xfrm>
            <a:custGeom>
              <a:avLst/>
              <a:gdLst>
                <a:gd name="T0" fmla="*/ 24 w 27"/>
                <a:gd name="T1" fmla="*/ 7 h 27"/>
                <a:gd name="T2" fmla="*/ 20 w 27"/>
                <a:gd name="T3" fmla="*/ 24 h 27"/>
                <a:gd name="T4" fmla="*/ 3 w 27"/>
                <a:gd name="T5" fmla="*/ 19 h 27"/>
                <a:gd name="T6" fmla="*/ 8 w 27"/>
                <a:gd name="T7" fmla="*/ 3 h 27"/>
                <a:gd name="T8" fmla="*/ 24 w 27"/>
                <a:gd name="T9" fmla="*/ 7 h 27"/>
              </a:gdLst>
              <a:ahLst/>
              <a:cxnLst>
                <a:cxn ang="0">
                  <a:pos x="T0" y="T1"/>
                </a:cxn>
                <a:cxn ang="0">
                  <a:pos x="T2" y="T3"/>
                </a:cxn>
                <a:cxn ang="0">
                  <a:pos x="T4" y="T5"/>
                </a:cxn>
                <a:cxn ang="0">
                  <a:pos x="T6" y="T7"/>
                </a:cxn>
                <a:cxn ang="0">
                  <a:pos x="T8" y="T9"/>
                </a:cxn>
              </a:cxnLst>
              <a:rect l="0" t="0" r="r" b="b"/>
              <a:pathLst>
                <a:path w="27" h="27">
                  <a:moveTo>
                    <a:pt x="24" y="7"/>
                  </a:moveTo>
                  <a:cubicBezTo>
                    <a:pt x="27" y="13"/>
                    <a:pt x="25" y="20"/>
                    <a:pt x="20" y="24"/>
                  </a:cubicBezTo>
                  <a:cubicBezTo>
                    <a:pt x="14" y="27"/>
                    <a:pt x="7" y="25"/>
                    <a:pt x="3" y="19"/>
                  </a:cubicBezTo>
                  <a:cubicBezTo>
                    <a:pt x="0" y="13"/>
                    <a:pt x="2" y="6"/>
                    <a:pt x="8" y="3"/>
                  </a:cubicBezTo>
                  <a:cubicBezTo>
                    <a:pt x="13" y="0"/>
                    <a:pt x="21" y="2"/>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50"/>
            <p:cNvSpPr>
              <a:spLocks/>
            </p:cNvSpPr>
            <p:nvPr/>
          </p:nvSpPr>
          <p:spPr bwMode="auto">
            <a:xfrm>
              <a:off x="3390" y="2962"/>
              <a:ext cx="167" cy="167"/>
            </a:xfrm>
            <a:custGeom>
              <a:avLst/>
              <a:gdLst>
                <a:gd name="T0" fmla="*/ 24 w 27"/>
                <a:gd name="T1" fmla="*/ 9 h 27"/>
                <a:gd name="T2" fmla="*/ 18 w 27"/>
                <a:gd name="T3" fmla="*/ 25 h 27"/>
                <a:gd name="T4" fmla="*/ 2 w 27"/>
                <a:gd name="T5" fmla="*/ 18 h 27"/>
                <a:gd name="T6" fmla="*/ 9 w 27"/>
                <a:gd name="T7" fmla="*/ 3 h 27"/>
                <a:gd name="T8" fmla="*/ 24 w 27"/>
                <a:gd name="T9" fmla="*/ 9 h 27"/>
              </a:gdLst>
              <a:ahLst/>
              <a:cxnLst>
                <a:cxn ang="0">
                  <a:pos x="T0" y="T1"/>
                </a:cxn>
                <a:cxn ang="0">
                  <a:pos x="T2" y="T3"/>
                </a:cxn>
                <a:cxn ang="0">
                  <a:pos x="T4" y="T5"/>
                </a:cxn>
                <a:cxn ang="0">
                  <a:pos x="T6" y="T7"/>
                </a:cxn>
                <a:cxn ang="0">
                  <a:pos x="T8" y="T9"/>
                </a:cxn>
              </a:cxnLst>
              <a:rect l="0" t="0" r="r" b="b"/>
              <a:pathLst>
                <a:path w="27" h="27">
                  <a:moveTo>
                    <a:pt x="24" y="9"/>
                  </a:moveTo>
                  <a:cubicBezTo>
                    <a:pt x="27" y="15"/>
                    <a:pt x="24" y="22"/>
                    <a:pt x="18" y="25"/>
                  </a:cubicBezTo>
                  <a:cubicBezTo>
                    <a:pt x="12" y="27"/>
                    <a:pt x="5" y="24"/>
                    <a:pt x="2" y="18"/>
                  </a:cubicBezTo>
                  <a:cubicBezTo>
                    <a:pt x="0" y="12"/>
                    <a:pt x="3" y="5"/>
                    <a:pt x="9" y="3"/>
                  </a:cubicBezTo>
                  <a:cubicBezTo>
                    <a:pt x="15" y="0"/>
                    <a:pt x="22" y="3"/>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51"/>
            <p:cNvSpPr>
              <a:spLocks/>
            </p:cNvSpPr>
            <p:nvPr/>
          </p:nvSpPr>
          <p:spPr bwMode="auto">
            <a:xfrm>
              <a:off x="3198" y="3030"/>
              <a:ext cx="167" cy="160"/>
            </a:xfrm>
            <a:custGeom>
              <a:avLst/>
              <a:gdLst>
                <a:gd name="T0" fmla="*/ 25 w 27"/>
                <a:gd name="T1" fmla="*/ 10 h 26"/>
                <a:gd name="T2" fmla="*/ 16 w 27"/>
                <a:gd name="T3" fmla="*/ 25 h 26"/>
                <a:gd name="T4" fmla="*/ 2 w 27"/>
                <a:gd name="T5" fmla="*/ 16 h 26"/>
                <a:gd name="T6" fmla="*/ 10 w 27"/>
                <a:gd name="T7" fmla="*/ 2 h 26"/>
                <a:gd name="T8" fmla="*/ 25 w 27"/>
                <a:gd name="T9" fmla="*/ 10 h 26"/>
              </a:gdLst>
              <a:ahLst/>
              <a:cxnLst>
                <a:cxn ang="0">
                  <a:pos x="T0" y="T1"/>
                </a:cxn>
                <a:cxn ang="0">
                  <a:pos x="T2" y="T3"/>
                </a:cxn>
                <a:cxn ang="0">
                  <a:pos x="T4" y="T5"/>
                </a:cxn>
                <a:cxn ang="0">
                  <a:pos x="T6" y="T7"/>
                </a:cxn>
                <a:cxn ang="0">
                  <a:pos x="T8" y="T9"/>
                </a:cxn>
              </a:cxnLst>
              <a:rect l="0" t="0" r="r" b="b"/>
              <a:pathLst>
                <a:path w="27" h="26">
                  <a:moveTo>
                    <a:pt x="25" y="10"/>
                  </a:moveTo>
                  <a:cubicBezTo>
                    <a:pt x="27" y="16"/>
                    <a:pt x="23" y="23"/>
                    <a:pt x="16" y="25"/>
                  </a:cubicBezTo>
                  <a:cubicBezTo>
                    <a:pt x="10" y="26"/>
                    <a:pt x="4" y="23"/>
                    <a:pt x="2" y="16"/>
                  </a:cubicBezTo>
                  <a:cubicBezTo>
                    <a:pt x="0" y="10"/>
                    <a:pt x="4" y="3"/>
                    <a:pt x="10" y="2"/>
                  </a:cubicBezTo>
                  <a:cubicBezTo>
                    <a:pt x="17" y="0"/>
                    <a:pt x="23" y="4"/>
                    <a:pt x="2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52"/>
            <p:cNvSpPr>
              <a:spLocks/>
            </p:cNvSpPr>
            <p:nvPr/>
          </p:nvSpPr>
          <p:spPr bwMode="auto">
            <a:xfrm>
              <a:off x="3007" y="3073"/>
              <a:ext cx="154" cy="155"/>
            </a:xfrm>
            <a:custGeom>
              <a:avLst/>
              <a:gdLst>
                <a:gd name="T0" fmla="*/ 24 w 25"/>
                <a:gd name="T1" fmla="*/ 11 h 25"/>
                <a:gd name="T2" fmla="*/ 14 w 25"/>
                <a:gd name="T3" fmla="*/ 24 h 25"/>
                <a:gd name="T4" fmla="*/ 0 w 25"/>
                <a:gd name="T5" fmla="*/ 14 h 25"/>
                <a:gd name="T6" fmla="*/ 11 w 25"/>
                <a:gd name="T7" fmla="*/ 1 h 25"/>
                <a:gd name="T8" fmla="*/ 24 w 25"/>
                <a:gd name="T9" fmla="*/ 11 h 25"/>
              </a:gdLst>
              <a:ahLst/>
              <a:cxnLst>
                <a:cxn ang="0">
                  <a:pos x="T0" y="T1"/>
                </a:cxn>
                <a:cxn ang="0">
                  <a:pos x="T2" y="T3"/>
                </a:cxn>
                <a:cxn ang="0">
                  <a:pos x="T4" y="T5"/>
                </a:cxn>
                <a:cxn ang="0">
                  <a:pos x="T6" y="T7"/>
                </a:cxn>
                <a:cxn ang="0">
                  <a:pos x="T8" y="T9"/>
                </a:cxn>
              </a:cxnLst>
              <a:rect l="0" t="0" r="r" b="b"/>
              <a:pathLst>
                <a:path w="25" h="25">
                  <a:moveTo>
                    <a:pt x="24" y="11"/>
                  </a:moveTo>
                  <a:cubicBezTo>
                    <a:pt x="25" y="18"/>
                    <a:pt x="20" y="23"/>
                    <a:pt x="14" y="24"/>
                  </a:cubicBezTo>
                  <a:cubicBezTo>
                    <a:pt x="7" y="25"/>
                    <a:pt x="1" y="21"/>
                    <a:pt x="0" y="14"/>
                  </a:cubicBezTo>
                  <a:cubicBezTo>
                    <a:pt x="0" y="8"/>
                    <a:pt x="4" y="2"/>
                    <a:pt x="11" y="1"/>
                  </a:cubicBezTo>
                  <a:cubicBezTo>
                    <a:pt x="17" y="0"/>
                    <a:pt x="23" y="4"/>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24887007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55576" y="293304"/>
            <a:ext cx="8229600" cy="353194"/>
          </a:xfrm>
          <a:prstGeom prst="rect">
            <a:avLst/>
          </a:prstGeom>
        </p:spPr>
        <p:txBody>
          <a:bodyPr vert="horz" lIns="0" tIns="0" rIns="91440" bIns="0" rtlCol="0" anchor="t" anchorCtr="0">
            <a:noAutofit/>
          </a:bodyPr>
          <a:lstStyle>
            <a:lvl1pPr>
              <a:defRPr>
                <a:solidFill>
                  <a:schemeClr val="accent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3346421"/>
      </p:ext>
    </p:extLst>
  </p:cSld>
  <p:clrMapOvr>
    <a:masterClrMapping/>
  </p:clrMapOvr>
  <p:transition spd="slow">
    <p:wip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5248C81-A980-48AD-887D-E79334BE307E}" type="datetimeFigureOut">
              <a:rPr lang="en-GB" smtClean="0">
                <a:solidFill>
                  <a:prstClr val="black"/>
                </a:solidFill>
              </a:rPr>
              <a:pPr/>
              <a:t>25/09/2017</a:t>
            </a:fld>
            <a:endParaRPr lang="en-GB">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74414B6-62CE-4587-B83D-4695AA2A796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2962494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0" y="0"/>
            <a:ext cx="9144000" cy="5143500"/>
          </a:xfrm>
          <a:prstGeom prst="rect">
            <a:avLst/>
          </a:prstGeom>
          <a:solidFill>
            <a:srgbClr val="56D9E3"/>
          </a:solidFill>
          <a:ln>
            <a:solidFill>
              <a:srgbClr val="15A0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93B6A"/>
              </a:solidFill>
            </a:endParaRPr>
          </a:p>
        </p:txBody>
      </p:sp>
      <p:pic>
        <p:nvPicPr>
          <p:cNvPr id="4" name="Picture 3" descr="LOGO MINI.png"/>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69244" y="266701"/>
            <a:ext cx="445813" cy="406400"/>
          </a:xfrm>
          <a:prstGeom prst="rect">
            <a:avLst/>
          </a:prstGeom>
        </p:spPr>
      </p:pic>
    </p:spTree>
    <p:extLst>
      <p:ext uri="{BB962C8B-B14F-4D97-AF65-F5344CB8AC3E}">
        <p14:creationId xmlns:p14="http://schemas.microsoft.com/office/powerpoint/2010/main" val="14711065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0" y="0"/>
            <a:ext cx="9144000" cy="5143500"/>
          </a:xfrm>
          <a:prstGeom prst="rect">
            <a:avLst/>
          </a:prstGeom>
          <a:solidFill>
            <a:srgbClr val="FF0079"/>
          </a:solidFill>
          <a:ln>
            <a:solidFill>
              <a:srgbClr val="E61D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93B6A"/>
              </a:solidFill>
            </a:endParaRPr>
          </a:p>
        </p:txBody>
      </p:sp>
      <p:pic>
        <p:nvPicPr>
          <p:cNvPr id="4" name="Picture 3" descr="LOGO MIN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44" y="266701"/>
            <a:ext cx="445813" cy="406400"/>
          </a:xfrm>
          <a:prstGeom prst="rect">
            <a:avLst/>
          </a:prstGeom>
        </p:spPr>
      </p:pic>
    </p:spTree>
    <p:extLst>
      <p:ext uri="{BB962C8B-B14F-4D97-AF65-F5344CB8AC3E}">
        <p14:creationId xmlns:p14="http://schemas.microsoft.com/office/powerpoint/2010/main" val="107984318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4344D"/>
          </a:solidFill>
          <a:ln>
            <a:solidFill>
              <a:srgbClr val="022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93B6A"/>
              </a:solidFill>
            </a:endParaRPr>
          </a:p>
        </p:txBody>
      </p:sp>
      <p:pic>
        <p:nvPicPr>
          <p:cNvPr id="4" name="Picture 3" descr="LOGO MIN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44" y="266701"/>
            <a:ext cx="445813" cy="406400"/>
          </a:xfrm>
          <a:prstGeom prst="rect">
            <a:avLst/>
          </a:prstGeom>
        </p:spPr>
      </p:pic>
    </p:spTree>
    <p:extLst>
      <p:ext uri="{BB962C8B-B14F-4D97-AF65-F5344CB8AC3E}">
        <p14:creationId xmlns:p14="http://schemas.microsoft.com/office/powerpoint/2010/main" val="2907888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r="-10811"/>
          <a:stretch/>
        </p:blipFill>
        <p:spPr>
          <a:xfrm>
            <a:off x="0" y="1006764"/>
            <a:ext cx="5831840" cy="3887893"/>
          </a:xfrm>
          <a:prstGeom prst="rect">
            <a:avLst/>
          </a:prstGeom>
        </p:spPr>
      </p:pic>
    </p:spTree>
    <p:extLst>
      <p:ext uri="{BB962C8B-B14F-4D97-AF65-F5344CB8AC3E}">
        <p14:creationId xmlns:p14="http://schemas.microsoft.com/office/powerpoint/2010/main" val="1494206367"/>
      </p:ext>
    </p:extLst>
  </p:cSld>
  <p:clrMapOvr>
    <a:masterClrMapping/>
  </p:clrMapOvr>
  <p:transition spd="slow">
    <p:wip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3" name="Picture 2" descr="LOGO MINI.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103900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343"/>
          <p:cNvSpPr>
            <a:spLocks noGrp="1"/>
          </p:cNvSpPr>
          <p:nvPr>
            <p:ph type="title"/>
          </p:nvPr>
        </p:nvSpPr>
        <p:spPr>
          <a:xfrm>
            <a:off x="2601171" y="3254202"/>
            <a:ext cx="3735363" cy="635347"/>
          </a:xfrm>
          <a:prstGeom prst="rect">
            <a:avLst/>
          </a:prstGeom>
        </p:spPr>
        <p:txBody>
          <a:bodyPr/>
          <a:lstStyle>
            <a:lvl1pPr marL="0" algn="ctr" defTabSz="457200" rtl="0" eaLnBrk="1" latinLnBrk="0" hangingPunct="1">
              <a:spcBef>
                <a:spcPct val="0"/>
              </a:spcBef>
              <a:buNone/>
              <a:defRPr lang="en-US" sz="2000" kern="1200" cap="all" baseline="0">
                <a:solidFill>
                  <a:schemeClr val="accent2"/>
                </a:solidFill>
                <a:latin typeface="Variable Bold"/>
                <a:ea typeface="+mj-ea"/>
                <a:cs typeface="Variable Bold"/>
              </a:defRPr>
            </a:lvl1pPr>
          </a:lstStyle>
          <a:p>
            <a:r>
              <a:rPr lang="en-US" dirty="0"/>
              <a:t>Click to </a:t>
            </a:r>
            <a:r>
              <a:rPr lang="en-US" dirty="0" smtClean="0"/>
              <a:t>edit</a:t>
            </a:r>
            <a:endParaRPr lang="en-US" dirty="0"/>
          </a:p>
        </p:txBody>
      </p:sp>
      <p:pic>
        <p:nvPicPr>
          <p:cNvPr id="8" name="Picture 7" descr="solid 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800" y="1644935"/>
            <a:ext cx="6756400" cy="847006"/>
          </a:xfrm>
          <a:prstGeom prst="rect">
            <a:avLst/>
          </a:prstGeom>
        </p:spPr>
      </p:pic>
    </p:spTree>
    <p:extLst>
      <p:ext uri="{BB962C8B-B14F-4D97-AF65-F5344CB8AC3E}">
        <p14:creationId xmlns:p14="http://schemas.microsoft.com/office/powerpoint/2010/main" val="16685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343"/>
          <p:cNvSpPr>
            <a:spLocks noGrp="1"/>
          </p:cNvSpPr>
          <p:nvPr>
            <p:ph type="title"/>
          </p:nvPr>
        </p:nvSpPr>
        <p:spPr>
          <a:xfrm>
            <a:off x="2601171" y="3254202"/>
            <a:ext cx="3735363" cy="635347"/>
          </a:xfrm>
          <a:prstGeom prst="rect">
            <a:avLst/>
          </a:prstGeom>
        </p:spPr>
        <p:txBody>
          <a:bodyPr/>
          <a:lstStyle>
            <a:lvl1pPr marL="0" algn="ctr" defTabSz="457200" rtl="0" eaLnBrk="1" latinLnBrk="0" hangingPunct="1">
              <a:spcBef>
                <a:spcPct val="0"/>
              </a:spcBef>
              <a:buNone/>
              <a:defRPr lang="en-US" sz="2000" kern="1200" cap="all" baseline="0">
                <a:solidFill>
                  <a:schemeClr val="accent5"/>
                </a:solidFill>
                <a:latin typeface="Variable Bold"/>
                <a:ea typeface="+mj-ea"/>
                <a:cs typeface="Variable Bold"/>
              </a:defRPr>
            </a:lvl1pPr>
          </a:lstStyle>
          <a:p>
            <a:r>
              <a:rPr lang="en-US" dirty="0"/>
              <a:t>Click to </a:t>
            </a:r>
            <a:r>
              <a:rPr lang="en-US" dirty="0" smtClean="0"/>
              <a:t>edit</a:t>
            </a:r>
            <a:endParaRPr lang="en-US" dirty="0"/>
          </a:p>
        </p:txBody>
      </p:sp>
      <p:pic>
        <p:nvPicPr>
          <p:cNvPr id="5" name="Picture 4" descr="solid 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800" y="1644935"/>
            <a:ext cx="6756400" cy="847006"/>
          </a:xfrm>
          <a:prstGeom prst="rect">
            <a:avLst/>
          </a:prstGeom>
        </p:spPr>
      </p:pic>
    </p:spTree>
    <p:extLst>
      <p:ext uri="{BB962C8B-B14F-4D97-AF65-F5344CB8AC3E}">
        <p14:creationId xmlns:p14="http://schemas.microsoft.com/office/powerpoint/2010/main" val="287364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descr="LOGO MINI.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
        <p:nvSpPr>
          <p:cNvPr id="5" name="Text Placeholder 7"/>
          <p:cNvSpPr>
            <a:spLocks noGrp="1"/>
          </p:cNvSpPr>
          <p:nvPr>
            <p:ph type="body" sz="quarter" idx="10"/>
          </p:nvPr>
        </p:nvSpPr>
        <p:spPr>
          <a:xfrm>
            <a:off x="927100" y="165100"/>
            <a:ext cx="6807200" cy="406400"/>
          </a:xfrm>
          <a:prstGeom prst="rect">
            <a:avLst/>
          </a:prstGeom>
        </p:spPr>
        <p:txBody>
          <a:bodyPr vert="horz"/>
          <a:lstStyle>
            <a:lvl1pPr>
              <a:defRPr>
                <a:solidFill>
                  <a:srgbClr val="1F497D"/>
                </a:solidFill>
              </a:defRPr>
            </a:lvl1pPr>
          </a:lstStyle>
          <a:p>
            <a:r>
              <a:rPr lang="en-GB" sz="3200" kern="1200" cap="all" dirty="0" smtClean="0">
                <a:solidFill>
                  <a:schemeClr val="bg1"/>
                </a:solidFill>
              </a:rPr>
              <a:t>Click to edit Master title style</a:t>
            </a:r>
            <a:endParaRPr lang="en-US" sz="3200" kern="1200" cap="all" dirty="0">
              <a:solidFill>
                <a:schemeClr val="bg1"/>
              </a:solidFill>
            </a:endParaRPr>
          </a:p>
        </p:txBody>
      </p:sp>
    </p:spTree>
    <p:extLst>
      <p:ext uri="{BB962C8B-B14F-4D97-AF65-F5344CB8AC3E}">
        <p14:creationId xmlns:p14="http://schemas.microsoft.com/office/powerpoint/2010/main" val="396637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descr="LOGO MINI.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123898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8464" y="4718489"/>
            <a:ext cx="216023" cy="229525"/>
          </a:xfrm>
          <a:prstGeom prst="rect">
            <a:avLst/>
          </a:prstGeom>
        </p:spPr>
      </p:pic>
    </p:spTree>
    <p:extLst>
      <p:ext uri="{BB962C8B-B14F-4D97-AF65-F5344CB8AC3E}">
        <p14:creationId xmlns:p14="http://schemas.microsoft.com/office/powerpoint/2010/main" val="26800376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pic>
        <p:nvPicPr>
          <p:cNvPr id="4" name="Picture 3" descr="MAGNETIC 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16336" y="1749932"/>
            <a:ext cx="6511331" cy="821819"/>
          </a:xfrm>
          <a:prstGeom prst="rect">
            <a:avLst/>
          </a:prstGeom>
        </p:spPr>
      </p:pic>
      <p:sp>
        <p:nvSpPr>
          <p:cNvPr id="342" name="Title 343"/>
          <p:cNvSpPr>
            <a:spLocks noGrp="1"/>
          </p:cNvSpPr>
          <p:nvPr>
            <p:ph type="title"/>
          </p:nvPr>
        </p:nvSpPr>
        <p:spPr>
          <a:xfrm>
            <a:off x="2601173" y="3254203"/>
            <a:ext cx="3735363" cy="635347"/>
          </a:xfrm>
          <a:prstGeom prst="rect">
            <a:avLst/>
          </a:prstGeom>
        </p:spPr>
        <p:txBody>
          <a:bodyPr/>
          <a:lstStyle>
            <a:lvl1pPr marL="0" algn="ctr" defTabSz="457200" rtl="0" eaLnBrk="1" latinLnBrk="0" hangingPunct="1">
              <a:spcBef>
                <a:spcPct val="0"/>
              </a:spcBef>
              <a:buNone/>
              <a:defRPr lang="en-US" sz="2000" kern="1200" cap="all" baseline="0">
                <a:solidFill>
                  <a:schemeClr val="bg1"/>
                </a:solidFill>
                <a:latin typeface="Variable Bold" pitchFamily="50"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21089467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pic>
        <p:nvPicPr>
          <p:cNvPr id="4" name="Picture 3" descr="MAGNETIC 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16336" y="1749932"/>
            <a:ext cx="6511331" cy="821819"/>
          </a:xfrm>
          <a:prstGeom prst="rect">
            <a:avLst/>
          </a:prstGeom>
        </p:spPr>
      </p:pic>
      <p:sp>
        <p:nvSpPr>
          <p:cNvPr id="342" name="Title 343"/>
          <p:cNvSpPr>
            <a:spLocks noGrp="1"/>
          </p:cNvSpPr>
          <p:nvPr>
            <p:ph type="title"/>
          </p:nvPr>
        </p:nvSpPr>
        <p:spPr>
          <a:xfrm>
            <a:off x="2601173" y="3254203"/>
            <a:ext cx="3735363" cy="635347"/>
          </a:xfrm>
          <a:prstGeom prst="rect">
            <a:avLst/>
          </a:prstGeom>
        </p:spPr>
        <p:txBody>
          <a:bodyPr/>
          <a:lstStyle>
            <a:lvl1pPr marL="0" algn="ctr" defTabSz="457200" rtl="0" eaLnBrk="1" latinLnBrk="0" hangingPunct="1">
              <a:spcBef>
                <a:spcPct val="0"/>
              </a:spcBef>
              <a:buNone/>
              <a:defRPr lang="en-US" sz="2000" kern="1200" cap="all" baseline="0">
                <a:solidFill>
                  <a:schemeClr val="accent5"/>
                </a:solidFill>
                <a:latin typeface="Variable Bold" pitchFamily="50"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2890504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pic>
        <p:nvPicPr>
          <p:cNvPr id="4" name="Picture 3" descr="MAGNETIC 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16336" y="1749932"/>
            <a:ext cx="6511331" cy="821819"/>
          </a:xfrm>
          <a:prstGeom prst="rect">
            <a:avLst/>
          </a:prstGeom>
        </p:spPr>
      </p:pic>
      <p:sp>
        <p:nvSpPr>
          <p:cNvPr id="342" name="Title 343"/>
          <p:cNvSpPr>
            <a:spLocks noGrp="1"/>
          </p:cNvSpPr>
          <p:nvPr>
            <p:ph type="title"/>
          </p:nvPr>
        </p:nvSpPr>
        <p:spPr>
          <a:xfrm>
            <a:off x="2601173" y="3254203"/>
            <a:ext cx="3735363" cy="635347"/>
          </a:xfrm>
          <a:prstGeom prst="rect">
            <a:avLst/>
          </a:prstGeom>
        </p:spPr>
        <p:txBody>
          <a:bodyPr/>
          <a:lstStyle>
            <a:lvl1pPr marL="0" algn="ctr" defTabSz="457200" rtl="0" eaLnBrk="1" latinLnBrk="0" hangingPunct="1">
              <a:spcBef>
                <a:spcPct val="0"/>
              </a:spcBef>
              <a:buNone/>
              <a:defRPr lang="en-US" sz="2000" kern="1200" cap="all" baseline="0">
                <a:solidFill>
                  <a:srgbClr val="C0504D"/>
                </a:solidFill>
                <a:latin typeface="Variable Bold" pitchFamily="50"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1712575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pic>
        <p:nvPicPr>
          <p:cNvPr id="4" name="Picture 3"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178148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48052" y="799201"/>
            <a:ext cx="7095950" cy="4094439"/>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5690515"/>
      </p:ext>
    </p:extLst>
  </p:cSld>
  <p:clrMapOvr>
    <a:masterClrMapping/>
  </p:clrMapOvr>
  <p:transition spd="slow">
    <p:wip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64" y="4718489"/>
            <a:ext cx="216023" cy="229525"/>
          </a:xfrm>
          <a:prstGeom prst="rect">
            <a:avLst/>
          </a:prstGeom>
        </p:spPr>
      </p:pic>
    </p:spTree>
    <p:extLst>
      <p:ext uri="{BB962C8B-B14F-4D97-AF65-F5344CB8AC3E}">
        <p14:creationId xmlns:p14="http://schemas.microsoft.com/office/powerpoint/2010/main" val="1760880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pic>
        <p:nvPicPr>
          <p:cNvPr id="3" name="Picture 2"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
        <p:nvSpPr>
          <p:cNvPr id="8" name="Text Placeholder 7"/>
          <p:cNvSpPr>
            <a:spLocks noGrp="1"/>
          </p:cNvSpPr>
          <p:nvPr>
            <p:ph type="body" sz="quarter" idx="10"/>
          </p:nvPr>
        </p:nvSpPr>
        <p:spPr>
          <a:xfrm>
            <a:off x="927100" y="165100"/>
            <a:ext cx="6807200" cy="406400"/>
          </a:xfrm>
          <a:prstGeom prst="rect">
            <a:avLst/>
          </a:prstGeom>
        </p:spPr>
        <p:txBody>
          <a:bodyPr vert="horz"/>
          <a:lstStyle>
            <a:lvl1pPr>
              <a:defRPr>
                <a:solidFill>
                  <a:schemeClr val="bg1"/>
                </a:solidFill>
              </a:defRPr>
            </a:lvl1pPr>
          </a:lstStyle>
          <a:p>
            <a:r>
              <a:rPr lang="en-GB" sz="3200" kern="1200" cap="all" dirty="0" smtClean="0">
                <a:solidFill>
                  <a:schemeClr val="bg1"/>
                </a:solidFill>
              </a:rPr>
              <a:t>Click to edit Master title style</a:t>
            </a:r>
            <a:endParaRPr lang="en-US" sz="3200" kern="1200" cap="all" dirty="0">
              <a:solidFill>
                <a:schemeClr val="bg1"/>
              </a:solidFill>
            </a:endParaRPr>
          </a:p>
        </p:txBody>
      </p:sp>
    </p:spTree>
    <p:extLst>
      <p:ext uri="{BB962C8B-B14F-4D97-AF65-F5344CB8AC3E}">
        <p14:creationId xmlns:p14="http://schemas.microsoft.com/office/powerpoint/2010/main" val="353454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pic>
        <p:nvPicPr>
          <p:cNvPr id="3" name="Picture 2"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
        <p:nvSpPr>
          <p:cNvPr id="6" name="Text Placeholder 7"/>
          <p:cNvSpPr>
            <a:spLocks noGrp="1"/>
          </p:cNvSpPr>
          <p:nvPr>
            <p:ph type="body" sz="quarter" idx="10"/>
          </p:nvPr>
        </p:nvSpPr>
        <p:spPr>
          <a:xfrm>
            <a:off x="927100" y="165100"/>
            <a:ext cx="6807200" cy="406400"/>
          </a:xfrm>
          <a:prstGeom prst="rect">
            <a:avLst/>
          </a:prstGeom>
        </p:spPr>
        <p:txBody>
          <a:bodyPr vert="horz"/>
          <a:lstStyle>
            <a:lvl1pPr>
              <a:defRPr>
                <a:solidFill>
                  <a:srgbClr val="4BACC6"/>
                </a:solidFill>
              </a:defRPr>
            </a:lvl1pPr>
          </a:lstStyle>
          <a:p>
            <a:r>
              <a:rPr lang="en-GB" sz="3200" kern="1200" cap="all" dirty="0" smtClean="0">
                <a:solidFill>
                  <a:schemeClr val="bg1"/>
                </a:solidFill>
              </a:rPr>
              <a:t>Click to edit Master title style</a:t>
            </a:r>
            <a:endParaRPr lang="en-US" sz="3200" kern="1200" cap="all" dirty="0">
              <a:solidFill>
                <a:schemeClr val="bg1"/>
              </a:solidFill>
            </a:endParaRPr>
          </a:p>
        </p:txBody>
      </p:sp>
    </p:spTree>
    <p:extLst>
      <p:ext uri="{BB962C8B-B14F-4D97-AF65-F5344CB8AC3E}">
        <p14:creationId xmlns:p14="http://schemas.microsoft.com/office/powerpoint/2010/main" val="169019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pic>
        <p:nvPicPr>
          <p:cNvPr id="3" name="Picture 2"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
        <p:nvSpPr>
          <p:cNvPr id="6" name="Text Placeholder 7"/>
          <p:cNvSpPr>
            <a:spLocks noGrp="1"/>
          </p:cNvSpPr>
          <p:nvPr>
            <p:ph type="body" sz="quarter" idx="10"/>
          </p:nvPr>
        </p:nvSpPr>
        <p:spPr>
          <a:xfrm>
            <a:off x="927100" y="165100"/>
            <a:ext cx="6807200" cy="406400"/>
          </a:xfrm>
          <a:prstGeom prst="rect">
            <a:avLst/>
          </a:prstGeom>
        </p:spPr>
        <p:txBody>
          <a:bodyPr vert="horz"/>
          <a:lstStyle>
            <a:lvl1pPr>
              <a:defRPr>
                <a:solidFill>
                  <a:schemeClr val="accent2"/>
                </a:solidFill>
              </a:defRPr>
            </a:lvl1pPr>
          </a:lstStyle>
          <a:p>
            <a:r>
              <a:rPr lang="en-GB" sz="3200" kern="1200" cap="all" dirty="0" smtClean="0">
                <a:solidFill>
                  <a:schemeClr val="bg1"/>
                </a:solidFill>
              </a:rPr>
              <a:t>Click to edit Master title style</a:t>
            </a:r>
            <a:endParaRPr lang="en-US" sz="3200" kern="1200" cap="all" dirty="0">
              <a:solidFill>
                <a:schemeClr val="bg1"/>
              </a:solidFill>
            </a:endParaRPr>
          </a:p>
        </p:txBody>
      </p:sp>
    </p:spTree>
    <p:extLst>
      <p:ext uri="{BB962C8B-B14F-4D97-AF65-F5344CB8AC3E}">
        <p14:creationId xmlns:p14="http://schemas.microsoft.com/office/powerpoint/2010/main" val="2700690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sp>
        <p:nvSpPr>
          <p:cNvPr id="2" name="Title 1"/>
          <p:cNvSpPr>
            <a:spLocks noGrp="1"/>
          </p:cNvSpPr>
          <p:nvPr>
            <p:ph type="title"/>
          </p:nvPr>
        </p:nvSpPr>
        <p:spPr>
          <a:xfrm>
            <a:off x="457200" y="2143125"/>
            <a:ext cx="8229600" cy="857250"/>
          </a:xfrm>
          <a:prstGeom prst="rect">
            <a:avLst/>
          </a:prstGeom>
        </p:spPr>
        <p:txBody>
          <a:bodyPr/>
          <a:lstStyle>
            <a:lvl1pPr>
              <a:defRPr>
                <a:solidFill>
                  <a:schemeClr val="bg1"/>
                </a:solidFill>
                <a:latin typeface="Variable Bold" panose="00000800000000000000" pitchFamily="50" charset="0"/>
              </a:defRPr>
            </a:lvl1pPr>
          </a:lstStyle>
          <a:p>
            <a:r>
              <a:rPr lang="en-US" dirty="0" smtClean="0"/>
              <a:t>Click to edit Master title style</a:t>
            </a:r>
            <a:endParaRPr lang="en-US" dirty="0"/>
          </a:p>
        </p:txBody>
      </p:sp>
      <p:pic>
        <p:nvPicPr>
          <p:cNvPr id="5" name="Picture 4"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317957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sp>
        <p:nvSpPr>
          <p:cNvPr id="2" name="Title 1"/>
          <p:cNvSpPr>
            <a:spLocks noGrp="1"/>
          </p:cNvSpPr>
          <p:nvPr>
            <p:ph type="title"/>
          </p:nvPr>
        </p:nvSpPr>
        <p:spPr>
          <a:xfrm>
            <a:off x="457200" y="2143125"/>
            <a:ext cx="8229600" cy="857250"/>
          </a:xfrm>
          <a:prstGeom prst="rect">
            <a:avLst/>
          </a:prstGeom>
        </p:spPr>
        <p:txBody>
          <a:bodyPr/>
          <a:lstStyle>
            <a:lvl1pPr>
              <a:defRPr>
                <a:solidFill>
                  <a:srgbClr val="00B3C4"/>
                </a:solidFill>
                <a:latin typeface="Variable Bold" panose="00000800000000000000" pitchFamily="50" charset="0"/>
              </a:defRPr>
            </a:lvl1pPr>
          </a:lstStyle>
          <a:p>
            <a:r>
              <a:rPr lang="en-US" dirty="0" smtClean="0"/>
              <a:t>Click to edit Master title style</a:t>
            </a:r>
            <a:endParaRPr lang="en-US" dirty="0"/>
          </a:p>
        </p:txBody>
      </p:sp>
      <p:pic>
        <p:nvPicPr>
          <p:cNvPr id="5" name="Picture 4"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3954101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sp>
        <p:nvSpPr>
          <p:cNvPr id="2" name="Title 1"/>
          <p:cNvSpPr>
            <a:spLocks noGrp="1"/>
          </p:cNvSpPr>
          <p:nvPr>
            <p:ph type="title"/>
          </p:nvPr>
        </p:nvSpPr>
        <p:spPr>
          <a:xfrm>
            <a:off x="457200" y="2143125"/>
            <a:ext cx="8229600" cy="857250"/>
          </a:xfrm>
          <a:prstGeom prst="rect">
            <a:avLst/>
          </a:prstGeom>
        </p:spPr>
        <p:txBody>
          <a:bodyPr/>
          <a:lstStyle>
            <a:lvl1pPr>
              <a:defRPr>
                <a:solidFill>
                  <a:srgbClr val="C0504D"/>
                </a:solidFill>
                <a:latin typeface="Variable Bold" panose="00000800000000000000" pitchFamily="50" charset="0"/>
              </a:defRPr>
            </a:lvl1pPr>
          </a:lstStyle>
          <a:p>
            <a:r>
              <a:rPr lang="en-US" dirty="0" smtClean="0"/>
              <a:t>Click to edit Master title style</a:t>
            </a:r>
            <a:endParaRPr lang="en-US" dirty="0"/>
          </a:p>
        </p:txBody>
      </p:sp>
      <p:pic>
        <p:nvPicPr>
          <p:cNvPr id="5" name="Picture 4"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20827370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7"/>
            <a:ext cx="9144000" cy="5142368"/>
          </a:xfrm>
          <a:prstGeom prst="rect">
            <a:avLst/>
          </a:prstGeom>
        </p:spPr>
      </p:pic>
      <p:sp>
        <p:nvSpPr>
          <p:cNvPr id="2" name="Title 1"/>
          <p:cNvSpPr>
            <a:spLocks noGrp="1"/>
          </p:cNvSpPr>
          <p:nvPr>
            <p:ph type="title"/>
          </p:nvPr>
        </p:nvSpPr>
        <p:spPr>
          <a:xfrm>
            <a:off x="457200" y="2143125"/>
            <a:ext cx="8229600" cy="857250"/>
          </a:xfrm>
          <a:prstGeom prst="rect">
            <a:avLst/>
          </a:prstGeom>
        </p:spPr>
        <p:txBody>
          <a:bodyPr/>
          <a:lstStyle>
            <a:lvl1pPr>
              <a:defRPr>
                <a:solidFill>
                  <a:schemeClr val="bg1"/>
                </a:solidFill>
                <a:latin typeface="Variable Bold" panose="00000800000000000000" pitchFamily="50" charset="0"/>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74" y="4718494"/>
            <a:ext cx="216023" cy="229525"/>
          </a:xfrm>
          <a:prstGeom prst="rect">
            <a:avLst/>
          </a:prstGeom>
        </p:spPr>
      </p:pic>
    </p:spTree>
    <p:extLst>
      <p:ext uri="{BB962C8B-B14F-4D97-AF65-F5344CB8AC3E}">
        <p14:creationId xmlns:p14="http://schemas.microsoft.com/office/powerpoint/2010/main" val="3214878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7"/>
            <a:ext cx="9144000" cy="5142368"/>
          </a:xfrm>
          <a:prstGeom prst="rect">
            <a:avLst/>
          </a:prstGeom>
        </p:spPr>
      </p:pic>
      <p:sp>
        <p:nvSpPr>
          <p:cNvPr id="2" name="Title 1"/>
          <p:cNvSpPr>
            <a:spLocks noGrp="1"/>
          </p:cNvSpPr>
          <p:nvPr>
            <p:ph type="title"/>
          </p:nvPr>
        </p:nvSpPr>
        <p:spPr>
          <a:xfrm>
            <a:off x="457200" y="2143125"/>
            <a:ext cx="8229600" cy="857250"/>
          </a:xfrm>
          <a:prstGeom prst="rect">
            <a:avLst/>
          </a:prstGeom>
        </p:spPr>
        <p:txBody>
          <a:bodyPr/>
          <a:lstStyle>
            <a:lvl1pPr>
              <a:defRPr>
                <a:solidFill>
                  <a:srgbClr val="00B3C4"/>
                </a:solidFill>
                <a:latin typeface="Variable Bold" panose="00000800000000000000" pitchFamily="50"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74" y="4718494"/>
            <a:ext cx="216023" cy="229525"/>
          </a:xfrm>
          <a:prstGeom prst="rect">
            <a:avLst/>
          </a:prstGeom>
        </p:spPr>
      </p:pic>
    </p:spTree>
    <p:extLst>
      <p:ext uri="{BB962C8B-B14F-4D97-AF65-F5344CB8AC3E}">
        <p14:creationId xmlns:p14="http://schemas.microsoft.com/office/powerpoint/2010/main" val="1089953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7"/>
            <a:ext cx="9144000" cy="5142368"/>
          </a:xfrm>
          <a:prstGeom prst="rect">
            <a:avLst/>
          </a:prstGeom>
        </p:spPr>
      </p:pic>
      <p:sp>
        <p:nvSpPr>
          <p:cNvPr id="2" name="Title 1"/>
          <p:cNvSpPr>
            <a:spLocks noGrp="1"/>
          </p:cNvSpPr>
          <p:nvPr>
            <p:ph type="title"/>
          </p:nvPr>
        </p:nvSpPr>
        <p:spPr>
          <a:xfrm>
            <a:off x="457200" y="2143125"/>
            <a:ext cx="8229600" cy="857250"/>
          </a:xfrm>
          <a:prstGeom prst="rect">
            <a:avLst/>
          </a:prstGeom>
        </p:spPr>
        <p:txBody>
          <a:bodyPr/>
          <a:lstStyle>
            <a:lvl1pPr>
              <a:defRPr>
                <a:solidFill>
                  <a:schemeClr val="accent2"/>
                </a:solidFill>
                <a:latin typeface="Variable Bold" panose="00000800000000000000" pitchFamily="50"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74" y="4718494"/>
            <a:ext cx="216023" cy="229525"/>
          </a:xfrm>
          <a:prstGeom prst="rect">
            <a:avLst/>
          </a:prstGeom>
        </p:spPr>
      </p:pic>
    </p:spTree>
    <p:extLst>
      <p:ext uri="{BB962C8B-B14F-4D97-AF65-F5344CB8AC3E}">
        <p14:creationId xmlns:p14="http://schemas.microsoft.com/office/powerpoint/2010/main" val="40529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4" name="Picture 13" descr="shutterstock_220147318 grey.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769" y="1104572"/>
            <a:ext cx="2525346" cy="3789089"/>
          </a:xfrm>
          <a:prstGeom prst="rect">
            <a:avLst/>
          </a:prstGeom>
        </p:spPr>
      </p:pic>
    </p:spTree>
    <p:extLst>
      <p:ext uri="{BB962C8B-B14F-4D97-AF65-F5344CB8AC3E}">
        <p14:creationId xmlns:p14="http://schemas.microsoft.com/office/powerpoint/2010/main" val="3566438729"/>
      </p:ext>
    </p:extLst>
  </p:cSld>
  <p:clrMapOvr>
    <a:masterClrMapping/>
  </p:clrMapOvr>
  <p:transition spd="slow">
    <p:wip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7"/>
            <a:ext cx="9144000" cy="5142368"/>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74" y="4718494"/>
            <a:ext cx="216023" cy="229525"/>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23925" y="1285985"/>
            <a:ext cx="7296150" cy="2571530"/>
          </a:xfrm>
          <a:prstGeom prst="rect">
            <a:avLst/>
          </a:prstGeom>
        </p:spPr>
      </p:pic>
      <p:sp>
        <p:nvSpPr>
          <p:cNvPr id="10" name="Title 343"/>
          <p:cNvSpPr>
            <a:spLocks noGrp="1"/>
          </p:cNvSpPr>
          <p:nvPr>
            <p:ph type="title"/>
          </p:nvPr>
        </p:nvSpPr>
        <p:spPr>
          <a:xfrm>
            <a:off x="874890" y="2294848"/>
            <a:ext cx="7394221" cy="635347"/>
          </a:xfrm>
          <a:prstGeom prst="rect">
            <a:avLst/>
          </a:prstGeom>
        </p:spPr>
        <p:txBody>
          <a:bodyPr anchor="ctr"/>
          <a:lstStyle>
            <a:lvl1pPr marL="0" algn="ctr" defTabSz="457200" rtl="0" eaLnBrk="1" latinLnBrk="0" hangingPunct="1">
              <a:spcBef>
                <a:spcPct val="0"/>
              </a:spcBef>
              <a:buNone/>
              <a:defRPr lang="en-US" sz="4800" kern="1200" cap="all" baseline="0">
                <a:solidFill>
                  <a:schemeClr val="bg1"/>
                </a:solidFill>
                <a:latin typeface="Variable Bold" pitchFamily="50"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347387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7"/>
            <a:ext cx="9144000" cy="5142368"/>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74" y="4718494"/>
            <a:ext cx="216023" cy="229525"/>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7571" y="0"/>
            <a:ext cx="6808858" cy="5143500"/>
          </a:xfrm>
          <a:prstGeom prst="rect">
            <a:avLst/>
          </a:prstGeom>
        </p:spPr>
      </p:pic>
      <p:sp>
        <p:nvSpPr>
          <p:cNvPr id="8" name="Title 343"/>
          <p:cNvSpPr>
            <a:spLocks noGrp="1"/>
          </p:cNvSpPr>
          <p:nvPr>
            <p:ph type="title"/>
          </p:nvPr>
        </p:nvSpPr>
        <p:spPr>
          <a:xfrm>
            <a:off x="874890" y="2294848"/>
            <a:ext cx="7394221" cy="635347"/>
          </a:xfrm>
          <a:prstGeom prst="rect">
            <a:avLst/>
          </a:prstGeom>
        </p:spPr>
        <p:txBody>
          <a:bodyPr anchor="ctr"/>
          <a:lstStyle>
            <a:lvl1pPr marL="0" algn="ctr" defTabSz="457200" rtl="0" eaLnBrk="1" latinLnBrk="0" hangingPunct="1">
              <a:spcBef>
                <a:spcPct val="0"/>
              </a:spcBef>
              <a:buNone/>
              <a:defRPr lang="en-US" sz="4800" kern="1200" cap="all" baseline="0">
                <a:solidFill>
                  <a:schemeClr val="bg1"/>
                </a:solidFill>
                <a:latin typeface="Variable Bold" pitchFamily="50"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300405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5" name="Picture 4"/>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637" y="-6281"/>
            <a:ext cx="9179998" cy="5168338"/>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74" y="4718494"/>
            <a:ext cx="216023" cy="229525"/>
          </a:xfrm>
          <a:prstGeom prst="rect">
            <a:avLst/>
          </a:prstGeom>
        </p:spPr>
      </p:pic>
      <p:sp>
        <p:nvSpPr>
          <p:cNvPr id="8" name="Title 343"/>
          <p:cNvSpPr>
            <a:spLocks noGrp="1"/>
          </p:cNvSpPr>
          <p:nvPr>
            <p:ph type="title"/>
          </p:nvPr>
        </p:nvSpPr>
        <p:spPr>
          <a:xfrm>
            <a:off x="874890" y="2294848"/>
            <a:ext cx="7394221" cy="635347"/>
          </a:xfrm>
          <a:prstGeom prst="rect">
            <a:avLst/>
          </a:prstGeom>
        </p:spPr>
        <p:txBody>
          <a:bodyPr anchor="ctr"/>
          <a:lstStyle>
            <a:lvl1pPr marL="0" algn="ctr" defTabSz="457200" rtl="0" eaLnBrk="1" latinLnBrk="0" hangingPunct="1">
              <a:spcBef>
                <a:spcPct val="0"/>
              </a:spcBef>
              <a:buNone/>
              <a:defRPr lang="en-US" sz="4800" kern="1200" cap="all" baseline="0">
                <a:solidFill>
                  <a:schemeClr val="bg1"/>
                </a:solidFill>
                <a:latin typeface="Variable Bold" pitchFamily="50"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4883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7" name="Picture 6"/>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637" y="-6281"/>
            <a:ext cx="9179998" cy="5168339"/>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74" y="4718494"/>
            <a:ext cx="216023" cy="229525"/>
          </a:xfrm>
          <a:prstGeom prst="rect">
            <a:avLst/>
          </a:prstGeom>
        </p:spPr>
      </p:pic>
      <p:sp>
        <p:nvSpPr>
          <p:cNvPr id="8" name="Title 343"/>
          <p:cNvSpPr>
            <a:spLocks noGrp="1"/>
          </p:cNvSpPr>
          <p:nvPr>
            <p:ph type="title"/>
          </p:nvPr>
        </p:nvSpPr>
        <p:spPr>
          <a:xfrm>
            <a:off x="874890" y="2294848"/>
            <a:ext cx="7394221" cy="635347"/>
          </a:xfrm>
          <a:prstGeom prst="rect">
            <a:avLst/>
          </a:prstGeom>
        </p:spPr>
        <p:txBody>
          <a:bodyPr anchor="ctr"/>
          <a:lstStyle>
            <a:lvl1pPr marL="0" algn="ctr" defTabSz="457200" rtl="0" eaLnBrk="1" latinLnBrk="0" hangingPunct="1">
              <a:spcBef>
                <a:spcPct val="0"/>
              </a:spcBef>
              <a:buNone/>
              <a:defRPr lang="en-US" sz="4800" kern="1200" cap="all" baseline="0">
                <a:solidFill>
                  <a:schemeClr val="bg1"/>
                </a:solidFill>
                <a:latin typeface="Variable Bold" pitchFamily="50"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90408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5" name="Picture 4"/>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638" y="-6281"/>
            <a:ext cx="9180000" cy="5168339"/>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74" y="4718494"/>
            <a:ext cx="216023" cy="229525"/>
          </a:xfrm>
          <a:prstGeom prst="rect">
            <a:avLst/>
          </a:prstGeom>
        </p:spPr>
      </p:pic>
      <p:sp>
        <p:nvSpPr>
          <p:cNvPr id="8" name="Title 343"/>
          <p:cNvSpPr>
            <a:spLocks noGrp="1"/>
          </p:cNvSpPr>
          <p:nvPr>
            <p:ph type="title"/>
          </p:nvPr>
        </p:nvSpPr>
        <p:spPr>
          <a:xfrm>
            <a:off x="874890" y="2294848"/>
            <a:ext cx="7394221" cy="635347"/>
          </a:xfrm>
          <a:prstGeom prst="rect">
            <a:avLst/>
          </a:prstGeom>
        </p:spPr>
        <p:txBody>
          <a:bodyPr anchor="ctr"/>
          <a:lstStyle>
            <a:lvl1pPr marL="0" algn="ctr" defTabSz="457200" rtl="0" eaLnBrk="1" latinLnBrk="0" hangingPunct="1">
              <a:spcBef>
                <a:spcPct val="0"/>
              </a:spcBef>
              <a:buNone/>
              <a:defRPr lang="en-US" sz="4800" kern="1200" cap="all" baseline="0">
                <a:solidFill>
                  <a:schemeClr val="bg1"/>
                </a:solidFill>
                <a:latin typeface="Variable Bold" pitchFamily="50" charset="0"/>
                <a:ea typeface="+mj-ea"/>
                <a:cs typeface="Aaux ProLight"/>
              </a:defRPr>
            </a:lvl1pPr>
          </a:lstStyle>
          <a:p>
            <a:r>
              <a:rPr lang="en-US" dirty="0" smtClean="0"/>
              <a:t>Click to edit</a:t>
            </a:r>
            <a:endParaRPr lang="en-US" dirty="0"/>
          </a:p>
        </p:txBody>
      </p:sp>
    </p:spTree>
    <p:extLst>
      <p:ext uri="{BB962C8B-B14F-4D97-AF65-F5344CB8AC3E}">
        <p14:creationId xmlns:p14="http://schemas.microsoft.com/office/powerpoint/2010/main" val="137778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6"/>
            <a:ext cx="9144000" cy="5142368"/>
          </a:xfrm>
          <a:prstGeom prst="rect">
            <a:avLst/>
          </a:prstGeom>
        </p:spPr>
      </p:pic>
      <p:pic>
        <p:nvPicPr>
          <p:cNvPr id="4" name="Picture 3"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
        <p:nvSpPr>
          <p:cNvPr id="13" name="Picture Placeholder 12"/>
          <p:cNvSpPr>
            <a:spLocks noGrp="1"/>
          </p:cNvSpPr>
          <p:nvPr>
            <p:ph type="pic" sz="quarter" idx="10"/>
          </p:nvPr>
        </p:nvSpPr>
        <p:spPr>
          <a:xfrm>
            <a:off x="958850" y="0"/>
            <a:ext cx="7226300" cy="5143500"/>
          </a:xfrm>
          <a:custGeom>
            <a:avLst/>
            <a:gdLst/>
            <a:ahLst/>
            <a:cxnLst/>
            <a:rect l="l" t="t" r="r" b="b"/>
            <a:pathLst>
              <a:path w="7226300" h="5143500">
                <a:moveTo>
                  <a:pt x="1076825" y="0"/>
                </a:moveTo>
                <a:lnTo>
                  <a:pt x="6149475" y="0"/>
                </a:lnTo>
                <a:lnTo>
                  <a:pt x="6168033" y="16867"/>
                </a:lnTo>
                <a:cubicBezTo>
                  <a:pt x="6821885" y="670719"/>
                  <a:pt x="7226300" y="1574006"/>
                  <a:pt x="7226300" y="2571750"/>
                </a:cubicBezTo>
                <a:cubicBezTo>
                  <a:pt x="7226300" y="3569494"/>
                  <a:pt x="6821885" y="4472782"/>
                  <a:pt x="6168033" y="5126633"/>
                </a:cubicBezTo>
                <a:lnTo>
                  <a:pt x="6149475" y="5143500"/>
                </a:lnTo>
                <a:lnTo>
                  <a:pt x="1076825" y="5143500"/>
                </a:lnTo>
                <a:lnTo>
                  <a:pt x="1058267" y="5126633"/>
                </a:lnTo>
                <a:cubicBezTo>
                  <a:pt x="404416" y="4472782"/>
                  <a:pt x="0" y="3569494"/>
                  <a:pt x="0" y="2571750"/>
                </a:cubicBezTo>
                <a:cubicBezTo>
                  <a:pt x="0" y="1574006"/>
                  <a:pt x="404416" y="670719"/>
                  <a:pt x="1058267" y="16867"/>
                </a:cubicBezTo>
                <a:close/>
              </a:path>
            </a:pathLst>
          </a:custGeom>
          <a:ln>
            <a:noFill/>
          </a:ln>
        </p:spPr>
        <p:txBody>
          <a:bodyPr vert="horz"/>
          <a:lstStyle>
            <a:lvl1pPr marL="0" indent="0" algn="ctr">
              <a:buNone/>
              <a:defRPr sz="2000">
                <a:solidFill>
                  <a:schemeClr val="bg1"/>
                </a:solidFill>
              </a:defRPr>
            </a:lvl1pPr>
          </a:lstStyle>
          <a:p>
            <a:endParaRPr lang="en-US" dirty="0"/>
          </a:p>
        </p:txBody>
      </p:sp>
    </p:spTree>
    <p:extLst>
      <p:ext uri="{BB962C8B-B14F-4D97-AF65-F5344CB8AC3E}">
        <p14:creationId xmlns:p14="http://schemas.microsoft.com/office/powerpoint/2010/main" val="66649922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44" y="-4972"/>
            <a:ext cx="9159144" cy="5148472"/>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826"/>
            <a:ext cx="9144000" cy="5142368"/>
          </a:xfrm>
          <a:prstGeom prst="rect">
            <a:avLst/>
          </a:prstGeom>
        </p:spPr>
      </p:pic>
      <p:pic>
        <p:nvPicPr>
          <p:cNvPr id="4" name="Picture 3" descr="LOGO MINI.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1365297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44" y="-4972"/>
            <a:ext cx="9159144" cy="5148472"/>
          </a:xfrm>
          <a:prstGeom prst="rect">
            <a:avLst/>
          </a:prstGeom>
        </p:spPr>
      </p:pic>
      <p:pic>
        <p:nvPicPr>
          <p:cNvPr id="4" name="Picture 3" descr="LOGO MIN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27411507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44" y="-4972"/>
            <a:ext cx="9159144" cy="5148472"/>
          </a:xfrm>
          <a:prstGeom prst="rect">
            <a:avLst/>
          </a:prstGeom>
        </p:spPr>
      </p:pic>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9539" y="-1"/>
            <a:ext cx="1279171" cy="5143501"/>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48464" y="4718489"/>
            <a:ext cx="216022" cy="229524"/>
          </a:xfrm>
          <a:prstGeom prst="rect">
            <a:avLst/>
          </a:prstGeom>
        </p:spPr>
      </p:pic>
      <p:pic>
        <p:nvPicPr>
          <p:cNvPr id="6" name="Picture 5" descr="LOGO MINI.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41808619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44" y="-4972"/>
            <a:ext cx="9159144" cy="5148472"/>
          </a:xfrm>
          <a:prstGeom prst="rect">
            <a:avLst/>
          </a:prstGeom>
        </p:spPr>
      </p:pic>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l="21262"/>
          <a:stretch/>
        </p:blipFill>
        <p:spPr>
          <a:xfrm>
            <a:off x="0" y="0"/>
            <a:ext cx="7199784" cy="5142368"/>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48464" y="4718489"/>
            <a:ext cx="216023" cy="229524"/>
          </a:xfrm>
          <a:prstGeom prst="rect">
            <a:avLst/>
          </a:prstGeom>
        </p:spPr>
      </p:pic>
      <p:pic>
        <p:nvPicPr>
          <p:cNvPr id="5" name="Picture 4" descr="LOGO MINI.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189611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Rectangle 9"/>
          <p:cNvSpPr/>
          <p:nvPr userDrawn="1"/>
        </p:nvSpPr>
        <p:spPr>
          <a:xfrm>
            <a:off x="0" y="4762501"/>
            <a:ext cx="9144000" cy="466725"/>
          </a:xfrm>
          <a:prstGeom prst="rect">
            <a:avLst/>
          </a:prstGeom>
          <a:gradFill flip="none" rotWithShape="1">
            <a:gsLst>
              <a:gs pos="0">
                <a:schemeClr val="tx1"/>
              </a:gs>
              <a:gs pos="97000">
                <a:schemeClr val="tx2"/>
              </a:gs>
            </a:gsLst>
            <a:lin ang="180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userDrawn="1"/>
        </p:nvSpPr>
        <p:spPr>
          <a:xfrm>
            <a:off x="0" y="3"/>
            <a:ext cx="9144000" cy="4893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cxnSp>
        <p:nvCxnSpPr>
          <p:cNvPr id="11" name="Straight Connector 10"/>
          <p:cNvCxnSpPr/>
          <p:nvPr userDrawn="1"/>
        </p:nvCxnSpPr>
        <p:spPr>
          <a:xfrm>
            <a:off x="583739" y="159923"/>
            <a:ext cx="0" cy="485775"/>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3694" y="4967286"/>
            <a:ext cx="848352" cy="108000"/>
          </a:xfrm>
          <a:prstGeom prst="rect">
            <a:avLst/>
          </a:prstGeom>
        </p:spPr>
      </p:pic>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895201"/>
            <a:ext cx="5998309" cy="4000377"/>
          </a:xfrm>
          <a:prstGeom prst="rect">
            <a:avLst/>
          </a:prstGeom>
        </p:spPr>
      </p:pic>
      <p:sp>
        <p:nvSpPr>
          <p:cNvPr id="13"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8747566"/>
      </p:ext>
    </p:extLst>
  </p:cSld>
  <p:clrMapOvr>
    <a:masterClrMapping/>
  </p:clrMapOvr>
  <p:transition spd="slow">
    <p:wip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44" y="-4972"/>
            <a:ext cx="9159144" cy="5148472"/>
          </a:xfrm>
          <a:prstGeom prst="rect">
            <a:avLst/>
          </a:prstGeom>
        </p:spPr>
      </p:pic>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b="53791"/>
          <a:stretch/>
        </p:blipFill>
        <p:spPr>
          <a:xfrm>
            <a:off x="0" y="-4972"/>
            <a:ext cx="9154416" cy="2376264"/>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48464" y="4718489"/>
            <a:ext cx="216023" cy="229524"/>
          </a:xfrm>
          <a:prstGeom prst="rect">
            <a:avLst/>
          </a:prstGeom>
        </p:spPr>
      </p:pic>
      <p:pic>
        <p:nvPicPr>
          <p:cNvPr id="5" name="Picture 4" descr="LOGO MINI.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34531391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44" y="-4972"/>
            <a:ext cx="9159144" cy="51484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64" y="4718489"/>
            <a:ext cx="216023" cy="229524"/>
          </a:xfrm>
          <a:prstGeom prst="rect">
            <a:avLst/>
          </a:prstGeom>
        </p:spPr>
      </p:pic>
      <p:pic>
        <p:nvPicPr>
          <p:cNvPr id="6" name="Picture 5"/>
          <p:cNvPicPr>
            <a:picLocks noChangeAspect="1"/>
          </p:cNvPicPr>
          <p:nvPr userDrawn="1"/>
        </p:nvPicPr>
        <p:blipFill rotWithShape="1">
          <a:blip r:embed="rId4" cstate="email">
            <a:extLst>
              <a:ext uri="{28A0092B-C50C-407E-A947-70E740481C1C}">
                <a14:useLocalDpi xmlns:a14="http://schemas.microsoft.com/office/drawing/2010/main"/>
              </a:ext>
            </a:extLst>
          </a:blip>
          <a:srcRect t="54082"/>
          <a:stretch/>
        </p:blipFill>
        <p:spPr>
          <a:xfrm>
            <a:off x="0" y="2787774"/>
            <a:ext cx="9162256" cy="2365992"/>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748474" y="4718494"/>
            <a:ext cx="216023" cy="229525"/>
          </a:xfrm>
          <a:prstGeom prst="rect">
            <a:avLst/>
          </a:prstGeom>
        </p:spPr>
      </p:pic>
    </p:spTree>
    <p:extLst>
      <p:ext uri="{BB962C8B-B14F-4D97-AF65-F5344CB8AC3E}">
        <p14:creationId xmlns:p14="http://schemas.microsoft.com/office/powerpoint/2010/main" val="13826842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44" y="-4972"/>
            <a:ext cx="9159144" cy="514847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8464" y="4718489"/>
            <a:ext cx="216023" cy="229524"/>
          </a:xfrm>
          <a:prstGeom prst="rect">
            <a:avLst/>
          </a:prstGeom>
        </p:spPr>
      </p:pic>
      <p:pic>
        <p:nvPicPr>
          <p:cNvPr id="5" name="Picture 4" descr="LOGO MINI.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9240" y="266700"/>
            <a:ext cx="445813" cy="406400"/>
          </a:xfrm>
          <a:prstGeom prst="rect">
            <a:avLst/>
          </a:prstGeom>
        </p:spPr>
      </p:pic>
    </p:spTree>
    <p:extLst>
      <p:ext uri="{BB962C8B-B14F-4D97-AF65-F5344CB8AC3E}">
        <p14:creationId xmlns:p14="http://schemas.microsoft.com/office/powerpoint/2010/main" val="4506383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1070" y="173990"/>
            <a:ext cx="7661859" cy="787400"/>
          </a:xfrm>
          <a:prstGeom prst="rect">
            <a:avLst/>
          </a:prstGeom>
        </p:spPr>
        <p:txBody>
          <a:bodyPr lIns="0" tIns="0" rIns="0" bIns="0"/>
          <a:lstStyle>
            <a:lvl1pPr>
              <a:defRPr sz="2800" b="0" i="0">
                <a:solidFill>
                  <a:srgbClr val="09456A"/>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pPr defTabSz="457200"/>
            <a:endParaRPr>
              <a:solidFill>
                <a:prstClr val="black">
                  <a:tint val="75000"/>
                </a:prstClr>
              </a:solidFill>
            </a:endParaRPr>
          </a:p>
        </p:txBody>
      </p:sp>
      <p:sp>
        <p:nvSpPr>
          <p:cNvPr id="6" name="Holder 6"/>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pPr defTabSz="457200"/>
            <a:fld id="{1D8BD707-D9CF-40AE-B4C6-C98DA3205C09}" type="datetimeFigureOut">
              <a:rPr lang="en-US">
                <a:solidFill>
                  <a:prstClr val="black">
                    <a:tint val="75000"/>
                  </a:prstClr>
                </a:solidFill>
              </a:rPr>
              <a:pPr defTabSz="457200"/>
              <a:t>9/25/2017</a:t>
            </a:fld>
            <a:endParaRPr lang="en-US">
              <a:solidFill>
                <a:prstClr val="black">
                  <a:tint val="75000"/>
                </a:prstClr>
              </a:solidFill>
            </a:endParaRPr>
          </a:p>
        </p:txBody>
      </p:sp>
      <p:sp>
        <p:nvSpPr>
          <p:cNvPr id="7" name="Holder 7"/>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pPr defTabSz="457200"/>
            <a:fld id="{B6F15528-21DE-4FAA-801E-634DDDAF4B2B}" type="slidenum">
              <a:rPr>
                <a:solidFill>
                  <a:prstClr val="black">
                    <a:tint val="75000"/>
                  </a:prstClr>
                </a:solidFill>
              </a:rPr>
              <a:pPr defTabSz="457200"/>
              <a:t>‹#›</a:t>
            </a:fld>
            <a:endParaRPr>
              <a:solidFill>
                <a:prstClr val="black">
                  <a:tint val="75000"/>
                </a:prstClr>
              </a:solidFill>
            </a:endParaRPr>
          </a:p>
        </p:txBody>
      </p:sp>
    </p:spTree>
    <p:extLst>
      <p:ext uri="{BB962C8B-B14F-4D97-AF65-F5344CB8AC3E}">
        <p14:creationId xmlns:p14="http://schemas.microsoft.com/office/powerpoint/2010/main" val="1040925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1070" y="173990"/>
            <a:ext cx="7661859" cy="787400"/>
          </a:xfrm>
          <a:prstGeom prst="rect">
            <a:avLst/>
          </a:prstGeom>
        </p:spPr>
        <p:txBody>
          <a:bodyPr lIns="0" tIns="0" rIns="0" bIns="0"/>
          <a:lstStyle>
            <a:lvl1pPr>
              <a:defRPr sz="2800" b="0" i="0">
                <a:solidFill>
                  <a:srgbClr val="09456A"/>
                </a:solidFill>
                <a:latin typeface="Calibri"/>
                <a:cs typeface="Calibri"/>
              </a:defRPr>
            </a:lvl1pPr>
          </a:lstStyle>
          <a:p>
            <a:endParaRPr/>
          </a:p>
        </p:txBody>
      </p:sp>
      <p:sp>
        <p:nvSpPr>
          <p:cNvPr id="3" name="Holder 3"/>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pPr defTabSz="457200"/>
            <a:endParaRPr>
              <a:solidFill>
                <a:prstClr val="black">
                  <a:tint val="75000"/>
                </a:prstClr>
              </a:solidFill>
            </a:endParaRPr>
          </a:p>
        </p:txBody>
      </p:sp>
      <p:sp>
        <p:nvSpPr>
          <p:cNvPr id="4" name="Holder 4"/>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pPr defTabSz="457200"/>
            <a:fld id="{1D8BD707-D9CF-40AE-B4C6-C98DA3205C09}" type="datetimeFigureOut">
              <a:rPr lang="en-US">
                <a:solidFill>
                  <a:prstClr val="black">
                    <a:tint val="75000"/>
                  </a:prstClr>
                </a:solidFill>
              </a:rPr>
              <a:pPr defTabSz="457200"/>
              <a:t>9/25/2017</a:t>
            </a:fld>
            <a:endParaRPr lang="en-US">
              <a:solidFill>
                <a:prstClr val="black">
                  <a:tint val="75000"/>
                </a:prstClr>
              </a:solidFill>
            </a:endParaRPr>
          </a:p>
        </p:txBody>
      </p:sp>
      <p:sp>
        <p:nvSpPr>
          <p:cNvPr id="5" name="Holder 5"/>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pPr defTabSz="457200"/>
            <a:fld id="{B6F15528-21DE-4FAA-801E-634DDDAF4B2B}" type="slidenum">
              <a:rPr>
                <a:solidFill>
                  <a:prstClr val="black">
                    <a:tint val="75000"/>
                  </a:prstClr>
                </a:solidFill>
              </a:rPr>
              <a:pPr defTabSz="457200"/>
              <a:t>‹#›</a:t>
            </a:fld>
            <a:endParaRPr>
              <a:solidFill>
                <a:prstClr val="black">
                  <a:tint val="75000"/>
                </a:prstClr>
              </a:solidFill>
            </a:endParaRPr>
          </a:p>
        </p:txBody>
      </p:sp>
    </p:spTree>
    <p:extLst>
      <p:ext uri="{BB962C8B-B14F-4D97-AF65-F5344CB8AC3E}">
        <p14:creationId xmlns:p14="http://schemas.microsoft.com/office/powerpoint/2010/main" val="32810533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SLIDE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7"/>
            <a:ext cx="9144000" cy="5142368"/>
          </a:xfrm>
          <a:prstGeom prst="rect">
            <a:avLst/>
          </a:prstGeom>
        </p:spPr>
      </p:pic>
      <p:pic>
        <p:nvPicPr>
          <p:cNvPr id="3" name="Picture 2" descr="LOGO MIN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242" y="266701"/>
            <a:ext cx="445813" cy="406400"/>
          </a:xfrm>
          <a:prstGeom prst="rect">
            <a:avLst/>
          </a:prstGeom>
        </p:spPr>
      </p:pic>
      <p:sp>
        <p:nvSpPr>
          <p:cNvPr id="6" name="Text Placeholder 7"/>
          <p:cNvSpPr>
            <a:spLocks noGrp="1"/>
          </p:cNvSpPr>
          <p:nvPr>
            <p:ph type="body" sz="quarter" idx="10" hasCustomPrompt="1"/>
          </p:nvPr>
        </p:nvSpPr>
        <p:spPr>
          <a:xfrm>
            <a:off x="852036" y="199221"/>
            <a:ext cx="6807200" cy="406400"/>
          </a:xfrm>
          <a:prstGeom prst="rect">
            <a:avLst/>
          </a:prstGeom>
        </p:spPr>
        <p:txBody>
          <a:bodyPr vert="horz"/>
          <a:lstStyle>
            <a:lvl1pPr marL="0" indent="0">
              <a:buNone/>
              <a:defRPr sz="2800" cap="none">
                <a:solidFill>
                  <a:schemeClr val="tx2">
                    <a:lumMod val="20000"/>
                    <a:lumOff val="80000"/>
                  </a:schemeClr>
                </a:solidFill>
              </a:defRPr>
            </a:lvl1pPr>
          </a:lstStyle>
          <a:p>
            <a:r>
              <a:rPr lang="en-GB" sz="3200" kern="1200" cap="all" dirty="0">
                <a:solidFill>
                  <a:schemeClr val="bg1"/>
                </a:solidFill>
              </a:rPr>
              <a:t>Click to edit master title style</a:t>
            </a:r>
            <a:endParaRPr lang="en-US" sz="3200" kern="1200" cap="all" dirty="0">
              <a:solidFill>
                <a:schemeClr val="bg1"/>
              </a:solidFill>
            </a:endParaRPr>
          </a:p>
        </p:txBody>
      </p:sp>
    </p:spTree>
    <p:extLst>
      <p:ext uri="{BB962C8B-B14F-4D97-AF65-F5344CB8AC3E}">
        <p14:creationId xmlns:p14="http://schemas.microsoft.com/office/powerpoint/2010/main" val="160092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4.png"/><Relationship Id="rId5" Type="http://schemas.openxmlformats.org/officeDocument/2006/relationships/slideLayout" Target="../slideLayouts/slideLayout56.xml"/><Relationship Id="rId10" Type="http://schemas.openxmlformats.org/officeDocument/2006/relationships/theme" Target="../theme/theme3.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theme" Target="../theme/theme4.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8000" y="223200"/>
            <a:ext cx="8229600" cy="857250"/>
          </a:xfrm>
          <a:prstGeom prst="rect">
            <a:avLst/>
          </a:prstGeom>
        </p:spPr>
        <p:txBody>
          <a:bodyPr vert="horz" lIns="0" tIns="0" rIns="9144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3900" y="1190628"/>
            <a:ext cx="8229600" cy="3394075"/>
          </a:xfrm>
          <a:prstGeom prst="rect">
            <a:avLst/>
          </a:prstGeom>
        </p:spPr>
        <p:txBody>
          <a:bodyPr vert="horz" lIns="0" tIns="0" rIns="9144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rotWithShape="1">
          <a:blip r:embed="rId39" cstate="screen">
            <a:extLst>
              <a:ext uri="{28A0092B-C50C-407E-A947-70E740481C1C}">
                <a14:useLocalDpi xmlns:a14="http://schemas.microsoft.com/office/drawing/2010/main"/>
              </a:ext>
            </a:extLst>
          </a:blip>
          <a:srcRect t="-7508" r="-5950" b="-8515"/>
          <a:stretch/>
        </p:blipFill>
        <p:spPr>
          <a:xfrm>
            <a:off x="124731" y="239172"/>
            <a:ext cx="294754" cy="288000"/>
          </a:xfrm>
          <a:prstGeom prst="rect">
            <a:avLst/>
          </a:prstGeom>
        </p:spPr>
      </p:pic>
    </p:spTree>
    <p:extLst>
      <p:ext uri="{BB962C8B-B14F-4D97-AF65-F5344CB8AC3E}">
        <p14:creationId xmlns:p14="http://schemas.microsoft.com/office/powerpoint/2010/main" val="1485174817"/>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732" r:id="rId3"/>
    <p:sldLayoutId id="2147483695" r:id="rId4"/>
    <p:sldLayoutId id="2147483697" r:id="rId5"/>
    <p:sldLayoutId id="2147483696" r:id="rId6"/>
    <p:sldLayoutId id="2147483698" r:id="rId7"/>
    <p:sldLayoutId id="2147483700" r:id="rId8"/>
    <p:sldLayoutId id="2147483702" r:id="rId9"/>
    <p:sldLayoutId id="2147483705" r:id="rId10"/>
    <p:sldLayoutId id="2147483706" r:id="rId11"/>
    <p:sldLayoutId id="2147483704" r:id="rId12"/>
    <p:sldLayoutId id="2147483703" r:id="rId13"/>
    <p:sldLayoutId id="2147483678" r:id="rId14"/>
    <p:sldLayoutId id="2147483684" r:id="rId15"/>
    <p:sldLayoutId id="2147483686" r:id="rId16"/>
    <p:sldLayoutId id="2147483685" r:id="rId17"/>
    <p:sldLayoutId id="2147483694" r:id="rId18"/>
    <p:sldLayoutId id="2147483689" r:id="rId19"/>
    <p:sldLayoutId id="2147483688" r:id="rId20"/>
    <p:sldLayoutId id="2147483690" r:id="rId21"/>
    <p:sldLayoutId id="2147483693" r:id="rId22"/>
    <p:sldLayoutId id="2147483691" r:id="rId23"/>
    <p:sldLayoutId id="2147483692" r:id="rId24"/>
    <p:sldLayoutId id="2147483708" r:id="rId25"/>
    <p:sldLayoutId id="2147483676" r:id="rId26"/>
    <p:sldLayoutId id="2147483679" r:id="rId27"/>
    <p:sldLayoutId id="2147483681" r:id="rId28"/>
    <p:sldLayoutId id="2147483680" r:id="rId29"/>
    <p:sldLayoutId id="2147483665" r:id="rId30"/>
    <p:sldLayoutId id="2147483673" r:id="rId31"/>
    <p:sldLayoutId id="2147483709" r:id="rId32"/>
    <p:sldLayoutId id="2147483710" r:id="rId33"/>
    <p:sldLayoutId id="2147483711" r:id="rId34"/>
    <p:sldLayoutId id="2147483713" r:id="rId35"/>
    <p:sldLayoutId id="2147483670" r:id="rId36"/>
    <p:sldLayoutId id="2147483714" r:id="rId37"/>
  </p:sldLayoutIdLst>
  <p:timing>
    <p:tnLst>
      <p:par>
        <p:cTn id="1" dur="indefinite" restart="never" nodeType="tmRoot"/>
      </p:par>
    </p:tnLst>
  </p:timing>
  <p:txStyles>
    <p:titleStyle>
      <a:lvl1pPr algn="l" defTabSz="457200" rtl="0" eaLnBrk="1" latinLnBrk="0" hangingPunct="1">
        <a:lnSpc>
          <a:spcPts val="3000"/>
        </a:lnSpc>
        <a:spcBef>
          <a:spcPct val="0"/>
        </a:spcBef>
        <a:buNone/>
        <a:defRPr lang="en-US" sz="2800" kern="1200" cap="all" baseline="0" dirty="0">
          <a:solidFill>
            <a:schemeClr val="tx2"/>
          </a:solidFill>
          <a:latin typeface="Calibri" panose="020F0502020204030204" pitchFamily="34" charset="0"/>
          <a:ea typeface="+mj-ea"/>
          <a:cs typeface="+mj-cs"/>
        </a:defRPr>
      </a:lvl1pPr>
    </p:titleStyle>
    <p:bodyStyle>
      <a:lvl1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1pPr>
      <a:lvl2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2pPr>
      <a:lvl3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3pPr>
      <a:lvl4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4pPr>
      <a:lvl5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5D618FC-67F5-3E4B-B359-52E48D5B29B6}" type="datetimeFigureOut">
              <a:rPr lang="en-US" smtClean="0">
                <a:solidFill>
                  <a:prstClr val="black">
                    <a:tint val="75000"/>
                  </a:prstClr>
                </a:solidFill>
              </a:rPr>
              <a:pPr defTabSz="457200"/>
              <a:t>9/25/2017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DC45A4D-4D45-EC47-AACA-72DA03DAA01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736491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43"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293304"/>
            <a:ext cx="8229600" cy="353194"/>
          </a:xfrm>
          <a:prstGeom prst="rect">
            <a:avLst/>
          </a:prstGeom>
        </p:spPr>
        <p:txBody>
          <a:bodyPr vert="horz" lIns="0" tIns="0" rIns="91440" bIns="0" rtlCol="0" anchor="t" anchorCtr="0">
            <a:noAutofit/>
          </a:bodyPr>
          <a:lstStyle/>
          <a:p>
            <a:r>
              <a:rPr lang="en-US" dirty="0" smtClean="0"/>
              <a:t>Click to edit Master title style</a:t>
            </a:r>
            <a:endParaRPr lang="en-US" dirty="0"/>
          </a:p>
        </p:txBody>
      </p:sp>
      <p:pic>
        <p:nvPicPr>
          <p:cNvPr id="8" name="Picture 7" descr="LOGO MINI.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69244" y="266701"/>
            <a:ext cx="445813" cy="406400"/>
          </a:xfrm>
          <a:prstGeom prst="rect">
            <a:avLst/>
          </a:prstGeom>
        </p:spPr>
      </p:pic>
    </p:spTree>
    <p:extLst>
      <p:ext uri="{BB962C8B-B14F-4D97-AF65-F5344CB8AC3E}">
        <p14:creationId xmlns:p14="http://schemas.microsoft.com/office/powerpoint/2010/main" val="40332884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4" r:id="rId9"/>
  </p:sldLayoutIdLst>
  <p:timing>
    <p:tnLst>
      <p:par>
        <p:cTn id="1" dur="indefinite" restart="never" nodeType="tmRoot"/>
      </p:par>
    </p:tnLst>
  </p:timing>
  <p:txStyles>
    <p:titleStyle>
      <a:lvl1pPr algn="l" defTabSz="457200" rtl="0" eaLnBrk="1" latinLnBrk="0" hangingPunct="1">
        <a:lnSpc>
          <a:spcPts val="3000"/>
        </a:lnSpc>
        <a:spcBef>
          <a:spcPct val="0"/>
        </a:spcBef>
        <a:buNone/>
        <a:defRPr lang="en-US" sz="2800" kern="1200" cap="all" baseline="0" dirty="0">
          <a:solidFill>
            <a:schemeClr val="accent2"/>
          </a:solidFill>
          <a:latin typeface="Calibri" panose="020F0502020204030204" pitchFamily="34" charset="0"/>
          <a:ea typeface="+mj-ea"/>
          <a:cs typeface="+mj-cs"/>
        </a:defRPr>
      </a:lvl1pPr>
    </p:titleStyle>
    <p:bodyStyle>
      <a:lvl1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1pPr>
      <a:lvl2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2pPr>
      <a:lvl3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3pPr>
      <a:lvl4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4pPr>
      <a:lvl5pPr marL="0" indent="0" algn="l" defTabSz="457200" rtl="0" eaLnBrk="1" latinLnBrk="0" hangingPunct="1">
        <a:spcBef>
          <a:spcPct val="20000"/>
        </a:spcBef>
        <a:buFont typeface="Arial" panose="020B0604020202020204" pitchFamily="34" charset="0"/>
        <a:buNone/>
        <a:defRPr sz="14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0957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7.xml"/><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5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Magnetic\Design assets\Web Images\Insight &amp; Data Section\Insight Covers\Front Covers for Decks\MYTH BUSTING MERG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1" cy="514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3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adly-750x375.jpg"/>
          <p:cNvPicPr>
            <a:picLocks noChangeAspect="1"/>
          </p:cNvPicPr>
          <p:nvPr/>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3" name="Group 2"/>
          <p:cNvGrpSpPr/>
          <p:nvPr/>
        </p:nvGrpSpPr>
        <p:grpSpPr>
          <a:xfrm>
            <a:off x="3048000" y="1003300"/>
            <a:ext cx="3352800" cy="3352800"/>
            <a:chOff x="3162300" y="1003300"/>
            <a:chExt cx="3352800" cy="3352800"/>
          </a:xfrm>
        </p:grpSpPr>
        <p:sp>
          <p:nvSpPr>
            <p:cNvPr id="4" name="Oval 3"/>
            <p:cNvSpPr/>
            <p:nvPr/>
          </p:nvSpPr>
          <p:spPr>
            <a:xfrm>
              <a:off x="3162300" y="1003300"/>
              <a:ext cx="3352800" cy="3352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extBox 4"/>
            <p:cNvSpPr txBox="1"/>
            <p:nvPr/>
          </p:nvSpPr>
          <p:spPr>
            <a:xfrm>
              <a:off x="3289299" y="1768746"/>
              <a:ext cx="3098800" cy="2062103"/>
            </a:xfrm>
            <a:prstGeom prst="rect">
              <a:avLst/>
            </a:prstGeom>
            <a:noFill/>
          </p:spPr>
          <p:txBody>
            <a:bodyPr wrap="square" rtlCol="0">
              <a:spAutoFit/>
            </a:bodyPr>
            <a:lstStyle/>
            <a:p>
              <a:pPr marL="12700" marR="5080" indent="-1270" algn="ctr" defTabSz="457200"/>
              <a:r>
                <a:rPr lang="en-GB" sz="3200" spc="-5" dirty="0">
                  <a:solidFill>
                    <a:srgbClr val="56D9E3"/>
                  </a:solidFill>
                  <a:latin typeface="VariableBlack" pitchFamily="50" charset="0"/>
                  <a:cs typeface="Calibri"/>
                </a:rPr>
                <a:t>MAGAZINE  MEDIA </a:t>
              </a:r>
              <a:r>
                <a:rPr lang="en-GB" sz="3200" dirty="0" smtClean="0">
                  <a:solidFill>
                    <a:srgbClr val="56D9E3"/>
                  </a:solidFill>
                  <a:latin typeface="VariableBlack" pitchFamily="50" charset="0"/>
                  <a:cs typeface="Calibri"/>
                </a:rPr>
                <a:t>IS ONLY </a:t>
              </a:r>
              <a:r>
                <a:rPr lang="en-GB" sz="3200" dirty="0" smtClean="0">
                  <a:solidFill>
                    <a:srgbClr val="FF0079"/>
                  </a:solidFill>
                  <a:latin typeface="VariableBlack" pitchFamily="50" charset="0"/>
                  <a:cs typeface="Calibri"/>
                </a:rPr>
                <a:t>‘PAID MEDIA’</a:t>
              </a:r>
              <a:endParaRPr lang="en-GB" sz="3200" dirty="0">
                <a:solidFill>
                  <a:srgbClr val="FF0079"/>
                </a:solidFill>
                <a:latin typeface="VariableBlack" pitchFamily="50" charset="0"/>
                <a:cs typeface="Calibri"/>
              </a:endParaRPr>
            </a:p>
          </p:txBody>
        </p:sp>
      </p:grpSp>
      <p:sp>
        <p:nvSpPr>
          <p:cNvPr id="6" name="Rectangle 5"/>
          <p:cNvSpPr/>
          <p:nvPr/>
        </p:nvSpPr>
        <p:spPr>
          <a:xfrm>
            <a:off x="4316275" y="1183906"/>
            <a:ext cx="816249" cy="341632"/>
          </a:xfrm>
          <a:prstGeom prst="rect">
            <a:avLst/>
          </a:prstGeom>
        </p:spPr>
        <p:txBody>
          <a:bodyPr wrap="none">
            <a:spAutoFit/>
          </a:bodyPr>
          <a:lstStyle/>
          <a:p>
            <a:pPr algn="ctr" defTabSz="457200">
              <a:lnSpc>
                <a:spcPct val="90000"/>
              </a:lnSpc>
            </a:pPr>
            <a:r>
              <a:rPr lang="en-US" dirty="0">
                <a:solidFill>
                  <a:srgbClr val="56D9E3"/>
                </a:solidFill>
                <a:latin typeface="VariableBlack" pitchFamily="50" charset="0"/>
              </a:rPr>
              <a:t>MYTH</a:t>
            </a:r>
          </a:p>
        </p:txBody>
      </p:sp>
    </p:spTree>
    <p:extLst>
      <p:ext uri="{BB962C8B-B14F-4D97-AF65-F5344CB8AC3E}">
        <p14:creationId xmlns:p14="http://schemas.microsoft.com/office/powerpoint/2010/main" val="99979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04946"/>
            <a:ext cx="789813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solidFill>
                <a:latin typeface="Calibri" panose="020F0502020204030204" pitchFamily="34" charset="0"/>
              </a:rPr>
              <a:t>Source: </a:t>
            </a:r>
            <a:r>
              <a:rPr lang="en-GB" sz="800" dirty="0" smtClean="0">
                <a:solidFill>
                  <a:schemeClr val="bg1"/>
                </a:solidFill>
                <a:latin typeface="Calibri" panose="020F0502020204030204" pitchFamily="34" charset="0"/>
              </a:rPr>
              <a:t>Magnetic/</a:t>
            </a:r>
            <a:r>
              <a:rPr lang="en-GB" sz="800" dirty="0" err="1" smtClean="0">
                <a:solidFill>
                  <a:schemeClr val="bg1"/>
                </a:solidFill>
                <a:latin typeface="Calibri" panose="020F0502020204030204" pitchFamily="34" charset="0"/>
              </a:rPr>
              <a:t>SocialFlow</a:t>
            </a:r>
            <a:r>
              <a:rPr lang="en-GB" sz="800" dirty="0" smtClean="0">
                <a:solidFill>
                  <a:schemeClr val="bg1"/>
                </a:solidFill>
                <a:latin typeface="Calibri" panose="020F0502020204030204" pitchFamily="34" charset="0"/>
              </a:rPr>
              <a:t>, April 2016</a:t>
            </a:r>
          </a:p>
          <a:p>
            <a:r>
              <a:rPr lang="en-GB" sz="800" dirty="0" smtClean="0">
                <a:solidFill>
                  <a:schemeClr val="bg1"/>
                </a:solidFill>
                <a:latin typeface="Calibri" panose="020F0502020204030204" pitchFamily="34" charset="0"/>
              </a:rPr>
              <a:t>Base: 110 Magnetic Media member print brands with a presence on social media, list available on request</a:t>
            </a:r>
            <a:endParaRPr lang="en-US" sz="800" dirty="0">
              <a:solidFill>
                <a:schemeClr val="bg1"/>
              </a:solidFill>
              <a:latin typeface="Calibri" panose="020F0502020204030204" pitchFamily="34" charset="0"/>
            </a:endParaRPr>
          </a:p>
        </p:txBody>
      </p:sp>
      <p:sp>
        <p:nvSpPr>
          <p:cNvPr id="2" name="Oval 1"/>
          <p:cNvSpPr/>
          <p:nvPr/>
        </p:nvSpPr>
        <p:spPr>
          <a:xfrm>
            <a:off x="362606" y="1129670"/>
            <a:ext cx="2880000" cy="2880000"/>
          </a:xfrm>
          <a:prstGeom prst="ellipse">
            <a:avLst/>
          </a:prstGeom>
          <a:solidFill>
            <a:srgbClr val="FF0079"/>
          </a:solidFill>
          <a:ln>
            <a:solidFill>
              <a:srgbClr val="FF00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Variable Bold" pitchFamily="50" charset="0"/>
              </a:rPr>
              <a:t>Magazine media has a Following of 133 million in ‘earned’ media</a:t>
            </a:r>
          </a:p>
        </p:txBody>
      </p:sp>
      <p:pic>
        <p:nvPicPr>
          <p:cNvPr id="1030" name="Picture 6" descr="L:\Magnetic\Design assets\Web Images\Insight &amp; Data Section\Data Bytes\Myth Busting\PNG Files\Artboard 1 transparent 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509752"/>
            <a:ext cx="5400675"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306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th-covering-eyes.jpg"/>
          <p:cNvPicPr>
            <a:picLocks noChangeAspect="1"/>
          </p:cNvPicPr>
          <p:nvPr/>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Oval 2"/>
          <p:cNvSpPr/>
          <p:nvPr/>
        </p:nvSpPr>
        <p:spPr>
          <a:xfrm>
            <a:off x="3048000" y="1003300"/>
            <a:ext cx="3352800" cy="3352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058513" y="1820536"/>
            <a:ext cx="3322583" cy="1815882"/>
          </a:xfrm>
          <a:prstGeom prst="rect">
            <a:avLst/>
          </a:prstGeom>
          <a:noFill/>
        </p:spPr>
        <p:txBody>
          <a:bodyPr wrap="square" rtlCol="0">
            <a:spAutoFit/>
          </a:bodyPr>
          <a:lstStyle/>
          <a:p>
            <a:pPr algn="ctr"/>
            <a:r>
              <a:rPr lang="en-US" sz="2800" dirty="0" smtClean="0">
                <a:solidFill>
                  <a:srgbClr val="56D9E3"/>
                </a:solidFill>
                <a:latin typeface="VariableBlack" pitchFamily="50" charset="0"/>
              </a:rPr>
              <a:t>PEOPLE</a:t>
            </a:r>
          </a:p>
          <a:p>
            <a:pPr algn="ctr"/>
            <a:r>
              <a:rPr lang="en-US" sz="2800" dirty="0" smtClean="0">
                <a:solidFill>
                  <a:srgbClr val="56D9E3"/>
                </a:solidFill>
                <a:latin typeface="VariableBlack" pitchFamily="50" charset="0"/>
              </a:rPr>
              <a:t>ARE </a:t>
            </a:r>
            <a:r>
              <a:rPr lang="en-US" sz="2800" dirty="0" smtClean="0">
                <a:solidFill>
                  <a:srgbClr val="FF0079"/>
                </a:solidFill>
                <a:latin typeface="VariableBlack" pitchFamily="50" charset="0"/>
              </a:rPr>
              <a:t>SWITCHING AWAY </a:t>
            </a:r>
            <a:r>
              <a:rPr lang="en-US" sz="2800" dirty="0" smtClean="0">
                <a:solidFill>
                  <a:srgbClr val="56D9E3"/>
                </a:solidFill>
                <a:latin typeface="VariableBlack" pitchFamily="50" charset="0"/>
              </a:rPr>
              <a:t>FROM ADVERTISING</a:t>
            </a:r>
            <a:endParaRPr lang="en-US" sz="2800" dirty="0">
              <a:solidFill>
                <a:srgbClr val="56D9E3"/>
              </a:solidFill>
              <a:latin typeface="VariableBlack" pitchFamily="50" charset="0"/>
            </a:endParaRPr>
          </a:p>
        </p:txBody>
      </p:sp>
      <p:sp>
        <p:nvSpPr>
          <p:cNvPr id="6" name="Rectangle 5"/>
          <p:cNvSpPr/>
          <p:nvPr/>
        </p:nvSpPr>
        <p:spPr>
          <a:xfrm>
            <a:off x="4316275" y="1183906"/>
            <a:ext cx="816249" cy="341632"/>
          </a:xfrm>
          <a:prstGeom prst="rect">
            <a:avLst/>
          </a:prstGeom>
        </p:spPr>
        <p:txBody>
          <a:bodyPr wrap="none">
            <a:spAutoFit/>
          </a:bodyPr>
          <a:lstStyle/>
          <a:p>
            <a:pPr algn="ctr">
              <a:lnSpc>
                <a:spcPct val="90000"/>
              </a:lnSpc>
            </a:pPr>
            <a:r>
              <a:rPr lang="en-US" dirty="0">
                <a:solidFill>
                  <a:srgbClr val="56D9E3"/>
                </a:solidFill>
                <a:latin typeface="VariableBlack" pitchFamily="50" charset="0"/>
              </a:rPr>
              <a:t>MYTH</a:t>
            </a:r>
          </a:p>
        </p:txBody>
      </p:sp>
    </p:spTree>
    <p:extLst>
      <p:ext uri="{BB962C8B-B14F-4D97-AF65-F5344CB8AC3E}">
        <p14:creationId xmlns:p14="http://schemas.microsoft.com/office/powerpoint/2010/main" val="86773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762" y="4928056"/>
            <a:ext cx="9155762" cy="215444"/>
          </a:xfrm>
          <a:prstGeom prst="rect">
            <a:avLst/>
          </a:prstGeom>
        </p:spPr>
        <p:txBody>
          <a:bodyPr vert="horz" wrap="square" lIns="91440" tIns="45720" rIns="91440" bIns="4572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00000"/>
              </a:lnSpc>
              <a:spcBef>
                <a:spcPts val="0"/>
              </a:spcBef>
              <a:spcAft>
                <a:spcPts val="600"/>
              </a:spcAft>
              <a:defRPr/>
            </a:pPr>
            <a:r>
              <a:rPr lang="en-US" sz="800" kern="1000" dirty="0" smtClean="0">
                <a:solidFill>
                  <a:schemeClr val="bg1"/>
                </a:solidFill>
                <a:latin typeface="Calibri" panose="020F0502020204030204" pitchFamily="34" charset="0"/>
              </a:rPr>
              <a:t>Sources: Moments that Matter 2015</a:t>
            </a:r>
            <a:endParaRPr lang="en-US" sz="800" kern="1000" dirty="0">
              <a:solidFill>
                <a:schemeClr val="bg1"/>
              </a:solidFill>
              <a:latin typeface="Calibri" panose="020F0502020204030204" pitchFamily="34" charset="0"/>
            </a:endParaRPr>
          </a:p>
        </p:txBody>
      </p:sp>
      <p:pic>
        <p:nvPicPr>
          <p:cNvPr id="2053" name="Picture 5" descr="L:\Magnetic\Design assets\Web Images\Insight &amp; Data Section\Data Bytes\Moments that Matter\PNG Files\Artboard 3 transparent new.png"/>
          <p:cNvPicPr>
            <a:picLocks noChangeAspect="1" noChangeArrowheads="1"/>
          </p:cNvPicPr>
          <p:nvPr/>
        </p:nvPicPr>
        <p:blipFill rotWithShape="1">
          <a:blip r:embed="rId2">
            <a:extLst>
              <a:ext uri="{28A0092B-C50C-407E-A947-70E740481C1C}">
                <a14:useLocalDpi xmlns:a14="http://schemas.microsoft.com/office/drawing/2010/main" val="0"/>
              </a:ext>
            </a:extLst>
          </a:blip>
          <a:srcRect t="17364"/>
          <a:stretch/>
        </p:blipFill>
        <p:spPr bwMode="auto">
          <a:xfrm>
            <a:off x="1343600" y="1141776"/>
            <a:ext cx="6456800" cy="40017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23382" y="409903"/>
            <a:ext cx="5312979" cy="707886"/>
          </a:xfrm>
          <a:prstGeom prst="rect">
            <a:avLst/>
          </a:prstGeom>
          <a:noFill/>
        </p:spPr>
        <p:txBody>
          <a:bodyPr wrap="square" rtlCol="0">
            <a:spAutoFit/>
          </a:bodyPr>
          <a:lstStyle/>
          <a:p>
            <a:pPr algn="ctr"/>
            <a:r>
              <a:rPr lang="en-US" sz="2000" dirty="0">
                <a:solidFill>
                  <a:schemeClr val="bg1"/>
                </a:solidFill>
                <a:latin typeface="Variable Bold" pitchFamily="50" charset="0"/>
              </a:rPr>
              <a:t>CONSUMERS ARE MORE RECEPTIVE TO ADVERTISING MESSAGES</a:t>
            </a:r>
          </a:p>
        </p:txBody>
      </p:sp>
    </p:spTree>
    <p:extLst>
      <p:ext uri="{BB962C8B-B14F-4D97-AF65-F5344CB8AC3E}">
        <p14:creationId xmlns:p14="http://schemas.microsoft.com/office/powerpoint/2010/main" val="25909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phant8.jpg"/>
          <p:cNvPicPr>
            <a:picLocks noChangeAspect="1"/>
          </p:cNvPicPr>
          <p:nvPr/>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2" name="Oval 1"/>
          <p:cNvSpPr/>
          <p:nvPr/>
        </p:nvSpPr>
        <p:spPr>
          <a:xfrm>
            <a:off x="3048000" y="1003300"/>
            <a:ext cx="3352800" cy="3352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175000" y="1373565"/>
            <a:ext cx="3098800" cy="2739211"/>
          </a:xfrm>
          <a:prstGeom prst="rect">
            <a:avLst/>
          </a:prstGeom>
          <a:noFill/>
        </p:spPr>
        <p:txBody>
          <a:bodyPr wrap="square" rtlCol="0">
            <a:spAutoFit/>
          </a:bodyPr>
          <a:lstStyle/>
          <a:p>
            <a:pPr algn="ctr"/>
            <a:r>
              <a:rPr lang="en-US" sz="2800" dirty="0" smtClean="0">
                <a:solidFill>
                  <a:srgbClr val="5FB1C2"/>
                </a:solidFill>
                <a:latin typeface="VariableBlack" pitchFamily="50" charset="0"/>
              </a:rPr>
              <a:t/>
            </a:r>
            <a:br>
              <a:rPr lang="en-US" sz="2800" dirty="0" smtClean="0">
                <a:solidFill>
                  <a:srgbClr val="5FB1C2"/>
                </a:solidFill>
                <a:latin typeface="VariableBlack" pitchFamily="50" charset="0"/>
              </a:rPr>
            </a:br>
            <a:r>
              <a:rPr lang="en-US" sz="2800" dirty="0" smtClean="0">
                <a:solidFill>
                  <a:srgbClr val="5FB1C2"/>
                </a:solidFill>
                <a:latin typeface="VariableBlack" pitchFamily="50" charset="0"/>
              </a:rPr>
              <a:t>MAGAZINES </a:t>
            </a:r>
            <a:r>
              <a:rPr lang="en-US" sz="2800" dirty="0">
                <a:solidFill>
                  <a:srgbClr val="5FB1C2"/>
                </a:solidFill>
                <a:latin typeface="VariableBlack" pitchFamily="50" charset="0"/>
              </a:rPr>
              <a:t>ARE </a:t>
            </a:r>
            <a:r>
              <a:rPr lang="en-US" sz="2800" dirty="0" smtClean="0">
                <a:solidFill>
                  <a:srgbClr val="5FB1C2"/>
                </a:solidFill>
                <a:latin typeface="VariableBlack" pitchFamily="50" charset="0"/>
              </a:rPr>
              <a:t>INCREASINGLY IRRELEVANT FOR ADVERTISERS</a:t>
            </a:r>
            <a:endParaRPr lang="en-US" sz="2800" dirty="0">
              <a:solidFill>
                <a:srgbClr val="5FB1C2"/>
              </a:solidFill>
              <a:latin typeface="VariableBlack" pitchFamily="50" charset="0"/>
            </a:endParaRPr>
          </a:p>
          <a:p>
            <a:pPr algn="ctr"/>
            <a:r>
              <a:rPr lang="en-US" sz="3200" dirty="0">
                <a:solidFill>
                  <a:srgbClr val="5FB1C2"/>
                </a:solidFill>
                <a:latin typeface="Calibri" panose="020F0502020204030204" pitchFamily="34" charset="0"/>
              </a:rPr>
              <a:t> </a:t>
            </a:r>
          </a:p>
        </p:txBody>
      </p:sp>
      <p:sp>
        <p:nvSpPr>
          <p:cNvPr id="5" name="Rectangle 4"/>
          <p:cNvSpPr/>
          <p:nvPr/>
        </p:nvSpPr>
        <p:spPr>
          <a:xfrm>
            <a:off x="4316275" y="1183906"/>
            <a:ext cx="816249" cy="341632"/>
          </a:xfrm>
          <a:prstGeom prst="rect">
            <a:avLst/>
          </a:prstGeom>
        </p:spPr>
        <p:txBody>
          <a:bodyPr wrap="none">
            <a:spAutoFit/>
          </a:bodyPr>
          <a:lstStyle/>
          <a:p>
            <a:pPr algn="ctr">
              <a:lnSpc>
                <a:spcPct val="90000"/>
              </a:lnSpc>
            </a:pPr>
            <a:r>
              <a:rPr lang="en-US" dirty="0">
                <a:solidFill>
                  <a:srgbClr val="4BACC6"/>
                </a:solidFill>
                <a:latin typeface="VariableBlack" pitchFamily="50" charset="0"/>
              </a:rPr>
              <a:t>MYTH</a:t>
            </a:r>
          </a:p>
        </p:txBody>
      </p:sp>
    </p:spTree>
    <p:extLst>
      <p:ext uri="{BB962C8B-B14F-4D97-AF65-F5344CB8AC3E}">
        <p14:creationId xmlns:p14="http://schemas.microsoft.com/office/powerpoint/2010/main" val="261267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84098" y="1767516"/>
            <a:ext cx="2187388" cy="2187388"/>
          </a:xfrm>
          <a:prstGeom prst="ellipse">
            <a:avLst/>
          </a:prstGeom>
          <a:solidFill>
            <a:srgbClr val="053D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ariable Bold" pitchFamily="50" charset="0"/>
            </a:endParaRPr>
          </a:p>
        </p:txBody>
      </p:sp>
      <p:sp>
        <p:nvSpPr>
          <p:cNvPr id="3" name="Oval 2"/>
          <p:cNvSpPr/>
          <p:nvPr/>
        </p:nvSpPr>
        <p:spPr>
          <a:xfrm>
            <a:off x="6366998" y="1767516"/>
            <a:ext cx="2187388" cy="2187388"/>
          </a:xfrm>
          <a:prstGeom prst="ellipse">
            <a:avLst/>
          </a:prstGeom>
          <a:solidFill>
            <a:srgbClr val="053D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ariable Bold" pitchFamily="50" charset="0"/>
            </a:endParaRPr>
          </a:p>
        </p:txBody>
      </p:sp>
      <p:sp>
        <p:nvSpPr>
          <p:cNvPr id="4" name="Oval 3"/>
          <p:cNvSpPr/>
          <p:nvPr/>
        </p:nvSpPr>
        <p:spPr>
          <a:xfrm>
            <a:off x="596884" y="1767516"/>
            <a:ext cx="2187388" cy="2187388"/>
          </a:xfrm>
          <a:prstGeom prst="ellipse">
            <a:avLst/>
          </a:prstGeom>
          <a:solidFill>
            <a:srgbClr val="053D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ariable Bold" pitchFamily="50" charset="0"/>
            </a:endParaRPr>
          </a:p>
        </p:txBody>
      </p:sp>
      <p:sp>
        <p:nvSpPr>
          <p:cNvPr id="5" name="Text Placeholder 17"/>
          <p:cNvSpPr txBox="1">
            <a:spLocks/>
          </p:cNvSpPr>
          <p:nvPr/>
        </p:nvSpPr>
        <p:spPr>
          <a:xfrm>
            <a:off x="190200" y="4017968"/>
            <a:ext cx="2978300" cy="1105077"/>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1pPr>
            <a:lvl2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2pPr>
            <a:lvl3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3pPr>
            <a:lvl4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4pPr>
            <a:lvl5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GB" dirty="0">
                <a:solidFill>
                  <a:schemeClr val="bg1"/>
                </a:solidFill>
                <a:cs typeface="Arial" pitchFamily="34" charset="0"/>
              </a:rPr>
              <a:t>Internet 57%</a:t>
            </a:r>
          </a:p>
          <a:p>
            <a:pPr algn="ctr">
              <a:lnSpc>
                <a:spcPct val="80000"/>
              </a:lnSpc>
            </a:pPr>
            <a:r>
              <a:rPr lang="en-GB" dirty="0">
                <a:solidFill>
                  <a:schemeClr val="bg1"/>
                </a:solidFill>
                <a:cs typeface="Arial" pitchFamily="34" charset="0"/>
              </a:rPr>
              <a:t>TV 25%</a:t>
            </a:r>
          </a:p>
          <a:p>
            <a:pPr algn="ctr">
              <a:lnSpc>
                <a:spcPct val="80000"/>
              </a:lnSpc>
            </a:pPr>
            <a:r>
              <a:rPr lang="en-GB" dirty="0">
                <a:solidFill>
                  <a:schemeClr val="bg1"/>
                </a:solidFill>
                <a:cs typeface="Arial" pitchFamily="34" charset="0"/>
              </a:rPr>
              <a:t>Newspapers 16%</a:t>
            </a:r>
          </a:p>
        </p:txBody>
      </p:sp>
      <p:sp>
        <p:nvSpPr>
          <p:cNvPr id="6" name="Text Placeholder 17"/>
          <p:cNvSpPr txBox="1">
            <a:spLocks/>
          </p:cNvSpPr>
          <p:nvPr/>
        </p:nvSpPr>
        <p:spPr>
          <a:xfrm>
            <a:off x="3338987" y="4017968"/>
            <a:ext cx="2490423" cy="1486077"/>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1pPr>
            <a:lvl2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2pPr>
            <a:lvl3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3pPr>
            <a:lvl4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4pPr>
            <a:lvl5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GB" dirty="0" smtClean="0">
                <a:solidFill>
                  <a:schemeClr val="bg1"/>
                </a:solidFill>
                <a:cs typeface="Arial" pitchFamily="34" charset="0"/>
              </a:rPr>
              <a:t>TV 19%</a:t>
            </a:r>
            <a:endParaRPr lang="en-GB" dirty="0">
              <a:solidFill>
                <a:schemeClr val="bg1"/>
              </a:solidFill>
              <a:cs typeface="Arial" pitchFamily="34" charset="0"/>
            </a:endParaRPr>
          </a:p>
          <a:p>
            <a:pPr algn="ctr">
              <a:lnSpc>
                <a:spcPct val="80000"/>
              </a:lnSpc>
            </a:pPr>
            <a:r>
              <a:rPr lang="en-GB" dirty="0" smtClean="0">
                <a:solidFill>
                  <a:schemeClr val="bg1"/>
                </a:solidFill>
                <a:cs typeface="Arial" pitchFamily="34" charset="0"/>
              </a:rPr>
              <a:t>Content sites 17%</a:t>
            </a:r>
            <a:endParaRPr lang="en-GB" dirty="0">
              <a:solidFill>
                <a:schemeClr val="bg1"/>
              </a:solidFill>
              <a:cs typeface="Arial" pitchFamily="34" charset="0"/>
            </a:endParaRPr>
          </a:p>
          <a:p>
            <a:pPr algn="ctr">
              <a:lnSpc>
                <a:spcPct val="80000"/>
              </a:lnSpc>
            </a:pPr>
            <a:r>
              <a:rPr lang="en-GB" dirty="0" smtClean="0">
                <a:solidFill>
                  <a:schemeClr val="bg1"/>
                </a:solidFill>
                <a:cs typeface="Arial" pitchFamily="34" charset="0"/>
              </a:rPr>
              <a:t>OOH 7%</a:t>
            </a:r>
            <a:endParaRPr lang="en-GB" dirty="0">
              <a:solidFill>
                <a:schemeClr val="bg1"/>
              </a:solidFill>
              <a:cs typeface="Arial" pitchFamily="34" charset="0"/>
            </a:endParaRPr>
          </a:p>
        </p:txBody>
      </p:sp>
      <p:sp>
        <p:nvSpPr>
          <p:cNvPr id="7" name="Text Placeholder 17"/>
          <p:cNvSpPr txBox="1">
            <a:spLocks/>
          </p:cNvSpPr>
          <p:nvPr/>
        </p:nvSpPr>
        <p:spPr>
          <a:xfrm>
            <a:off x="6131172" y="4017968"/>
            <a:ext cx="2710124" cy="1359077"/>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1pPr>
            <a:lvl2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2pPr>
            <a:lvl3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3pPr>
            <a:lvl4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4pPr>
            <a:lvl5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GB" dirty="0">
                <a:solidFill>
                  <a:schemeClr val="bg1"/>
                </a:solidFill>
                <a:cs typeface="Arial" pitchFamily="34" charset="0"/>
              </a:rPr>
              <a:t>TV </a:t>
            </a:r>
            <a:r>
              <a:rPr lang="en-GB" dirty="0" smtClean="0">
                <a:solidFill>
                  <a:schemeClr val="bg1"/>
                </a:solidFill>
                <a:cs typeface="Arial" pitchFamily="34" charset="0"/>
              </a:rPr>
              <a:t>150</a:t>
            </a:r>
            <a:endParaRPr lang="en-GB" dirty="0">
              <a:solidFill>
                <a:schemeClr val="bg1"/>
              </a:solidFill>
              <a:cs typeface="Arial" pitchFamily="34" charset="0"/>
            </a:endParaRPr>
          </a:p>
          <a:p>
            <a:pPr algn="ctr">
              <a:lnSpc>
                <a:spcPct val="80000"/>
              </a:lnSpc>
            </a:pPr>
            <a:r>
              <a:rPr lang="en-GB" dirty="0" smtClean="0">
                <a:solidFill>
                  <a:schemeClr val="bg1"/>
                </a:solidFill>
                <a:cs typeface="Arial" pitchFamily="34" charset="0"/>
              </a:rPr>
              <a:t>Online 137</a:t>
            </a:r>
          </a:p>
          <a:p>
            <a:pPr algn="ctr">
              <a:lnSpc>
                <a:spcPct val="80000"/>
              </a:lnSpc>
            </a:pPr>
            <a:r>
              <a:rPr lang="en-GB" dirty="0" smtClean="0">
                <a:solidFill>
                  <a:schemeClr val="bg1"/>
                </a:solidFill>
                <a:cs typeface="Arial" pitchFamily="34" charset="0"/>
              </a:rPr>
              <a:t>Newspapers 103</a:t>
            </a:r>
            <a:endParaRPr lang="en-GB" dirty="0">
              <a:solidFill>
                <a:schemeClr val="bg1"/>
              </a:solidFill>
              <a:cs typeface="Arial" pitchFamily="34" charset="0"/>
            </a:endParaRPr>
          </a:p>
          <a:p>
            <a:pPr algn="ctr">
              <a:lnSpc>
                <a:spcPct val="80000"/>
              </a:lnSpc>
            </a:pPr>
            <a:r>
              <a:rPr lang="en-GB" dirty="0" smtClean="0">
                <a:solidFill>
                  <a:schemeClr val="bg1"/>
                </a:solidFill>
                <a:cs typeface="Arial" pitchFamily="34" charset="0"/>
              </a:rPr>
              <a:t>(index)</a:t>
            </a:r>
            <a:endParaRPr lang="en-GB" dirty="0">
              <a:solidFill>
                <a:schemeClr val="bg1"/>
              </a:solidFill>
              <a:cs typeface="Arial" pitchFamily="34" charset="0"/>
            </a:endParaRPr>
          </a:p>
        </p:txBody>
      </p:sp>
      <p:sp>
        <p:nvSpPr>
          <p:cNvPr id="8" name="Title 1"/>
          <p:cNvSpPr txBox="1">
            <a:spLocks/>
          </p:cNvSpPr>
          <p:nvPr/>
        </p:nvSpPr>
        <p:spPr>
          <a:xfrm>
            <a:off x="577983" y="1133481"/>
            <a:ext cx="2119815" cy="636588"/>
          </a:xfrm>
          <a:prstGeom prst="rect">
            <a:avLst/>
          </a:prstGeom>
        </p:spPr>
        <p:txBody>
          <a:bodyPr>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a:ea typeface="+mj-ea"/>
                <a:cs typeface="+mj-cs"/>
              </a:defRPr>
            </a:lvl1pPr>
          </a:lstStyle>
          <a:p>
            <a:pPr algn="ctr"/>
            <a:r>
              <a:rPr lang="en-GB" sz="1600" dirty="0" smtClean="0">
                <a:solidFill>
                  <a:schemeClr val="bg1"/>
                </a:solidFill>
                <a:latin typeface="Variable Bold" pitchFamily="50" charset="0"/>
                <a:cs typeface="Arial" pitchFamily="34" charset="0"/>
              </a:rPr>
              <a:t>INSPIRATION</a:t>
            </a:r>
            <a:endParaRPr lang="en-GB" sz="1600" dirty="0">
              <a:solidFill>
                <a:schemeClr val="bg1"/>
              </a:solidFill>
              <a:latin typeface="Variable Bold" pitchFamily="50" charset="0"/>
              <a:cs typeface="Arial" pitchFamily="34" charset="0"/>
            </a:endParaRPr>
          </a:p>
        </p:txBody>
      </p:sp>
      <p:sp>
        <p:nvSpPr>
          <p:cNvPr id="9" name="Rectangle 8"/>
          <p:cNvSpPr/>
          <p:nvPr/>
        </p:nvSpPr>
        <p:spPr>
          <a:xfrm>
            <a:off x="230890" y="2261046"/>
            <a:ext cx="2827588" cy="1200329"/>
          </a:xfrm>
          <a:prstGeom prst="rect">
            <a:avLst/>
          </a:prstGeom>
        </p:spPr>
        <p:txBody>
          <a:bodyPr wrap="square">
            <a:spAutoFit/>
          </a:bodyPr>
          <a:lstStyle/>
          <a:p>
            <a:pPr algn="ctr"/>
            <a:r>
              <a:rPr lang="en-GB" sz="5400" b="1" dirty="0">
                <a:solidFill>
                  <a:schemeClr val="bg1"/>
                </a:solidFill>
                <a:latin typeface="Variable Bold" pitchFamily="50" charset="0"/>
                <a:cs typeface="Arial" pitchFamily="34" charset="0"/>
              </a:rPr>
              <a:t>61% </a:t>
            </a:r>
          </a:p>
          <a:p>
            <a:pPr algn="ctr"/>
            <a:r>
              <a:rPr lang="en-GB" sz="1600" dirty="0" smtClean="0">
                <a:solidFill>
                  <a:schemeClr val="bg1"/>
                </a:solidFill>
                <a:latin typeface="Variable Bold" pitchFamily="50" charset="0"/>
                <a:cs typeface="Arial" pitchFamily="34" charset="0"/>
              </a:rPr>
              <a:t>MAGZINES</a:t>
            </a:r>
            <a:endParaRPr lang="en-GB" sz="1600" dirty="0">
              <a:solidFill>
                <a:schemeClr val="bg1"/>
              </a:solidFill>
              <a:latin typeface="Variable Bold" pitchFamily="50" charset="0"/>
              <a:cs typeface="Arial" pitchFamily="34" charset="0"/>
            </a:endParaRPr>
          </a:p>
        </p:txBody>
      </p:sp>
      <p:sp>
        <p:nvSpPr>
          <p:cNvPr id="10" name="Rectangle 9"/>
          <p:cNvSpPr/>
          <p:nvPr/>
        </p:nvSpPr>
        <p:spPr>
          <a:xfrm>
            <a:off x="3532693" y="2261046"/>
            <a:ext cx="2272498" cy="1200329"/>
          </a:xfrm>
          <a:prstGeom prst="rect">
            <a:avLst/>
          </a:prstGeom>
        </p:spPr>
        <p:txBody>
          <a:bodyPr wrap="square">
            <a:spAutoFit/>
          </a:bodyPr>
          <a:lstStyle/>
          <a:p>
            <a:pPr algn="ctr"/>
            <a:r>
              <a:rPr lang="en-GB" sz="5400" b="1" dirty="0" smtClean="0">
                <a:solidFill>
                  <a:schemeClr val="bg1"/>
                </a:solidFill>
                <a:latin typeface="Variable Bold" pitchFamily="50" charset="0"/>
                <a:cs typeface="Arial" pitchFamily="34" charset="0"/>
              </a:rPr>
              <a:t>36% </a:t>
            </a:r>
            <a:endParaRPr lang="en-GB" sz="5400" b="1" dirty="0">
              <a:solidFill>
                <a:schemeClr val="bg1"/>
              </a:solidFill>
              <a:latin typeface="Variable Bold" pitchFamily="50" charset="0"/>
              <a:cs typeface="Arial" pitchFamily="34" charset="0"/>
            </a:endParaRPr>
          </a:p>
          <a:p>
            <a:pPr algn="ctr"/>
            <a:r>
              <a:rPr lang="en-GB" sz="1600" dirty="0" smtClean="0">
                <a:solidFill>
                  <a:schemeClr val="bg1"/>
                </a:solidFill>
                <a:latin typeface="Variable Bold" pitchFamily="50" charset="0"/>
                <a:cs typeface="Arial" pitchFamily="34" charset="0"/>
              </a:rPr>
              <a:t>MAGAZINES</a:t>
            </a:r>
            <a:endParaRPr lang="en-GB" sz="1600" dirty="0">
              <a:solidFill>
                <a:schemeClr val="bg1"/>
              </a:solidFill>
              <a:latin typeface="Variable Bold" pitchFamily="50" charset="0"/>
              <a:cs typeface="Arial" pitchFamily="34" charset="0"/>
            </a:endParaRPr>
          </a:p>
        </p:txBody>
      </p:sp>
      <p:sp>
        <p:nvSpPr>
          <p:cNvPr id="11" name="Rectangle 10"/>
          <p:cNvSpPr/>
          <p:nvPr/>
        </p:nvSpPr>
        <p:spPr>
          <a:xfrm>
            <a:off x="6406592" y="2261046"/>
            <a:ext cx="2122013" cy="1200329"/>
          </a:xfrm>
          <a:prstGeom prst="rect">
            <a:avLst/>
          </a:prstGeom>
        </p:spPr>
        <p:txBody>
          <a:bodyPr wrap="square">
            <a:spAutoFit/>
          </a:bodyPr>
          <a:lstStyle/>
          <a:p>
            <a:pPr algn="ctr"/>
            <a:r>
              <a:rPr lang="en-GB" sz="5400" b="1" dirty="0" smtClean="0">
                <a:solidFill>
                  <a:schemeClr val="bg1"/>
                </a:solidFill>
                <a:latin typeface="Variable Bold" pitchFamily="50" charset="0"/>
                <a:cs typeface="Arial" pitchFamily="34" charset="0"/>
              </a:rPr>
              <a:t>167</a:t>
            </a:r>
            <a:endParaRPr lang="en-GB" sz="5400" b="1" dirty="0">
              <a:solidFill>
                <a:schemeClr val="bg1"/>
              </a:solidFill>
              <a:latin typeface="Variable Bold" pitchFamily="50" charset="0"/>
              <a:cs typeface="Arial" pitchFamily="34" charset="0"/>
            </a:endParaRPr>
          </a:p>
          <a:p>
            <a:pPr algn="ctr"/>
            <a:r>
              <a:rPr lang="en-GB" sz="1600" dirty="0" smtClean="0">
                <a:solidFill>
                  <a:schemeClr val="bg1"/>
                </a:solidFill>
                <a:latin typeface="Variable Bold" pitchFamily="50" charset="0"/>
                <a:cs typeface="Arial" pitchFamily="34" charset="0"/>
              </a:rPr>
              <a:t>MAGAZINES</a:t>
            </a:r>
            <a:endParaRPr lang="en-GB" sz="1600" dirty="0">
              <a:solidFill>
                <a:schemeClr val="bg1"/>
              </a:solidFill>
              <a:latin typeface="Variable Bold" pitchFamily="50" charset="0"/>
              <a:cs typeface="Arial" pitchFamily="34" charset="0"/>
            </a:endParaRPr>
          </a:p>
        </p:txBody>
      </p:sp>
      <p:sp>
        <p:nvSpPr>
          <p:cNvPr id="12" name="TextBox 11"/>
          <p:cNvSpPr txBox="1"/>
          <p:nvPr/>
        </p:nvSpPr>
        <p:spPr>
          <a:xfrm>
            <a:off x="-70931" y="4902321"/>
            <a:ext cx="5710406" cy="584775"/>
          </a:xfrm>
          <a:prstGeom prst="rect">
            <a:avLst/>
          </a:prstGeom>
          <a:noFill/>
        </p:spPr>
        <p:txBody>
          <a:bodyPr wrap="square" rtlCol="0">
            <a:spAutoFit/>
          </a:bodyPr>
          <a:lstStyle/>
          <a:p>
            <a:r>
              <a:rPr lang="en-US" sz="800" dirty="0" smtClean="0">
                <a:solidFill>
                  <a:schemeClr val="bg1"/>
                </a:solidFill>
              </a:rPr>
              <a:t>Source: The Rules of Attraction Study 2015, </a:t>
            </a:r>
            <a:r>
              <a:rPr lang="en-GB" sz="800" spc="-10" dirty="0">
                <a:solidFill>
                  <a:schemeClr val="bg1"/>
                </a:solidFill>
                <a:cs typeface="Calibri"/>
              </a:rPr>
              <a:t>Brand </a:t>
            </a:r>
            <a:r>
              <a:rPr lang="en-GB" sz="800" spc="-5" dirty="0">
                <a:solidFill>
                  <a:schemeClr val="bg1"/>
                </a:solidFill>
                <a:cs typeface="Calibri"/>
              </a:rPr>
              <a:t>Buzz </a:t>
            </a:r>
            <a:r>
              <a:rPr lang="en-GB" sz="800" spc="-10" dirty="0">
                <a:solidFill>
                  <a:schemeClr val="bg1"/>
                </a:solidFill>
                <a:cs typeface="Calibri"/>
              </a:rPr>
              <a:t>Survey</a:t>
            </a:r>
            <a:r>
              <a:rPr lang="en-GB" sz="800" spc="50" dirty="0">
                <a:solidFill>
                  <a:schemeClr val="bg1"/>
                </a:solidFill>
                <a:cs typeface="Calibri"/>
              </a:rPr>
              <a:t> </a:t>
            </a:r>
            <a:r>
              <a:rPr lang="en-GB" sz="800" spc="-5" dirty="0">
                <a:solidFill>
                  <a:schemeClr val="bg1"/>
                </a:solidFill>
                <a:cs typeface="Calibri"/>
              </a:rPr>
              <a:t>2013, PPA </a:t>
            </a:r>
            <a:r>
              <a:rPr lang="en-GB" sz="800" spc="-5" dirty="0" err="1">
                <a:solidFill>
                  <a:schemeClr val="bg1"/>
                </a:solidFill>
                <a:cs typeface="Calibri"/>
              </a:rPr>
              <a:t>Magonomics</a:t>
            </a:r>
            <a:r>
              <a:rPr lang="en-GB" sz="800" spc="-5" dirty="0">
                <a:solidFill>
                  <a:schemeClr val="bg1"/>
                </a:solidFill>
                <a:cs typeface="Calibri"/>
              </a:rPr>
              <a:t> 2012</a:t>
            </a:r>
          </a:p>
          <a:p>
            <a:r>
              <a:rPr lang="en-GB" sz="800" spc="-5" dirty="0" smtClean="0">
                <a:solidFill>
                  <a:schemeClr val="bg1"/>
                </a:solidFill>
                <a:cs typeface="Calibri"/>
              </a:rPr>
              <a:t> </a:t>
            </a:r>
            <a:endParaRPr lang="en-GB" sz="800" dirty="0">
              <a:solidFill>
                <a:schemeClr val="bg1"/>
              </a:solidFill>
              <a:cs typeface="Calibri"/>
            </a:endParaRPr>
          </a:p>
          <a:p>
            <a:r>
              <a:rPr lang="en-US" sz="800" dirty="0" smtClean="0">
                <a:solidFill>
                  <a:schemeClr val="bg1"/>
                </a:solidFill>
              </a:rPr>
              <a:t> </a:t>
            </a:r>
          </a:p>
          <a:p>
            <a:endParaRPr lang="en-US" sz="800" dirty="0">
              <a:solidFill>
                <a:schemeClr val="bg1"/>
              </a:solidFill>
            </a:endParaRPr>
          </a:p>
        </p:txBody>
      </p:sp>
      <p:sp>
        <p:nvSpPr>
          <p:cNvPr id="13" name="Title 1"/>
          <p:cNvSpPr txBox="1">
            <a:spLocks/>
          </p:cNvSpPr>
          <p:nvPr/>
        </p:nvSpPr>
        <p:spPr>
          <a:xfrm>
            <a:off x="3217141" y="1133481"/>
            <a:ext cx="2734114" cy="636588"/>
          </a:xfrm>
          <a:prstGeom prst="rect">
            <a:avLst/>
          </a:prstGeom>
        </p:spPr>
        <p:txBody>
          <a:bodyPr>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a:ea typeface="+mj-ea"/>
                <a:cs typeface="+mj-cs"/>
              </a:defRPr>
            </a:lvl1pPr>
          </a:lstStyle>
          <a:p>
            <a:pPr algn="ctr"/>
            <a:r>
              <a:rPr lang="en-GB" sz="1600" dirty="0" smtClean="0">
                <a:solidFill>
                  <a:schemeClr val="bg1"/>
                </a:solidFill>
                <a:latin typeface="Variable Bold" pitchFamily="50" charset="0"/>
                <a:cs typeface="Arial" pitchFamily="34" charset="0"/>
              </a:rPr>
              <a:t>CONVERSATIONS</a:t>
            </a:r>
            <a:endParaRPr lang="en-GB" sz="1600" dirty="0">
              <a:solidFill>
                <a:schemeClr val="bg1"/>
              </a:solidFill>
              <a:latin typeface="Variable Bold" pitchFamily="50" charset="0"/>
              <a:cs typeface="Arial" pitchFamily="34" charset="0"/>
            </a:endParaRPr>
          </a:p>
        </p:txBody>
      </p:sp>
      <p:sp>
        <p:nvSpPr>
          <p:cNvPr id="16" name="Title 1"/>
          <p:cNvSpPr txBox="1">
            <a:spLocks/>
          </p:cNvSpPr>
          <p:nvPr/>
        </p:nvSpPr>
        <p:spPr>
          <a:xfrm>
            <a:off x="6107182" y="1133481"/>
            <a:ext cx="2734114" cy="636588"/>
          </a:xfrm>
          <a:prstGeom prst="rect">
            <a:avLst/>
          </a:prstGeom>
        </p:spPr>
        <p:txBody>
          <a:bodyPr>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a:ea typeface="+mj-ea"/>
                <a:cs typeface="+mj-cs"/>
              </a:defRPr>
            </a:lvl1pPr>
          </a:lstStyle>
          <a:p>
            <a:pPr algn="ctr"/>
            <a:r>
              <a:rPr lang="en-GB" sz="1600" dirty="0" smtClean="0">
                <a:solidFill>
                  <a:schemeClr val="bg1"/>
                </a:solidFill>
                <a:latin typeface="Variable Bold" pitchFamily="50" charset="0"/>
                <a:cs typeface="Arial" pitchFamily="34" charset="0"/>
              </a:rPr>
              <a:t>HIGHEST ROI FOR FMCG</a:t>
            </a:r>
            <a:endParaRPr lang="en-GB" sz="1600" dirty="0">
              <a:solidFill>
                <a:schemeClr val="bg1"/>
              </a:solidFill>
              <a:latin typeface="Variable Bold" pitchFamily="50" charset="0"/>
              <a:cs typeface="Arial" pitchFamily="34" charset="0"/>
            </a:endParaRPr>
          </a:p>
        </p:txBody>
      </p:sp>
      <p:sp>
        <p:nvSpPr>
          <p:cNvPr id="17" name="Rectangle 16"/>
          <p:cNvSpPr/>
          <p:nvPr/>
        </p:nvSpPr>
        <p:spPr>
          <a:xfrm>
            <a:off x="853999" y="290600"/>
            <a:ext cx="8428212" cy="707886"/>
          </a:xfrm>
          <a:prstGeom prst="rect">
            <a:avLst/>
          </a:prstGeom>
        </p:spPr>
        <p:txBody>
          <a:bodyPr wrap="square">
            <a:spAutoFit/>
          </a:bodyPr>
          <a:lstStyle/>
          <a:p>
            <a:r>
              <a:rPr lang="en-US" sz="2000" dirty="0" smtClean="0">
                <a:solidFill>
                  <a:schemeClr val="bg1"/>
                </a:solidFill>
                <a:latin typeface="Variable Bold" pitchFamily="50" charset="0"/>
              </a:rPr>
              <a:t>MAGAZINES ARE GREAT FOR GENERATING…</a:t>
            </a:r>
            <a:r>
              <a:rPr lang="en-US" sz="2000" dirty="0">
                <a:solidFill>
                  <a:schemeClr val="bg1"/>
                </a:solidFill>
                <a:latin typeface="Variable Bold" pitchFamily="50" charset="0"/>
              </a:rPr>
              <a:t/>
            </a:r>
            <a:br>
              <a:rPr lang="en-US" sz="2000" dirty="0">
                <a:solidFill>
                  <a:schemeClr val="bg1"/>
                </a:solidFill>
                <a:latin typeface="Variable Bold" pitchFamily="50" charset="0"/>
              </a:rPr>
            </a:br>
            <a:endParaRPr lang="en-GB" sz="2000" dirty="0">
              <a:solidFill>
                <a:schemeClr val="bg1"/>
              </a:solidFill>
              <a:latin typeface="Variable Bold" pitchFamily="50" charset="0"/>
            </a:endParaRPr>
          </a:p>
        </p:txBody>
      </p:sp>
    </p:spTree>
    <p:extLst>
      <p:ext uri="{BB962C8B-B14F-4D97-AF65-F5344CB8AC3E}">
        <p14:creationId xmlns:p14="http://schemas.microsoft.com/office/powerpoint/2010/main" val="568204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77473986_023804942-1.jpg"/>
          <p:cNvPicPr>
            <a:picLocks noChangeAspect="1"/>
          </p:cNvPicPr>
          <p:nvPr/>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 y="1"/>
            <a:ext cx="9144000" cy="5143500"/>
          </a:xfrm>
          <a:prstGeom prst="rect">
            <a:avLst/>
          </a:prstGeom>
        </p:spPr>
      </p:pic>
      <p:sp>
        <p:nvSpPr>
          <p:cNvPr id="2" name="Oval 1"/>
          <p:cNvSpPr/>
          <p:nvPr/>
        </p:nvSpPr>
        <p:spPr>
          <a:xfrm>
            <a:off x="3048000" y="1003300"/>
            <a:ext cx="3352800" cy="3352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174999" y="1894870"/>
            <a:ext cx="3098800" cy="1569660"/>
          </a:xfrm>
          <a:prstGeom prst="rect">
            <a:avLst/>
          </a:prstGeom>
          <a:noFill/>
        </p:spPr>
        <p:txBody>
          <a:bodyPr wrap="square" rtlCol="0">
            <a:spAutoFit/>
          </a:bodyPr>
          <a:lstStyle/>
          <a:p>
            <a:pPr algn="ctr"/>
            <a:r>
              <a:rPr lang="en-US" sz="3200" dirty="0">
                <a:solidFill>
                  <a:srgbClr val="56D9E3"/>
                </a:solidFill>
                <a:latin typeface="VariableBlack" pitchFamily="50" charset="0"/>
              </a:rPr>
              <a:t>MAGAZINES AREN’T </a:t>
            </a:r>
          </a:p>
          <a:p>
            <a:pPr algn="ctr"/>
            <a:r>
              <a:rPr lang="en-US" sz="3200" dirty="0">
                <a:solidFill>
                  <a:srgbClr val="FF0079"/>
                </a:solidFill>
                <a:latin typeface="VariableBlack" pitchFamily="50" charset="0"/>
              </a:rPr>
              <a:t>EFFECTIVE</a:t>
            </a:r>
          </a:p>
        </p:txBody>
      </p:sp>
      <p:sp>
        <p:nvSpPr>
          <p:cNvPr id="5" name="Rectangle 4"/>
          <p:cNvSpPr/>
          <p:nvPr/>
        </p:nvSpPr>
        <p:spPr>
          <a:xfrm>
            <a:off x="4316275" y="1183906"/>
            <a:ext cx="816249" cy="341632"/>
          </a:xfrm>
          <a:prstGeom prst="rect">
            <a:avLst/>
          </a:prstGeom>
        </p:spPr>
        <p:txBody>
          <a:bodyPr wrap="none">
            <a:spAutoFit/>
          </a:bodyPr>
          <a:lstStyle/>
          <a:p>
            <a:pPr algn="ctr">
              <a:lnSpc>
                <a:spcPct val="90000"/>
              </a:lnSpc>
            </a:pPr>
            <a:r>
              <a:rPr lang="en-US" dirty="0">
                <a:solidFill>
                  <a:srgbClr val="56D9E3"/>
                </a:solidFill>
                <a:latin typeface="VariableBlack" pitchFamily="50" charset="0"/>
              </a:rPr>
              <a:t>MYTH</a:t>
            </a:r>
          </a:p>
        </p:txBody>
      </p:sp>
    </p:spTree>
    <p:extLst>
      <p:ext uri="{BB962C8B-B14F-4D97-AF65-F5344CB8AC3E}">
        <p14:creationId xmlns:p14="http://schemas.microsoft.com/office/powerpoint/2010/main" val="280690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7876" y="287942"/>
            <a:ext cx="8607089" cy="400110"/>
          </a:xfrm>
          <a:prstGeom prst="rect">
            <a:avLst/>
          </a:prstGeom>
        </p:spPr>
        <p:txBody>
          <a:bodyPr wrap="square">
            <a:spAutoFit/>
          </a:bodyPr>
          <a:lstStyle/>
          <a:p>
            <a:pPr algn="ctr"/>
            <a:r>
              <a:rPr lang="en-GB" sz="2000" dirty="0" smtClean="0">
                <a:solidFill>
                  <a:schemeClr val="bg1"/>
                </a:solidFill>
                <a:latin typeface="Variable Bold" pitchFamily="50" charset="0"/>
                <a:cs typeface="Variable Black Regular"/>
              </a:rPr>
              <a:t>MAGAZINES HAVE THE LOWEST OVERALL COST TO DELIVER 1% OF MDI</a:t>
            </a:r>
            <a:endParaRPr lang="en-GB" sz="2400" dirty="0">
              <a:solidFill>
                <a:schemeClr val="bg1"/>
              </a:solidFill>
              <a:latin typeface="Variable Bold" pitchFamily="50" charset="0"/>
              <a:cs typeface="Variable Black Regular"/>
            </a:endParaRPr>
          </a:p>
        </p:txBody>
      </p:sp>
      <p:sp>
        <p:nvSpPr>
          <p:cNvPr id="4" name="Rectangle 3"/>
          <p:cNvSpPr/>
          <p:nvPr/>
        </p:nvSpPr>
        <p:spPr>
          <a:xfrm>
            <a:off x="4152657" y="4254864"/>
            <a:ext cx="737510" cy="381000"/>
          </a:xfrm>
          <a:prstGeom prst="rect">
            <a:avLst/>
          </a:prstGeom>
          <a:solidFill>
            <a:srgbClr val="FF00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 name="Rectangle 4"/>
          <p:cNvSpPr/>
          <p:nvPr/>
        </p:nvSpPr>
        <p:spPr>
          <a:xfrm>
            <a:off x="4954118" y="4254864"/>
            <a:ext cx="737510" cy="381000"/>
          </a:xfrm>
          <a:prstGeom prst="rect">
            <a:avLst/>
          </a:prstGeom>
          <a:solidFill>
            <a:srgbClr val="FF00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6" name="Rectangle 5"/>
          <p:cNvSpPr/>
          <p:nvPr/>
        </p:nvSpPr>
        <p:spPr>
          <a:xfrm>
            <a:off x="5755579" y="4254864"/>
            <a:ext cx="737510" cy="381000"/>
          </a:xfrm>
          <a:prstGeom prst="rect">
            <a:avLst/>
          </a:prstGeom>
          <a:solidFill>
            <a:srgbClr val="FF00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7" name="Rectangle 6"/>
          <p:cNvSpPr/>
          <p:nvPr/>
        </p:nvSpPr>
        <p:spPr>
          <a:xfrm>
            <a:off x="6557040" y="4254864"/>
            <a:ext cx="737510" cy="381000"/>
          </a:xfrm>
          <a:prstGeom prst="rect">
            <a:avLst/>
          </a:prstGeom>
          <a:solidFill>
            <a:srgbClr val="FF00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8" name="Rectangle 7"/>
          <p:cNvSpPr/>
          <p:nvPr/>
        </p:nvSpPr>
        <p:spPr>
          <a:xfrm>
            <a:off x="7358501" y="4254864"/>
            <a:ext cx="737510" cy="381000"/>
          </a:xfrm>
          <a:prstGeom prst="rect">
            <a:avLst/>
          </a:prstGeom>
          <a:solidFill>
            <a:srgbClr val="FF00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9" name="Rectangle 8"/>
          <p:cNvSpPr/>
          <p:nvPr/>
        </p:nvSpPr>
        <p:spPr>
          <a:xfrm>
            <a:off x="8159962" y="4254864"/>
            <a:ext cx="737510" cy="381000"/>
          </a:xfrm>
          <a:prstGeom prst="rect">
            <a:avLst/>
          </a:prstGeom>
          <a:solidFill>
            <a:srgbClr val="FF00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10" name="Rectangle 9"/>
          <p:cNvSpPr/>
          <p:nvPr/>
        </p:nvSpPr>
        <p:spPr>
          <a:xfrm>
            <a:off x="3351196" y="4254864"/>
            <a:ext cx="737510" cy="381000"/>
          </a:xfrm>
          <a:prstGeom prst="rect">
            <a:avLst/>
          </a:prstGeom>
          <a:solidFill>
            <a:srgbClr val="FF00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11" name="TextBox 10"/>
          <p:cNvSpPr txBox="1"/>
          <p:nvPr/>
        </p:nvSpPr>
        <p:spPr>
          <a:xfrm>
            <a:off x="4954121" y="4351543"/>
            <a:ext cx="820511" cy="215444"/>
          </a:xfrm>
          <a:prstGeom prst="rect">
            <a:avLst/>
          </a:prstGeom>
          <a:noFill/>
        </p:spPr>
        <p:txBody>
          <a:bodyPr wrap="square" rtlCol="0">
            <a:spAutoFit/>
          </a:bodyPr>
          <a:lstStyle/>
          <a:p>
            <a:r>
              <a:rPr lang="en-GB" sz="800" b="1" dirty="0">
                <a:solidFill>
                  <a:schemeClr val="bg1"/>
                </a:solidFill>
                <a:latin typeface="Variable Bold" pitchFamily="50" charset="0"/>
                <a:cs typeface="Variable Black Regular"/>
              </a:rPr>
              <a:t>Newspapers</a:t>
            </a:r>
          </a:p>
        </p:txBody>
      </p:sp>
      <p:sp>
        <p:nvSpPr>
          <p:cNvPr id="12" name="TextBox 11"/>
          <p:cNvSpPr txBox="1"/>
          <p:nvPr/>
        </p:nvSpPr>
        <p:spPr>
          <a:xfrm>
            <a:off x="3351196" y="4351543"/>
            <a:ext cx="737510" cy="215444"/>
          </a:xfrm>
          <a:prstGeom prst="rect">
            <a:avLst/>
          </a:prstGeom>
          <a:noFill/>
        </p:spPr>
        <p:txBody>
          <a:bodyPr wrap="square" rtlCol="0">
            <a:spAutoFit/>
          </a:bodyPr>
          <a:lstStyle/>
          <a:p>
            <a:pPr algn="ctr"/>
            <a:r>
              <a:rPr lang="en-GB" sz="800" b="1" dirty="0">
                <a:solidFill>
                  <a:schemeClr val="bg1"/>
                </a:solidFill>
                <a:latin typeface="Variable Bold" pitchFamily="50" charset="0"/>
                <a:cs typeface="Variable Black Regular"/>
              </a:rPr>
              <a:t>Magazines</a:t>
            </a:r>
          </a:p>
        </p:txBody>
      </p:sp>
      <p:sp>
        <p:nvSpPr>
          <p:cNvPr id="13" name="TextBox 12"/>
          <p:cNvSpPr txBox="1"/>
          <p:nvPr/>
        </p:nvSpPr>
        <p:spPr>
          <a:xfrm>
            <a:off x="4152657" y="4337642"/>
            <a:ext cx="737510" cy="215444"/>
          </a:xfrm>
          <a:prstGeom prst="rect">
            <a:avLst/>
          </a:prstGeom>
          <a:noFill/>
        </p:spPr>
        <p:txBody>
          <a:bodyPr wrap="square" rtlCol="0">
            <a:spAutoFit/>
          </a:bodyPr>
          <a:lstStyle/>
          <a:p>
            <a:pPr algn="ctr"/>
            <a:r>
              <a:rPr lang="en-GB" sz="800" b="1" dirty="0">
                <a:solidFill>
                  <a:schemeClr val="bg1"/>
                </a:solidFill>
                <a:latin typeface="Variable Bold" pitchFamily="50" charset="0"/>
                <a:cs typeface="Variable Black Regular"/>
              </a:rPr>
              <a:t>TV</a:t>
            </a:r>
          </a:p>
        </p:txBody>
      </p:sp>
      <p:sp>
        <p:nvSpPr>
          <p:cNvPr id="14" name="TextBox 13"/>
          <p:cNvSpPr txBox="1"/>
          <p:nvPr/>
        </p:nvSpPr>
        <p:spPr>
          <a:xfrm>
            <a:off x="5774629" y="4295822"/>
            <a:ext cx="737510" cy="338554"/>
          </a:xfrm>
          <a:prstGeom prst="rect">
            <a:avLst/>
          </a:prstGeom>
          <a:noFill/>
        </p:spPr>
        <p:txBody>
          <a:bodyPr wrap="square" rtlCol="0">
            <a:spAutoFit/>
          </a:bodyPr>
          <a:lstStyle/>
          <a:p>
            <a:pPr algn="ctr"/>
            <a:r>
              <a:rPr lang="en-GB" sz="800" b="1" dirty="0">
                <a:solidFill>
                  <a:schemeClr val="bg1"/>
                </a:solidFill>
                <a:latin typeface="Variable Bold" pitchFamily="50" charset="0"/>
                <a:cs typeface="Variable Black Regular"/>
              </a:rPr>
              <a:t>Online Display</a:t>
            </a:r>
          </a:p>
        </p:txBody>
      </p:sp>
      <p:sp>
        <p:nvSpPr>
          <p:cNvPr id="15" name="TextBox 14"/>
          <p:cNvSpPr txBox="1"/>
          <p:nvPr/>
        </p:nvSpPr>
        <p:spPr>
          <a:xfrm>
            <a:off x="6578812" y="4351543"/>
            <a:ext cx="737510" cy="215444"/>
          </a:xfrm>
          <a:prstGeom prst="rect">
            <a:avLst/>
          </a:prstGeom>
          <a:noFill/>
        </p:spPr>
        <p:txBody>
          <a:bodyPr wrap="square" rtlCol="0">
            <a:spAutoFit/>
          </a:bodyPr>
          <a:lstStyle/>
          <a:p>
            <a:pPr algn="ctr"/>
            <a:r>
              <a:rPr lang="en-GB" sz="800" b="1" dirty="0">
                <a:solidFill>
                  <a:schemeClr val="bg1"/>
                </a:solidFill>
                <a:latin typeface="Variable Bold" pitchFamily="50" charset="0"/>
                <a:cs typeface="Variable Black Regular"/>
              </a:rPr>
              <a:t>Radio</a:t>
            </a:r>
          </a:p>
        </p:txBody>
      </p:sp>
      <p:sp>
        <p:nvSpPr>
          <p:cNvPr id="16" name="TextBox 15"/>
          <p:cNvSpPr txBox="1"/>
          <p:nvPr/>
        </p:nvSpPr>
        <p:spPr>
          <a:xfrm>
            <a:off x="7347619" y="4337642"/>
            <a:ext cx="737510" cy="215444"/>
          </a:xfrm>
          <a:prstGeom prst="rect">
            <a:avLst/>
          </a:prstGeom>
          <a:noFill/>
        </p:spPr>
        <p:txBody>
          <a:bodyPr wrap="square" rtlCol="0">
            <a:spAutoFit/>
          </a:bodyPr>
          <a:lstStyle/>
          <a:p>
            <a:pPr algn="ctr"/>
            <a:r>
              <a:rPr lang="en-GB" sz="800" b="1" dirty="0">
                <a:solidFill>
                  <a:schemeClr val="bg1"/>
                </a:solidFill>
                <a:latin typeface="Variable Bold" pitchFamily="50" charset="0"/>
                <a:cs typeface="Variable Black Regular"/>
              </a:rPr>
              <a:t>OOH</a:t>
            </a:r>
          </a:p>
        </p:txBody>
      </p:sp>
      <p:sp>
        <p:nvSpPr>
          <p:cNvPr id="17" name="TextBox 16"/>
          <p:cNvSpPr txBox="1"/>
          <p:nvPr/>
        </p:nvSpPr>
        <p:spPr>
          <a:xfrm>
            <a:off x="8159962" y="4337642"/>
            <a:ext cx="737510" cy="215444"/>
          </a:xfrm>
          <a:prstGeom prst="rect">
            <a:avLst/>
          </a:prstGeom>
          <a:noFill/>
        </p:spPr>
        <p:txBody>
          <a:bodyPr wrap="square" rtlCol="0">
            <a:spAutoFit/>
          </a:bodyPr>
          <a:lstStyle/>
          <a:p>
            <a:pPr algn="ctr"/>
            <a:r>
              <a:rPr lang="en-GB" sz="800" b="1" dirty="0">
                <a:solidFill>
                  <a:schemeClr val="bg1"/>
                </a:solidFill>
                <a:latin typeface="Variable Bold" pitchFamily="50" charset="0"/>
                <a:cs typeface="Variable Black Regular"/>
              </a:rPr>
              <a:t>Cinema</a:t>
            </a:r>
          </a:p>
        </p:txBody>
      </p:sp>
      <p:sp>
        <p:nvSpPr>
          <p:cNvPr id="18" name="TextBox 17"/>
          <p:cNvSpPr txBox="1"/>
          <p:nvPr/>
        </p:nvSpPr>
        <p:spPr>
          <a:xfrm>
            <a:off x="3332451" y="1310516"/>
            <a:ext cx="737509" cy="276999"/>
          </a:xfrm>
          <a:prstGeom prst="rect">
            <a:avLst/>
          </a:prstGeom>
          <a:noFill/>
        </p:spPr>
        <p:txBody>
          <a:bodyPr wrap="square" rtlCol="0">
            <a:spAutoFit/>
          </a:bodyPr>
          <a:lstStyle/>
          <a:p>
            <a:pPr algn="ctr"/>
            <a:r>
              <a:rPr lang="en-GB" sz="1200" b="1" dirty="0">
                <a:solidFill>
                  <a:schemeClr val="bg1"/>
                </a:solidFill>
                <a:latin typeface="Variable Bold" pitchFamily="50" charset="0"/>
                <a:cs typeface="Variable Black Regular"/>
              </a:rPr>
              <a:t>£0.55m</a:t>
            </a:r>
          </a:p>
        </p:txBody>
      </p:sp>
      <p:sp>
        <p:nvSpPr>
          <p:cNvPr id="19" name="TextBox 18"/>
          <p:cNvSpPr txBox="1"/>
          <p:nvPr/>
        </p:nvSpPr>
        <p:spPr>
          <a:xfrm>
            <a:off x="4133912" y="1310516"/>
            <a:ext cx="737509" cy="276999"/>
          </a:xfrm>
          <a:prstGeom prst="rect">
            <a:avLst/>
          </a:prstGeom>
          <a:noFill/>
        </p:spPr>
        <p:txBody>
          <a:bodyPr wrap="square" rtlCol="0">
            <a:spAutoFit/>
          </a:bodyPr>
          <a:lstStyle/>
          <a:p>
            <a:pPr algn="ctr"/>
            <a:r>
              <a:rPr lang="en-GB" sz="1200" b="1" dirty="0">
                <a:solidFill>
                  <a:schemeClr val="bg1"/>
                </a:solidFill>
                <a:latin typeface="Variable Bold" pitchFamily="50" charset="0"/>
                <a:cs typeface="Variable Black Regular"/>
              </a:rPr>
              <a:t>£1.62m</a:t>
            </a:r>
          </a:p>
        </p:txBody>
      </p:sp>
      <p:sp>
        <p:nvSpPr>
          <p:cNvPr id="20" name="TextBox 19"/>
          <p:cNvSpPr txBox="1"/>
          <p:nvPr/>
        </p:nvSpPr>
        <p:spPr>
          <a:xfrm>
            <a:off x="4935373" y="1310516"/>
            <a:ext cx="737509" cy="276999"/>
          </a:xfrm>
          <a:prstGeom prst="rect">
            <a:avLst/>
          </a:prstGeom>
          <a:noFill/>
        </p:spPr>
        <p:txBody>
          <a:bodyPr wrap="square" rtlCol="0">
            <a:spAutoFit/>
          </a:bodyPr>
          <a:lstStyle/>
          <a:p>
            <a:pPr algn="ctr"/>
            <a:r>
              <a:rPr lang="en-GB" sz="1200" b="1" dirty="0">
                <a:solidFill>
                  <a:schemeClr val="bg1"/>
                </a:solidFill>
                <a:latin typeface="Variable Bold" pitchFamily="50" charset="0"/>
                <a:cs typeface="Variable Black Regular"/>
              </a:rPr>
              <a:t>£3.32m</a:t>
            </a:r>
          </a:p>
        </p:txBody>
      </p:sp>
      <p:sp>
        <p:nvSpPr>
          <p:cNvPr id="21" name="TextBox 20"/>
          <p:cNvSpPr txBox="1"/>
          <p:nvPr/>
        </p:nvSpPr>
        <p:spPr>
          <a:xfrm>
            <a:off x="5755583" y="1310516"/>
            <a:ext cx="737509" cy="276999"/>
          </a:xfrm>
          <a:prstGeom prst="rect">
            <a:avLst/>
          </a:prstGeom>
          <a:noFill/>
        </p:spPr>
        <p:txBody>
          <a:bodyPr wrap="square" rtlCol="0">
            <a:spAutoFit/>
          </a:bodyPr>
          <a:lstStyle/>
          <a:p>
            <a:pPr algn="ctr"/>
            <a:r>
              <a:rPr lang="en-GB" sz="1200" b="1" dirty="0">
                <a:solidFill>
                  <a:schemeClr val="bg1"/>
                </a:solidFill>
                <a:latin typeface="Variable Bold" pitchFamily="50" charset="0"/>
                <a:cs typeface="Variable Black Regular"/>
              </a:rPr>
              <a:t>£2.64m</a:t>
            </a:r>
          </a:p>
        </p:txBody>
      </p:sp>
      <p:sp>
        <p:nvSpPr>
          <p:cNvPr id="22" name="TextBox 21"/>
          <p:cNvSpPr txBox="1"/>
          <p:nvPr/>
        </p:nvSpPr>
        <p:spPr>
          <a:xfrm>
            <a:off x="6549631" y="1310516"/>
            <a:ext cx="737509" cy="276999"/>
          </a:xfrm>
          <a:prstGeom prst="rect">
            <a:avLst/>
          </a:prstGeom>
          <a:noFill/>
        </p:spPr>
        <p:txBody>
          <a:bodyPr wrap="square" rtlCol="0">
            <a:spAutoFit/>
          </a:bodyPr>
          <a:lstStyle/>
          <a:p>
            <a:pPr algn="ctr"/>
            <a:r>
              <a:rPr lang="en-GB" sz="1200" b="1" dirty="0">
                <a:solidFill>
                  <a:schemeClr val="bg1"/>
                </a:solidFill>
                <a:latin typeface="Variable Bold" pitchFamily="50" charset="0"/>
                <a:cs typeface="Variable Black Regular"/>
              </a:rPr>
              <a:t>£1.45m</a:t>
            </a:r>
          </a:p>
        </p:txBody>
      </p:sp>
      <p:sp>
        <p:nvSpPr>
          <p:cNvPr id="23" name="TextBox 22"/>
          <p:cNvSpPr txBox="1"/>
          <p:nvPr/>
        </p:nvSpPr>
        <p:spPr>
          <a:xfrm>
            <a:off x="7328874" y="1310516"/>
            <a:ext cx="737509" cy="276999"/>
          </a:xfrm>
          <a:prstGeom prst="rect">
            <a:avLst/>
          </a:prstGeom>
          <a:noFill/>
        </p:spPr>
        <p:txBody>
          <a:bodyPr wrap="square" rtlCol="0">
            <a:spAutoFit/>
          </a:bodyPr>
          <a:lstStyle/>
          <a:p>
            <a:pPr algn="ctr"/>
            <a:r>
              <a:rPr lang="en-GB" sz="1200" b="1" dirty="0">
                <a:solidFill>
                  <a:schemeClr val="bg1"/>
                </a:solidFill>
                <a:latin typeface="Variable Bold" pitchFamily="50" charset="0"/>
                <a:cs typeface="Variable Black Regular"/>
              </a:rPr>
              <a:t>£3.98m</a:t>
            </a:r>
          </a:p>
        </p:txBody>
      </p:sp>
      <p:sp>
        <p:nvSpPr>
          <p:cNvPr id="24" name="TextBox 23"/>
          <p:cNvSpPr txBox="1"/>
          <p:nvPr/>
        </p:nvSpPr>
        <p:spPr>
          <a:xfrm>
            <a:off x="8141217" y="1310516"/>
            <a:ext cx="737509" cy="276999"/>
          </a:xfrm>
          <a:prstGeom prst="rect">
            <a:avLst/>
          </a:prstGeom>
          <a:noFill/>
        </p:spPr>
        <p:txBody>
          <a:bodyPr wrap="square" rtlCol="0">
            <a:spAutoFit/>
          </a:bodyPr>
          <a:lstStyle/>
          <a:p>
            <a:pPr algn="ctr"/>
            <a:r>
              <a:rPr lang="en-GB" sz="1200" b="1" dirty="0">
                <a:solidFill>
                  <a:schemeClr val="bg1"/>
                </a:solidFill>
                <a:latin typeface="Variable Bold" pitchFamily="50" charset="0"/>
                <a:cs typeface="Variable Black Regular"/>
              </a:rPr>
              <a:t>£3.99m</a:t>
            </a:r>
          </a:p>
        </p:txBody>
      </p:sp>
      <p:sp>
        <p:nvSpPr>
          <p:cNvPr id="25" name="Oval 24"/>
          <p:cNvSpPr/>
          <p:nvPr/>
        </p:nvSpPr>
        <p:spPr>
          <a:xfrm>
            <a:off x="4411959" y="3846801"/>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26" name="Oval 25"/>
          <p:cNvSpPr/>
          <p:nvPr/>
        </p:nvSpPr>
        <p:spPr>
          <a:xfrm>
            <a:off x="4411959" y="3570576"/>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27" name="Oval 26"/>
          <p:cNvSpPr/>
          <p:nvPr/>
        </p:nvSpPr>
        <p:spPr>
          <a:xfrm>
            <a:off x="4411958" y="3294348"/>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28" name="Oval 27"/>
          <p:cNvSpPr/>
          <p:nvPr/>
        </p:nvSpPr>
        <p:spPr>
          <a:xfrm>
            <a:off x="5213420" y="2488206"/>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29" name="Oval 28"/>
          <p:cNvSpPr/>
          <p:nvPr/>
        </p:nvSpPr>
        <p:spPr>
          <a:xfrm>
            <a:off x="5219757" y="2211978"/>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30" name="Oval 29"/>
          <p:cNvSpPr/>
          <p:nvPr/>
        </p:nvSpPr>
        <p:spPr>
          <a:xfrm>
            <a:off x="3610498" y="3858243"/>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31" name="Oval 30"/>
          <p:cNvSpPr/>
          <p:nvPr/>
        </p:nvSpPr>
        <p:spPr>
          <a:xfrm>
            <a:off x="5213419" y="3858381"/>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32" name="Oval 31"/>
          <p:cNvSpPr/>
          <p:nvPr/>
        </p:nvSpPr>
        <p:spPr>
          <a:xfrm>
            <a:off x="5213419" y="3582156"/>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33" name="Oval 32"/>
          <p:cNvSpPr/>
          <p:nvPr/>
        </p:nvSpPr>
        <p:spPr>
          <a:xfrm>
            <a:off x="5213418" y="3305928"/>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34" name="Oval 33"/>
          <p:cNvSpPr/>
          <p:nvPr/>
        </p:nvSpPr>
        <p:spPr>
          <a:xfrm>
            <a:off x="5213418" y="3029700"/>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35" name="Oval 34"/>
          <p:cNvSpPr/>
          <p:nvPr/>
        </p:nvSpPr>
        <p:spPr>
          <a:xfrm>
            <a:off x="6033629" y="3851703"/>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36" name="Oval 35"/>
          <p:cNvSpPr/>
          <p:nvPr/>
        </p:nvSpPr>
        <p:spPr>
          <a:xfrm>
            <a:off x="6033629" y="3575478"/>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37" name="Oval 36"/>
          <p:cNvSpPr/>
          <p:nvPr/>
        </p:nvSpPr>
        <p:spPr>
          <a:xfrm>
            <a:off x="6033628" y="3299250"/>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38" name="Oval 37"/>
          <p:cNvSpPr/>
          <p:nvPr/>
        </p:nvSpPr>
        <p:spPr>
          <a:xfrm>
            <a:off x="6033628" y="3023022"/>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39" name="Oval 38"/>
          <p:cNvSpPr/>
          <p:nvPr/>
        </p:nvSpPr>
        <p:spPr>
          <a:xfrm>
            <a:off x="6827677" y="3869342"/>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40" name="Oval 39"/>
          <p:cNvSpPr/>
          <p:nvPr/>
        </p:nvSpPr>
        <p:spPr>
          <a:xfrm>
            <a:off x="6827677" y="3593117"/>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41" name="Oval 40"/>
          <p:cNvSpPr/>
          <p:nvPr/>
        </p:nvSpPr>
        <p:spPr>
          <a:xfrm>
            <a:off x="6827676" y="3316890"/>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42" name="Oval 41"/>
          <p:cNvSpPr/>
          <p:nvPr/>
        </p:nvSpPr>
        <p:spPr>
          <a:xfrm>
            <a:off x="5213420" y="2753928"/>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43" name="Oval 42"/>
          <p:cNvSpPr/>
          <p:nvPr/>
        </p:nvSpPr>
        <p:spPr>
          <a:xfrm>
            <a:off x="7606921" y="3869342"/>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44" name="Oval 43"/>
          <p:cNvSpPr/>
          <p:nvPr/>
        </p:nvSpPr>
        <p:spPr>
          <a:xfrm>
            <a:off x="7606921" y="3593117"/>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45" name="Oval 44"/>
          <p:cNvSpPr/>
          <p:nvPr/>
        </p:nvSpPr>
        <p:spPr>
          <a:xfrm>
            <a:off x="7606920" y="3316890"/>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46" name="Oval 45"/>
          <p:cNvSpPr/>
          <p:nvPr/>
        </p:nvSpPr>
        <p:spPr>
          <a:xfrm>
            <a:off x="7606920" y="3040662"/>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47" name="Oval 46"/>
          <p:cNvSpPr/>
          <p:nvPr/>
        </p:nvSpPr>
        <p:spPr>
          <a:xfrm>
            <a:off x="7606920" y="2764434"/>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48" name="Oval 47"/>
          <p:cNvSpPr/>
          <p:nvPr/>
        </p:nvSpPr>
        <p:spPr>
          <a:xfrm>
            <a:off x="7606919" y="2488206"/>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49" name="Oval 48"/>
          <p:cNvSpPr/>
          <p:nvPr/>
        </p:nvSpPr>
        <p:spPr>
          <a:xfrm>
            <a:off x="7613256" y="2211978"/>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0" name="Oval 49"/>
          <p:cNvSpPr/>
          <p:nvPr/>
        </p:nvSpPr>
        <p:spPr>
          <a:xfrm>
            <a:off x="7613256" y="1935750"/>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1" name="Oval 50"/>
          <p:cNvSpPr/>
          <p:nvPr/>
        </p:nvSpPr>
        <p:spPr>
          <a:xfrm>
            <a:off x="8419264" y="3869342"/>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2" name="Oval 51"/>
          <p:cNvSpPr/>
          <p:nvPr/>
        </p:nvSpPr>
        <p:spPr>
          <a:xfrm>
            <a:off x="8419264" y="3593117"/>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3" name="Oval 52"/>
          <p:cNvSpPr/>
          <p:nvPr/>
        </p:nvSpPr>
        <p:spPr>
          <a:xfrm>
            <a:off x="8419263" y="3316890"/>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4" name="Oval 53"/>
          <p:cNvSpPr/>
          <p:nvPr/>
        </p:nvSpPr>
        <p:spPr>
          <a:xfrm>
            <a:off x="8419263" y="3040662"/>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5" name="Oval 54"/>
          <p:cNvSpPr/>
          <p:nvPr/>
        </p:nvSpPr>
        <p:spPr>
          <a:xfrm>
            <a:off x="8419263" y="2764434"/>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6" name="Oval 55"/>
          <p:cNvSpPr/>
          <p:nvPr/>
        </p:nvSpPr>
        <p:spPr>
          <a:xfrm>
            <a:off x="8419262" y="2488206"/>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7" name="Oval 56"/>
          <p:cNvSpPr/>
          <p:nvPr/>
        </p:nvSpPr>
        <p:spPr>
          <a:xfrm>
            <a:off x="8425599" y="2211978"/>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8" name="Oval 57"/>
          <p:cNvSpPr/>
          <p:nvPr/>
        </p:nvSpPr>
        <p:spPr>
          <a:xfrm>
            <a:off x="8425599" y="1935750"/>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59" name="Oval 58"/>
          <p:cNvSpPr/>
          <p:nvPr/>
        </p:nvSpPr>
        <p:spPr>
          <a:xfrm>
            <a:off x="6033628" y="2751789"/>
            <a:ext cx="218906" cy="216526"/>
          </a:xfrm>
          <a:prstGeom prst="ellipse">
            <a:avLst/>
          </a:prstGeom>
          <a:solidFill>
            <a:srgbClr val="56D9E3"/>
          </a:solidFill>
          <a:ln>
            <a:solidFill>
              <a:srgbClr val="56D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Variable Bold" pitchFamily="50" charset="0"/>
            </a:endParaRPr>
          </a:p>
        </p:txBody>
      </p:sp>
      <p:sp>
        <p:nvSpPr>
          <p:cNvPr id="60" name="Rectangle 59"/>
          <p:cNvSpPr/>
          <p:nvPr/>
        </p:nvSpPr>
        <p:spPr>
          <a:xfrm>
            <a:off x="60994" y="4836803"/>
            <a:ext cx="6435056" cy="338554"/>
          </a:xfrm>
          <a:prstGeom prst="rect">
            <a:avLst/>
          </a:prstGeom>
        </p:spPr>
        <p:txBody>
          <a:bodyPr wrap="square">
            <a:spAutoFit/>
          </a:bodyPr>
          <a:lstStyle/>
          <a:p>
            <a:r>
              <a:rPr lang="en-GB" sz="800" dirty="0">
                <a:solidFill>
                  <a:schemeClr val="bg1"/>
                </a:solidFill>
                <a:cs typeface="Variable Black Regular"/>
              </a:rPr>
              <a:t>Source:  Magnetic/Millward Brown 2015 </a:t>
            </a:r>
          </a:p>
          <a:p>
            <a:r>
              <a:rPr lang="en-GB" sz="800" dirty="0">
                <a:solidFill>
                  <a:schemeClr val="bg1"/>
                </a:solidFill>
                <a:cs typeface="Variable Black Regular"/>
              </a:rPr>
              <a:t>MDI Measure: Magazines n=22, TV = 83, Newspapers n=32, Online Display n=68, Radio n=29, OOH n=59, Cinema n=28, Online video n=9 *Low base size</a:t>
            </a:r>
          </a:p>
        </p:txBody>
      </p:sp>
      <p:sp>
        <p:nvSpPr>
          <p:cNvPr id="61" name="object 24"/>
          <p:cNvSpPr txBox="1">
            <a:spLocks/>
          </p:cNvSpPr>
          <p:nvPr/>
        </p:nvSpPr>
        <p:spPr>
          <a:xfrm>
            <a:off x="157655" y="1321855"/>
            <a:ext cx="2930525" cy="3554819"/>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5080" indent="0">
              <a:buNone/>
            </a:pPr>
            <a:r>
              <a:rPr lang="en-US" sz="1100" spc="-15" dirty="0" err="1" smtClean="0">
                <a:solidFill>
                  <a:schemeClr val="bg1"/>
                </a:solidFill>
                <a:latin typeface="Variable Bold" pitchFamily="50" charset="0"/>
                <a:cs typeface="Variable Black Regular"/>
              </a:rPr>
              <a:t>Millward</a:t>
            </a:r>
            <a:r>
              <a:rPr lang="en-US" sz="1100" spc="-15" dirty="0" smtClean="0">
                <a:solidFill>
                  <a:schemeClr val="bg1"/>
                </a:solidFill>
                <a:latin typeface="Variable Bold" pitchFamily="50" charset="0"/>
                <a:cs typeface="Variable Black Regular"/>
              </a:rPr>
              <a:t> Brown research looks at how best to achieve growth for brands, with findings showing that whilst saliency does lead to growth, on average brands which boost salience grow twice as much by being meaningful and different as well. These important metrics are also more likely to drive price premium – an objective not impacted by saliency.</a:t>
            </a:r>
          </a:p>
          <a:p>
            <a:pPr marL="0" marR="5080" indent="0">
              <a:buNone/>
            </a:pPr>
            <a:endParaRPr lang="en-US" sz="1100" spc="-15" dirty="0">
              <a:solidFill>
                <a:schemeClr val="bg1"/>
              </a:solidFill>
              <a:latin typeface="Variable Bold" pitchFamily="50" charset="0"/>
              <a:cs typeface="Variable Black Regular"/>
            </a:endParaRPr>
          </a:p>
          <a:p>
            <a:pPr marL="0" marR="5080" indent="0">
              <a:buNone/>
            </a:pPr>
            <a:r>
              <a:rPr lang="en-US" sz="1100" spc="-15" dirty="0" err="1" smtClean="0">
                <a:solidFill>
                  <a:schemeClr val="bg1"/>
                </a:solidFill>
                <a:latin typeface="Variable Bold" pitchFamily="50" charset="0"/>
                <a:cs typeface="Variable Black Regular"/>
              </a:rPr>
              <a:t>Millward</a:t>
            </a:r>
            <a:r>
              <a:rPr lang="en-US" sz="1100" spc="-15" dirty="0" smtClean="0">
                <a:solidFill>
                  <a:schemeClr val="bg1"/>
                </a:solidFill>
                <a:latin typeface="Variable Bold" pitchFamily="50" charset="0"/>
                <a:cs typeface="Variable Black Regular"/>
              </a:rPr>
              <a:t> Brown  created a single metric which aggregates channel performance across five metrics:</a:t>
            </a:r>
            <a:endParaRPr lang="en-US" sz="1100" spc="-5" dirty="0" smtClean="0">
              <a:solidFill>
                <a:schemeClr val="bg1"/>
              </a:solidFill>
              <a:latin typeface="Variable Bold" pitchFamily="50" charset="0"/>
              <a:cs typeface="Variable Black Regular"/>
            </a:endParaRPr>
          </a:p>
          <a:p>
            <a:pPr marL="228600" marR="5080" indent="-228600">
              <a:buFont typeface="+mj-lt"/>
              <a:buAutoNum type="arabicPeriod"/>
            </a:pPr>
            <a:r>
              <a:rPr lang="en-US" sz="1100" spc="-5" dirty="0" smtClean="0">
                <a:solidFill>
                  <a:schemeClr val="bg1"/>
                </a:solidFill>
                <a:latin typeface="Variable Bold" pitchFamily="50" charset="0"/>
                <a:cs typeface="Variable Black Regular"/>
              </a:rPr>
              <a:t>Affinity</a:t>
            </a:r>
          </a:p>
          <a:p>
            <a:pPr marL="228600" marR="5080" indent="-228600">
              <a:buFont typeface="+mj-lt"/>
              <a:buAutoNum type="arabicPeriod"/>
            </a:pPr>
            <a:r>
              <a:rPr lang="en-US" sz="1100" spc="-5" dirty="0" smtClean="0">
                <a:solidFill>
                  <a:schemeClr val="bg1"/>
                </a:solidFill>
                <a:latin typeface="Variable Bold" pitchFamily="50" charset="0"/>
                <a:cs typeface="Variable Black Regular"/>
              </a:rPr>
              <a:t>Unique</a:t>
            </a:r>
          </a:p>
          <a:p>
            <a:pPr marL="228600" marR="5080" indent="-228600">
              <a:buFont typeface="+mj-lt"/>
              <a:buAutoNum type="arabicPeriod"/>
            </a:pPr>
            <a:r>
              <a:rPr lang="en-US" sz="1100" spc="-5" dirty="0" smtClean="0">
                <a:solidFill>
                  <a:schemeClr val="bg1"/>
                </a:solidFill>
                <a:latin typeface="Variable Bold" pitchFamily="50" charset="0"/>
                <a:cs typeface="Variable Black Regular"/>
              </a:rPr>
              <a:t>Top of mind</a:t>
            </a:r>
          </a:p>
          <a:p>
            <a:pPr marL="228600" marR="5080" indent="-228600">
              <a:buFont typeface="+mj-lt"/>
              <a:buAutoNum type="arabicPeriod"/>
            </a:pPr>
            <a:r>
              <a:rPr lang="en-US" sz="1100" spc="-5" dirty="0" smtClean="0">
                <a:solidFill>
                  <a:schemeClr val="bg1"/>
                </a:solidFill>
                <a:latin typeface="Variable Bold" pitchFamily="50" charset="0"/>
                <a:cs typeface="Variable Black Regular"/>
              </a:rPr>
              <a:t>Meets their </a:t>
            </a:r>
            <a:r>
              <a:rPr lang="en-US" sz="1100" spc="-5" dirty="0" err="1" smtClean="0">
                <a:solidFill>
                  <a:schemeClr val="bg1"/>
                </a:solidFill>
                <a:latin typeface="Variable Bold" pitchFamily="50" charset="0"/>
                <a:cs typeface="Variable Black Regular"/>
              </a:rPr>
              <a:t>nedds</a:t>
            </a:r>
            <a:r>
              <a:rPr lang="en-US" sz="1100" spc="-5" dirty="0" smtClean="0">
                <a:solidFill>
                  <a:schemeClr val="bg1"/>
                </a:solidFill>
                <a:latin typeface="Variable Bold" pitchFamily="50" charset="0"/>
                <a:cs typeface="Variable Black Regular"/>
              </a:rPr>
              <a:t> </a:t>
            </a:r>
          </a:p>
          <a:p>
            <a:pPr marL="228600" marR="5080" indent="-228600">
              <a:buFont typeface="+mj-lt"/>
              <a:buAutoNum type="arabicPeriod"/>
            </a:pPr>
            <a:r>
              <a:rPr lang="en-US" sz="1100" spc="-5" dirty="0" smtClean="0">
                <a:solidFill>
                  <a:schemeClr val="bg1"/>
                </a:solidFill>
                <a:latin typeface="Variable Bold" pitchFamily="50" charset="0"/>
                <a:cs typeface="Variable Black Regular"/>
              </a:rPr>
              <a:t>Dynamic</a:t>
            </a:r>
          </a:p>
          <a:p>
            <a:pPr marL="228600" marR="5080" indent="-228600">
              <a:buFont typeface="+mj-lt"/>
              <a:buAutoNum type="arabicPeriod"/>
            </a:pPr>
            <a:endParaRPr lang="en-US" sz="1100" spc="-5" dirty="0">
              <a:solidFill>
                <a:schemeClr val="bg1"/>
              </a:solidFill>
              <a:latin typeface="Variable Bold" pitchFamily="50" charset="0"/>
              <a:cs typeface="Variable Black Regular"/>
            </a:endParaRPr>
          </a:p>
          <a:p>
            <a:pPr marL="0" marR="5080" indent="0">
              <a:buNone/>
            </a:pPr>
            <a:r>
              <a:rPr lang="en-US" sz="1100" spc="-35" dirty="0" smtClean="0">
                <a:solidFill>
                  <a:schemeClr val="bg1"/>
                </a:solidFill>
                <a:latin typeface="Variable Bold" pitchFamily="50" charset="0"/>
                <a:cs typeface="Variable Black Regular"/>
              </a:rPr>
              <a:t>WE </a:t>
            </a:r>
            <a:r>
              <a:rPr lang="en-US" sz="1100" spc="-5" dirty="0">
                <a:solidFill>
                  <a:schemeClr val="bg1"/>
                </a:solidFill>
                <a:latin typeface="Variable Bold" pitchFamily="50" charset="0"/>
                <a:cs typeface="Variable Black Regular"/>
              </a:rPr>
              <a:t>REFER </a:t>
            </a:r>
            <a:r>
              <a:rPr lang="en-US" sz="1100" spc="-15" dirty="0">
                <a:solidFill>
                  <a:schemeClr val="bg1"/>
                </a:solidFill>
                <a:latin typeface="Variable Bold" pitchFamily="50" charset="0"/>
                <a:cs typeface="Variable Black Regular"/>
              </a:rPr>
              <a:t>TO </a:t>
            </a:r>
            <a:r>
              <a:rPr lang="en-US" sz="1100" spc="-5" dirty="0">
                <a:solidFill>
                  <a:schemeClr val="bg1"/>
                </a:solidFill>
                <a:latin typeface="Variable Bold" pitchFamily="50" charset="0"/>
                <a:cs typeface="Variable Black Regular"/>
              </a:rPr>
              <a:t>THIS AS MEANINGFULLY</a:t>
            </a:r>
            <a:r>
              <a:rPr lang="en-US" sz="1100" spc="-45" dirty="0">
                <a:solidFill>
                  <a:schemeClr val="bg1"/>
                </a:solidFill>
                <a:latin typeface="Variable Bold" pitchFamily="50" charset="0"/>
                <a:cs typeface="Variable Black Regular"/>
              </a:rPr>
              <a:t> </a:t>
            </a:r>
            <a:r>
              <a:rPr lang="en-US" sz="1100" spc="-10" dirty="0">
                <a:solidFill>
                  <a:schemeClr val="bg1"/>
                </a:solidFill>
                <a:latin typeface="Variable Bold" pitchFamily="50" charset="0"/>
                <a:cs typeface="Variable Black Regular"/>
              </a:rPr>
              <a:t>DIFFERENT </a:t>
            </a:r>
            <a:r>
              <a:rPr lang="en-US" sz="1100" dirty="0">
                <a:solidFill>
                  <a:schemeClr val="bg1"/>
                </a:solidFill>
                <a:latin typeface="Variable Bold" pitchFamily="50" charset="0"/>
                <a:cs typeface="Variable Black Regular"/>
              </a:rPr>
              <a:t>IMPACT</a:t>
            </a:r>
          </a:p>
          <a:p>
            <a:pPr marL="0" marR="5080" indent="0">
              <a:buNone/>
            </a:pPr>
            <a:endParaRPr lang="en-US" sz="1100" spc="-5" dirty="0">
              <a:solidFill>
                <a:schemeClr val="bg1"/>
              </a:solidFill>
              <a:latin typeface="Variable Bold" pitchFamily="50" charset="0"/>
              <a:cs typeface="Variable Black Regular"/>
            </a:endParaRPr>
          </a:p>
        </p:txBody>
      </p:sp>
    </p:spTree>
    <p:extLst>
      <p:ext uri="{BB962C8B-B14F-4D97-AF65-F5344CB8AC3E}">
        <p14:creationId xmlns:p14="http://schemas.microsoft.com/office/powerpoint/2010/main" val="1105071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azine"/>
          <p:cNvPicPr>
            <a:picLocks noChangeAspect="1" noChangeArrowheads="1"/>
          </p:cNvPicPr>
          <p:nvPr/>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895599" y="895350"/>
            <a:ext cx="3352800" cy="3352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52761" y="1198363"/>
            <a:ext cx="3038475" cy="2308324"/>
          </a:xfrm>
          <a:prstGeom prst="rect">
            <a:avLst/>
          </a:prstGeom>
        </p:spPr>
        <p:txBody>
          <a:bodyPr wrap="square">
            <a:spAutoFit/>
          </a:bodyPr>
          <a:lstStyle/>
          <a:p>
            <a:pPr algn="ctr" defTabSz="914400">
              <a:defRPr/>
            </a:pPr>
            <a:endParaRPr lang="en-US" sz="2400" dirty="0" smtClean="0">
              <a:solidFill>
                <a:srgbClr val="5FB1C2"/>
              </a:solidFill>
              <a:latin typeface="Calibri" panose="020F0502020204030204" pitchFamily="34" charset="0"/>
            </a:endParaRPr>
          </a:p>
          <a:p>
            <a:pPr algn="ctr" defTabSz="914400">
              <a:defRPr/>
            </a:pPr>
            <a:r>
              <a:rPr lang="en-US" sz="2400" dirty="0" smtClean="0">
                <a:solidFill>
                  <a:srgbClr val="56D9E3"/>
                </a:solidFill>
                <a:latin typeface="VariableBlack" pitchFamily="50" charset="0"/>
              </a:rPr>
              <a:t>GOOGLE AND FACEBOOK ARE </a:t>
            </a:r>
            <a:r>
              <a:rPr lang="en-US" sz="2400" dirty="0" smtClean="0">
                <a:solidFill>
                  <a:srgbClr val="FF0079"/>
                </a:solidFill>
                <a:latin typeface="VariableBlack" pitchFamily="50" charset="0"/>
              </a:rPr>
              <a:t>MORE EFFECTIVE</a:t>
            </a:r>
            <a:r>
              <a:rPr lang="en-US" sz="2400" dirty="0" smtClean="0">
                <a:solidFill>
                  <a:srgbClr val="56D9E3"/>
                </a:solidFill>
                <a:latin typeface="VariableBlack" pitchFamily="50" charset="0"/>
              </a:rPr>
              <a:t> ONLINE THAN MAGAZINE BRANDS</a:t>
            </a:r>
            <a:endParaRPr lang="en-US" sz="2400" dirty="0">
              <a:solidFill>
                <a:srgbClr val="56D9E3"/>
              </a:solidFill>
              <a:latin typeface="VariableBlack" pitchFamily="50" charset="0"/>
            </a:endParaRPr>
          </a:p>
        </p:txBody>
      </p:sp>
      <p:sp>
        <p:nvSpPr>
          <p:cNvPr id="6" name="Rectangle 5"/>
          <p:cNvSpPr/>
          <p:nvPr/>
        </p:nvSpPr>
        <p:spPr>
          <a:xfrm>
            <a:off x="4163875" y="1183906"/>
            <a:ext cx="816249" cy="341632"/>
          </a:xfrm>
          <a:prstGeom prst="rect">
            <a:avLst/>
          </a:prstGeom>
        </p:spPr>
        <p:txBody>
          <a:bodyPr wrap="none">
            <a:spAutoFit/>
          </a:bodyPr>
          <a:lstStyle/>
          <a:p>
            <a:pPr algn="ctr">
              <a:lnSpc>
                <a:spcPct val="90000"/>
              </a:lnSpc>
            </a:pPr>
            <a:r>
              <a:rPr lang="en-US" dirty="0">
                <a:solidFill>
                  <a:srgbClr val="56D9E3"/>
                </a:solidFill>
                <a:latin typeface="VariableBlack" pitchFamily="50" charset="0"/>
              </a:rPr>
              <a:t>MYTH</a:t>
            </a:r>
          </a:p>
        </p:txBody>
      </p:sp>
    </p:spTree>
    <p:extLst>
      <p:ext uri="{BB962C8B-B14F-4D97-AF65-F5344CB8AC3E}">
        <p14:creationId xmlns:p14="http://schemas.microsoft.com/office/powerpoint/2010/main" val="109482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28" y="4903079"/>
            <a:ext cx="4035972" cy="215444"/>
          </a:xfrm>
          <a:prstGeom prst="rect">
            <a:avLst/>
          </a:prstGeom>
          <a:noFill/>
        </p:spPr>
        <p:txBody>
          <a:bodyPr wrap="square" rtlCol="0">
            <a:spAutoFit/>
          </a:bodyPr>
          <a:lstStyle/>
          <a:p>
            <a:r>
              <a:rPr lang="en-GB" sz="800" dirty="0" smtClean="0">
                <a:solidFill>
                  <a:srgbClr val="FFFFFF"/>
                </a:solidFill>
              </a:rPr>
              <a:t>Source: Metrics that Matter 2016</a:t>
            </a:r>
            <a:endParaRPr lang="en-GB" sz="800" dirty="0">
              <a:solidFill>
                <a:srgbClr val="FFFFFF"/>
              </a:solidFill>
            </a:endParaRPr>
          </a:p>
        </p:txBody>
      </p:sp>
      <p:pic>
        <p:nvPicPr>
          <p:cNvPr id="3076" name="Picture 4" descr="L:\Magnetic\Design assets\Web Images\Insight &amp; Data Section\Data Bytes\Metrics that Matter\Metrics That Matter PNG Files\Artboard 8 trans 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180" y="63064"/>
            <a:ext cx="6747641" cy="506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8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azine"/>
          <p:cNvPicPr>
            <a:picLocks noChangeAspect="1" noChangeArrowheads="1"/>
          </p:cNvPicPr>
          <p:nvPr/>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87700" y="1778000"/>
            <a:ext cx="3098800" cy="1873333"/>
          </a:xfrm>
          <a:prstGeom prst="rect">
            <a:avLst/>
          </a:prstGeom>
          <a:noFill/>
        </p:spPr>
        <p:txBody>
          <a:bodyPr wrap="square" rtlCol="0">
            <a:spAutoFit/>
          </a:bodyPr>
          <a:lstStyle/>
          <a:p>
            <a:pPr algn="ctr">
              <a:lnSpc>
                <a:spcPct val="90000"/>
              </a:lnSpc>
            </a:pPr>
            <a:r>
              <a:rPr lang="en-US" sz="3200" dirty="0" smtClean="0">
                <a:solidFill>
                  <a:srgbClr val="4BACC6"/>
                </a:solidFill>
              </a:rPr>
              <a:t>GROWTH IN PRINT MIGHT BE FLAT BUT DIGITAL IS GROWING </a:t>
            </a:r>
            <a:endParaRPr lang="en-US" sz="3200" dirty="0">
              <a:solidFill>
                <a:srgbClr val="4BACC6"/>
              </a:solidFill>
              <a:latin typeface="Calibri" panose="020F0502020204030204" pitchFamily="34" charset="0"/>
            </a:endParaRPr>
          </a:p>
        </p:txBody>
      </p:sp>
      <p:grpSp>
        <p:nvGrpSpPr>
          <p:cNvPr id="4" name="Group 3"/>
          <p:cNvGrpSpPr/>
          <p:nvPr/>
        </p:nvGrpSpPr>
        <p:grpSpPr>
          <a:xfrm>
            <a:off x="3048000" y="1003300"/>
            <a:ext cx="3352800" cy="3352800"/>
            <a:chOff x="3162300" y="1003300"/>
            <a:chExt cx="3352800" cy="3352800"/>
          </a:xfrm>
          <a:solidFill>
            <a:srgbClr val="FFFFFF"/>
          </a:solidFill>
        </p:grpSpPr>
        <p:sp>
          <p:nvSpPr>
            <p:cNvPr id="5" name="Oval 4"/>
            <p:cNvSpPr/>
            <p:nvPr/>
          </p:nvSpPr>
          <p:spPr>
            <a:xfrm>
              <a:off x="3162300" y="1003300"/>
              <a:ext cx="3352800" cy="33528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302000" y="1662698"/>
              <a:ext cx="3098800" cy="2308324"/>
            </a:xfrm>
            <a:prstGeom prst="rect">
              <a:avLst/>
            </a:prstGeom>
            <a:noFill/>
          </p:spPr>
          <p:txBody>
            <a:bodyPr wrap="square" rtlCol="0">
              <a:spAutoFit/>
            </a:bodyPr>
            <a:lstStyle/>
            <a:p>
              <a:pPr algn="ctr">
                <a:lnSpc>
                  <a:spcPct val="90000"/>
                </a:lnSpc>
              </a:pPr>
              <a:r>
                <a:rPr lang="en-US" sz="3200" dirty="0" smtClean="0">
                  <a:solidFill>
                    <a:srgbClr val="56D9E3"/>
                  </a:solidFill>
                  <a:latin typeface="VariableBlack" pitchFamily="50" charset="0"/>
                </a:rPr>
                <a:t>PEOPLE</a:t>
              </a:r>
            </a:p>
            <a:p>
              <a:pPr algn="ctr">
                <a:lnSpc>
                  <a:spcPct val="90000"/>
                </a:lnSpc>
              </a:pPr>
              <a:r>
                <a:rPr lang="en-US" sz="3200" dirty="0" smtClean="0">
                  <a:solidFill>
                    <a:srgbClr val="FF0079"/>
                  </a:solidFill>
                  <a:latin typeface="VariableBlack" pitchFamily="50" charset="0"/>
                </a:rPr>
                <a:t>DON’T READ </a:t>
              </a:r>
              <a:r>
                <a:rPr lang="en-US" sz="3200" dirty="0" smtClean="0">
                  <a:solidFill>
                    <a:srgbClr val="56D9E3"/>
                  </a:solidFill>
                  <a:latin typeface="VariableBlack" pitchFamily="50" charset="0"/>
                </a:rPr>
                <a:t>MAGAZINES IN PRINT</a:t>
              </a:r>
            </a:p>
            <a:p>
              <a:pPr algn="ctr">
                <a:lnSpc>
                  <a:spcPct val="90000"/>
                </a:lnSpc>
              </a:pPr>
              <a:r>
                <a:rPr lang="en-US" sz="3200" dirty="0" smtClean="0">
                  <a:solidFill>
                    <a:srgbClr val="56D9E3"/>
                  </a:solidFill>
                  <a:latin typeface="VariableBlack" pitchFamily="50" charset="0"/>
                </a:rPr>
                <a:t> ANYMORE</a:t>
              </a:r>
              <a:endParaRPr lang="en-US" sz="3200" dirty="0">
                <a:solidFill>
                  <a:srgbClr val="56D9E3"/>
                </a:solidFill>
                <a:latin typeface="VariableBlack" pitchFamily="50" charset="0"/>
              </a:endParaRPr>
            </a:p>
          </p:txBody>
        </p:sp>
      </p:grpSp>
      <p:sp>
        <p:nvSpPr>
          <p:cNvPr id="2" name="Rectangle 1"/>
          <p:cNvSpPr/>
          <p:nvPr/>
        </p:nvSpPr>
        <p:spPr>
          <a:xfrm>
            <a:off x="4316275" y="1183906"/>
            <a:ext cx="816249" cy="341632"/>
          </a:xfrm>
          <a:prstGeom prst="rect">
            <a:avLst/>
          </a:prstGeom>
        </p:spPr>
        <p:txBody>
          <a:bodyPr wrap="none">
            <a:spAutoFit/>
          </a:bodyPr>
          <a:lstStyle/>
          <a:p>
            <a:pPr algn="ctr">
              <a:lnSpc>
                <a:spcPct val="90000"/>
              </a:lnSpc>
            </a:pPr>
            <a:r>
              <a:rPr lang="en-US" dirty="0">
                <a:solidFill>
                  <a:srgbClr val="56D9E3"/>
                </a:solidFill>
                <a:latin typeface="VariableBlack" pitchFamily="50" charset="0"/>
              </a:rPr>
              <a:t>MYTH</a:t>
            </a:r>
          </a:p>
        </p:txBody>
      </p:sp>
    </p:spTree>
    <p:extLst>
      <p:ext uri="{BB962C8B-B14F-4D97-AF65-F5344CB8AC3E}">
        <p14:creationId xmlns:p14="http://schemas.microsoft.com/office/powerpoint/2010/main" val="169488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07642" cy="5143500"/>
          </a:xfrm>
          <a:prstGeom prst="rect">
            <a:avLst/>
          </a:prstGeom>
        </p:spPr>
      </p:pic>
      <p:sp>
        <p:nvSpPr>
          <p:cNvPr id="5" name="Oval 4"/>
          <p:cNvSpPr/>
          <p:nvPr/>
        </p:nvSpPr>
        <p:spPr>
          <a:xfrm>
            <a:off x="2900362" y="895350"/>
            <a:ext cx="3352800" cy="3352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05137" y="1027743"/>
            <a:ext cx="3143251" cy="2677656"/>
          </a:xfrm>
          <a:prstGeom prst="rect">
            <a:avLst/>
          </a:prstGeom>
        </p:spPr>
        <p:txBody>
          <a:bodyPr wrap="square">
            <a:spAutoFit/>
          </a:bodyPr>
          <a:lstStyle/>
          <a:p>
            <a:pPr algn="ctr" defTabSz="914400">
              <a:defRPr/>
            </a:pPr>
            <a:endParaRPr lang="en-US" sz="2400" dirty="0" smtClean="0">
              <a:solidFill>
                <a:srgbClr val="5FB1C2"/>
              </a:solidFill>
              <a:latin typeface="Calibri" panose="020F0502020204030204" pitchFamily="34" charset="0"/>
            </a:endParaRPr>
          </a:p>
          <a:p>
            <a:pPr algn="ctr" defTabSz="914400">
              <a:defRPr/>
            </a:pPr>
            <a:r>
              <a:rPr lang="en-US" sz="2400" dirty="0" smtClean="0">
                <a:solidFill>
                  <a:srgbClr val="5FB1C2"/>
                </a:solidFill>
                <a:latin typeface="VariableBlack" pitchFamily="50" charset="0"/>
              </a:rPr>
              <a:t>BLOGGERS AND VLOGGERS HAVE MORE </a:t>
            </a:r>
            <a:r>
              <a:rPr lang="en-US" sz="2400" dirty="0" smtClean="0">
                <a:solidFill>
                  <a:srgbClr val="F24A66"/>
                </a:solidFill>
                <a:latin typeface="VariableBlack" pitchFamily="50" charset="0"/>
              </a:rPr>
              <a:t>INFLUENCE AND REACH </a:t>
            </a:r>
            <a:r>
              <a:rPr lang="en-US" sz="2400" dirty="0" smtClean="0">
                <a:solidFill>
                  <a:srgbClr val="5FB1C2"/>
                </a:solidFill>
                <a:latin typeface="VariableBlack" pitchFamily="50" charset="0"/>
              </a:rPr>
              <a:t>THAN MAGAZINE BRANDS ON SOCIAL MEDIA</a:t>
            </a:r>
          </a:p>
        </p:txBody>
      </p:sp>
      <p:sp>
        <p:nvSpPr>
          <p:cNvPr id="6" name="Rectangle 5"/>
          <p:cNvSpPr/>
          <p:nvPr/>
        </p:nvSpPr>
        <p:spPr>
          <a:xfrm>
            <a:off x="4168638" y="1013090"/>
            <a:ext cx="816249" cy="341632"/>
          </a:xfrm>
          <a:prstGeom prst="rect">
            <a:avLst/>
          </a:prstGeom>
        </p:spPr>
        <p:txBody>
          <a:bodyPr wrap="none">
            <a:spAutoFit/>
          </a:bodyPr>
          <a:lstStyle/>
          <a:p>
            <a:pPr algn="ctr">
              <a:lnSpc>
                <a:spcPct val="90000"/>
              </a:lnSpc>
            </a:pPr>
            <a:r>
              <a:rPr lang="en-US" dirty="0">
                <a:solidFill>
                  <a:srgbClr val="4BACC6"/>
                </a:solidFill>
                <a:latin typeface="VariableBlack" pitchFamily="50" charset="0"/>
              </a:rPr>
              <a:t>MYTH</a:t>
            </a:r>
          </a:p>
        </p:txBody>
      </p:sp>
    </p:spTree>
    <p:extLst>
      <p:ext uri="{BB962C8B-B14F-4D97-AF65-F5344CB8AC3E}">
        <p14:creationId xmlns:p14="http://schemas.microsoft.com/office/powerpoint/2010/main" val="252315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Magnetic\Design assets\Web Images\Insight &amp; Data Section\Data Bytes\New Influencer Ecosystem\PNG Files\Artboard 4 trans 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28" y="-7008"/>
            <a:ext cx="6867345" cy="515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18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MINI.png"/>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269244" y="266701"/>
            <a:ext cx="445813" cy="406400"/>
          </a:xfrm>
          <a:prstGeom prst="rect">
            <a:avLst/>
          </a:prstGeom>
        </p:spPr>
      </p:pic>
      <p:sp>
        <p:nvSpPr>
          <p:cNvPr id="11" name="Rectangle 10"/>
          <p:cNvSpPr/>
          <p:nvPr/>
        </p:nvSpPr>
        <p:spPr>
          <a:xfrm>
            <a:off x="12161" y="4923387"/>
            <a:ext cx="4572000" cy="215444"/>
          </a:xfrm>
          <a:prstGeom prst="rect">
            <a:avLst/>
          </a:prstGeom>
        </p:spPr>
        <p:txBody>
          <a:bodyPr>
            <a:spAutoFit/>
          </a:bodyPr>
          <a:lstStyle/>
          <a:p>
            <a:r>
              <a:rPr lang="en-US" sz="800" dirty="0">
                <a:solidFill>
                  <a:srgbClr val="FFFFFF"/>
                </a:solidFill>
              </a:rPr>
              <a:t>Source: NRS </a:t>
            </a:r>
            <a:r>
              <a:rPr lang="en-US" sz="800" dirty="0" smtClean="0">
                <a:solidFill>
                  <a:srgbClr val="FFFFFF"/>
                </a:solidFill>
              </a:rPr>
              <a:t>PADD  January – December 2016</a:t>
            </a:r>
            <a:endParaRPr lang="en-US" sz="800"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952" y="-4731"/>
            <a:ext cx="6858000" cy="5143500"/>
          </a:xfrm>
          <a:prstGeom prst="rect">
            <a:avLst/>
          </a:prstGeom>
        </p:spPr>
      </p:pic>
    </p:spTree>
    <p:extLst>
      <p:ext uri="{BB962C8B-B14F-4D97-AF65-F5344CB8AC3E}">
        <p14:creationId xmlns:p14="http://schemas.microsoft.com/office/powerpoint/2010/main" val="1812145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359464350356166891310512752_MillenniumTeam.jpg"/>
          <p:cNvPicPr>
            <a:picLocks noChangeAspect="1"/>
          </p:cNvPicPr>
          <p:nvPr/>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grpSp>
        <p:nvGrpSpPr>
          <p:cNvPr id="3" name="Group 2"/>
          <p:cNvGrpSpPr/>
          <p:nvPr/>
        </p:nvGrpSpPr>
        <p:grpSpPr>
          <a:xfrm>
            <a:off x="3048000" y="1003300"/>
            <a:ext cx="3352800" cy="3352800"/>
            <a:chOff x="3162300" y="1003300"/>
            <a:chExt cx="3352800" cy="3352800"/>
          </a:xfrm>
        </p:grpSpPr>
        <p:sp>
          <p:nvSpPr>
            <p:cNvPr id="4" name="Oval 3"/>
            <p:cNvSpPr/>
            <p:nvPr/>
          </p:nvSpPr>
          <p:spPr>
            <a:xfrm>
              <a:off x="3162300" y="1003300"/>
              <a:ext cx="3352800" cy="3352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03882" y="1786156"/>
              <a:ext cx="3098800" cy="2062103"/>
            </a:xfrm>
            <a:prstGeom prst="rect">
              <a:avLst/>
            </a:prstGeom>
            <a:noFill/>
          </p:spPr>
          <p:txBody>
            <a:bodyPr wrap="square" rtlCol="0">
              <a:spAutoFit/>
            </a:bodyPr>
            <a:lstStyle/>
            <a:p>
              <a:pPr algn="ctr"/>
              <a:r>
                <a:rPr lang="en-US" sz="3200" dirty="0" smtClean="0">
                  <a:solidFill>
                    <a:srgbClr val="5FB1C2"/>
                  </a:solidFill>
                  <a:latin typeface="Variable Bold" pitchFamily="50" charset="0"/>
                </a:rPr>
                <a:t>UNDER 35s DO NOT CONSUME MAGAZINE MEDIA</a:t>
              </a:r>
              <a:endParaRPr lang="en-US" sz="3200" dirty="0">
                <a:solidFill>
                  <a:srgbClr val="5FB1C2"/>
                </a:solidFill>
                <a:latin typeface="Variable Bold" pitchFamily="50" charset="0"/>
              </a:endParaRPr>
            </a:p>
          </p:txBody>
        </p:sp>
      </p:grpSp>
      <p:sp>
        <p:nvSpPr>
          <p:cNvPr id="7" name="Rectangle 6"/>
          <p:cNvSpPr/>
          <p:nvPr/>
        </p:nvSpPr>
        <p:spPr>
          <a:xfrm>
            <a:off x="4329900" y="1183906"/>
            <a:ext cx="788999" cy="341632"/>
          </a:xfrm>
          <a:prstGeom prst="rect">
            <a:avLst/>
          </a:prstGeom>
        </p:spPr>
        <p:txBody>
          <a:bodyPr wrap="none">
            <a:spAutoFit/>
          </a:bodyPr>
          <a:lstStyle/>
          <a:p>
            <a:pPr algn="ctr">
              <a:lnSpc>
                <a:spcPct val="90000"/>
              </a:lnSpc>
            </a:pPr>
            <a:r>
              <a:rPr lang="en-US" dirty="0">
                <a:solidFill>
                  <a:srgbClr val="4BACC6"/>
                </a:solidFill>
                <a:latin typeface="Variable Bold" pitchFamily="50" charset="0"/>
              </a:rPr>
              <a:t>MYTH</a:t>
            </a:r>
          </a:p>
        </p:txBody>
      </p:sp>
    </p:spTree>
    <p:extLst>
      <p:ext uri="{BB962C8B-B14F-4D97-AF65-F5344CB8AC3E}">
        <p14:creationId xmlns:p14="http://schemas.microsoft.com/office/powerpoint/2010/main" val="269230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61" y="4923387"/>
            <a:ext cx="4572000" cy="215444"/>
          </a:xfrm>
          <a:prstGeom prst="rect">
            <a:avLst/>
          </a:prstGeom>
        </p:spPr>
        <p:txBody>
          <a:bodyPr>
            <a:spAutoFit/>
          </a:bodyPr>
          <a:lstStyle/>
          <a:p>
            <a:r>
              <a:rPr lang="en-US" sz="800" dirty="0">
                <a:solidFill>
                  <a:prstClr val="white"/>
                </a:solidFill>
              </a:rPr>
              <a:t>Source: NRS </a:t>
            </a:r>
            <a:r>
              <a:rPr lang="en-US" sz="800" dirty="0" smtClean="0">
                <a:solidFill>
                  <a:prstClr val="white"/>
                </a:solidFill>
              </a:rPr>
              <a:t>PADD  January – December 2016</a:t>
            </a:r>
            <a:endParaRPr lang="en-US" sz="800" dirty="0">
              <a:solidFill>
                <a:prstClr val="white"/>
              </a:solidFill>
            </a:endParaRPr>
          </a:p>
        </p:txBody>
      </p:sp>
      <p:pic>
        <p:nvPicPr>
          <p:cNvPr id="6" name="Picture 2" descr="L:\Magnetic\Design assets\Web Images\Insight &amp; Data Section\Data Bytes\Transparent Icons\Artboard 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88900" y="4161939"/>
            <a:ext cx="72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L:\Magnetic\Design assets\Web Images\Insight &amp; Data Section\Data Bytes\Transparent Icons\Artboard 4.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53578" y="4161939"/>
            <a:ext cx="382205" cy="5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L:\Magnetic\Design assets\Web Images\Insight &amp; Data Section\Data Bytes\Transparent Icons\Artboard 3.png"/>
          <p:cNvPicPr>
            <a:picLocks noChangeAspect="1" noChangeArrowheads="1"/>
          </p:cNvPicPr>
          <p:nvPr/>
        </p:nvPicPr>
        <p:blipFill>
          <a:blip r:embed="rId4" cstate="screen">
            <a:lum bright="70000" contrast="-70000"/>
            <a:extLst>
              <a:ext uri="{28A0092B-C50C-407E-A947-70E740481C1C}">
                <a14:useLocalDpi xmlns:a14="http://schemas.microsoft.com/office/drawing/2010/main"/>
              </a:ext>
            </a:extLst>
          </a:blip>
          <a:srcRect/>
          <a:stretch>
            <a:fillRect/>
          </a:stretch>
        </p:blipFill>
        <p:spPr bwMode="auto">
          <a:xfrm>
            <a:off x="3954515" y="4161939"/>
            <a:ext cx="72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85108" y="4774168"/>
            <a:ext cx="914400" cy="369332"/>
          </a:xfrm>
          <a:prstGeom prst="rect">
            <a:avLst/>
          </a:prstGeom>
          <a:noFill/>
        </p:spPr>
        <p:txBody>
          <a:bodyPr wrap="square" rtlCol="0">
            <a:spAutoFit/>
          </a:bodyPr>
          <a:lstStyle/>
          <a:p>
            <a:pPr algn="ctr"/>
            <a:r>
              <a:rPr lang="en-GB" dirty="0" smtClean="0">
                <a:solidFill>
                  <a:srgbClr val="FF0079"/>
                </a:solidFill>
                <a:latin typeface="Variable Bold" pitchFamily="50" charset="0"/>
              </a:rPr>
              <a:t>52%</a:t>
            </a:r>
            <a:endParaRPr lang="en-GB" dirty="0">
              <a:solidFill>
                <a:srgbClr val="FF0079"/>
              </a:solidFill>
              <a:latin typeface="Variable Bold" pitchFamily="50" charset="0"/>
            </a:endParaRPr>
          </a:p>
        </p:txBody>
      </p:sp>
      <p:sp>
        <p:nvSpPr>
          <p:cNvPr id="10" name="TextBox 9"/>
          <p:cNvSpPr txBox="1"/>
          <p:nvPr/>
        </p:nvSpPr>
        <p:spPr>
          <a:xfrm>
            <a:off x="3857315" y="4774168"/>
            <a:ext cx="914400" cy="369332"/>
          </a:xfrm>
          <a:prstGeom prst="rect">
            <a:avLst/>
          </a:prstGeom>
          <a:noFill/>
        </p:spPr>
        <p:txBody>
          <a:bodyPr wrap="square" rtlCol="0">
            <a:spAutoFit/>
          </a:bodyPr>
          <a:lstStyle/>
          <a:p>
            <a:pPr algn="ctr"/>
            <a:r>
              <a:rPr lang="en-GB" dirty="0" smtClean="0">
                <a:solidFill>
                  <a:srgbClr val="FF0079"/>
                </a:solidFill>
                <a:latin typeface="Variable Bold" pitchFamily="50" charset="0"/>
              </a:rPr>
              <a:t>19%</a:t>
            </a:r>
            <a:endParaRPr lang="en-GB" dirty="0">
              <a:solidFill>
                <a:srgbClr val="FF0079"/>
              </a:solidFill>
              <a:latin typeface="Variable Bold" pitchFamily="50" charset="0"/>
            </a:endParaRPr>
          </a:p>
        </p:txBody>
      </p:sp>
      <p:sp>
        <p:nvSpPr>
          <p:cNvPr id="11" name="TextBox 10"/>
          <p:cNvSpPr txBox="1"/>
          <p:nvPr/>
        </p:nvSpPr>
        <p:spPr>
          <a:xfrm>
            <a:off x="4787480" y="4774168"/>
            <a:ext cx="914400" cy="369332"/>
          </a:xfrm>
          <a:prstGeom prst="rect">
            <a:avLst/>
          </a:prstGeom>
          <a:noFill/>
        </p:spPr>
        <p:txBody>
          <a:bodyPr wrap="square" rtlCol="0">
            <a:spAutoFit/>
          </a:bodyPr>
          <a:lstStyle/>
          <a:p>
            <a:pPr algn="ctr"/>
            <a:r>
              <a:rPr lang="en-GB" dirty="0" smtClean="0">
                <a:solidFill>
                  <a:srgbClr val="FF0079"/>
                </a:solidFill>
                <a:latin typeface="Variable Bold" pitchFamily="50" charset="0"/>
              </a:rPr>
              <a:t>46%</a:t>
            </a:r>
            <a:endParaRPr lang="en-GB" dirty="0">
              <a:solidFill>
                <a:srgbClr val="FF0079"/>
              </a:solidFill>
              <a:latin typeface="Variable Bold" pitchFamily="50"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0615" y="-441561"/>
            <a:ext cx="6845926" cy="5143500"/>
          </a:xfrm>
          <a:prstGeom prst="rect">
            <a:avLst/>
          </a:prstGeom>
        </p:spPr>
      </p:pic>
    </p:spTree>
    <p:extLst>
      <p:ext uri="{BB962C8B-B14F-4D97-AF65-F5344CB8AC3E}">
        <p14:creationId xmlns:p14="http://schemas.microsoft.com/office/powerpoint/2010/main" val="26200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s-master1050.jpg"/>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292099"/>
            <a:ext cx="9143998" cy="6096000"/>
          </a:xfrm>
          <a:prstGeom prst="rect">
            <a:avLst/>
          </a:prstGeom>
        </p:spPr>
      </p:pic>
      <p:grpSp>
        <p:nvGrpSpPr>
          <p:cNvPr id="2" name="Group 1"/>
          <p:cNvGrpSpPr/>
          <p:nvPr/>
        </p:nvGrpSpPr>
        <p:grpSpPr>
          <a:xfrm>
            <a:off x="3048000" y="1003300"/>
            <a:ext cx="3352800" cy="3352800"/>
            <a:chOff x="3162300" y="1003300"/>
            <a:chExt cx="3352800" cy="3352800"/>
          </a:xfrm>
        </p:grpSpPr>
        <p:sp>
          <p:nvSpPr>
            <p:cNvPr id="3" name="Oval 2"/>
            <p:cNvSpPr/>
            <p:nvPr/>
          </p:nvSpPr>
          <p:spPr>
            <a:xfrm>
              <a:off x="3162300" y="1003300"/>
              <a:ext cx="3352800" cy="3352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302000" y="1961837"/>
              <a:ext cx="3098800" cy="1588127"/>
            </a:xfrm>
            <a:prstGeom prst="rect">
              <a:avLst/>
            </a:prstGeom>
            <a:noFill/>
          </p:spPr>
          <p:txBody>
            <a:bodyPr wrap="square" rtlCol="0">
              <a:spAutoFit/>
            </a:bodyPr>
            <a:lstStyle/>
            <a:p>
              <a:pPr algn="ctr">
                <a:lnSpc>
                  <a:spcPct val="90000"/>
                </a:lnSpc>
              </a:pPr>
              <a:r>
                <a:rPr lang="en-US" sz="3600" dirty="0">
                  <a:solidFill>
                    <a:srgbClr val="56D9E3"/>
                  </a:solidFill>
                  <a:latin typeface="VariableBlack" pitchFamily="50" charset="0"/>
                </a:rPr>
                <a:t>MAGAZINES ARE </a:t>
              </a:r>
              <a:r>
                <a:rPr lang="en-US" sz="3600" dirty="0" smtClean="0">
                  <a:solidFill>
                    <a:srgbClr val="56D9E3"/>
                  </a:solidFill>
                  <a:latin typeface="VariableBlack" pitchFamily="50" charset="0"/>
                </a:rPr>
                <a:t>IN </a:t>
              </a:r>
              <a:r>
                <a:rPr lang="en-US" sz="3600" dirty="0" smtClean="0">
                  <a:solidFill>
                    <a:srgbClr val="FF0079"/>
                  </a:solidFill>
                  <a:latin typeface="VariableBlack" pitchFamily="50" charset="0"/>
                </a:rPr>
                <a:t>DECLINE</a:t>
              </a:r>
              <a:endParaRPr lang="en-US" sz="3600" dirty="0">
                <a:solidFill>
                  <a:srgbClr val="FF0079"/>
                </a:solidFill>
                <a:latin typeface="VariableBlack" pitchFamily="50" charset="0"/>
              </a:endParaRPr>
            </a:p>
          </p:txBody>
        </p:sp>
      </p:grpSp>
      <p:sp>
        <p:nvSpPr>
          <p:cNvPr id="6" name="Rectangle 5"/>
          <p:cNvSpPr/>
          <p:nvPr/>
        </p:nvSpPr>
        <p:spPr>
          <a:xfrm>
            <a:off x="4316275" y="1183906"/>
            <a:ext cx="816249" cy="341632"/>
          </a:xfrm>
          <a:prstGeom prst="rect">
            <a:avLst/>
          </a:prstGeom>
        </p:spPr>
        <p:txBody>
          <a:bodyPr wrap="none">
            <a:spAutoFit/>
          </a:bodyPr>
          <a:lstStyle/>
          <a:p>
            <a:pPr algn="ctr">
              <a:lnSpc>
                <a:spcPct val="90000"/>
              </a:lnSpc>
            </a:pPr>
            <a:r>
              <a:rPr lang="en-US" dirty="0">
                <a:solidFill>
                  <a:srgbClr val="56D9E3"/>
                </a:solidFill>
                <a:latin typeface="VariableBlack" pitchFamily="50" charset="0"/>
              </a:rPr>
              <a:t>MYTH</a:t>
            </a:r>
          </a:p>
        </p:txBody>
      </p:sp>
    </p:spTree>
    <p:extLst>
      <p:ext uri="{BB962C8B-B14F-4D97-AF65-F5344CB8AC3E}">
        <p14:creationId xmlns:p14="http://schemas.microsoft.com/office/powerpoint/2010/main" val="26846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95964" y="727076"/>
            <a:ext cx="2666886"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7603" y="727075"/>
            <a:ext cx="2651997"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LOGO MINI.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244" y="266701"/>
            <a:ext cx="445813" cy="406400"/>
          </a:xfrm>
          <a:prstGeom prst="rect">
            <a:avLst/>
          </a:prstGeom>
        </p:spPr>
      </p:pic>
      <p:sp>
        <p:nvSpPr>
          <p:cNvPr id="12" name="TextBox 11"/>
          <p:cNvSpPr txBox="1"/>
          <p:nvPr/>
        </p:nvSpPr>
        <p:spPr>
          <a:xfrm>
            <a:off x="-120569" y="4928056"/>
            <a:ext cx="8000429" cy="215444"/>
          </a:xfrm>
          <a:prstGeom prst="rect">
            <a:avLst/>
          </a:prstGeom>
          <a:noFill/>
        </p:spPr>
        <p:txBody>
          <a:bodyPr wrap="square" rtlCol="0">
            <a:spAutoFit/>
          </a:bodyPr>
          <a:lstStyle/>
          <a:p>
            <a:r>
              <a:rPr lang="en-GB" sz="800" dirty="0">
                <a:solidFill>
                  <a:srgbClr val="5FB1C2"/>
                </a:solidFill>
              </a:rPr>
              <a:t>Source</a:t>
            </a:r>
            <a:r>
              <a:rPr lang="en-GB" sz="800" dirty="0" smtClean="0">
                <a:solidFill>
                  <a:srgbClr val="5FB1C2"/>
                </a:solidFill>
              </a:rPr>
              <a:t>: </a:t>
            </a:r>
            <a:r>
              <a:rPr lang="en-US" sz="800" dirty="0">
                <a:solidFill>
                  <a:srgbClr val="5FB1C2"/>
                </a:solidFill>
              </a:rPr>
              <a:t>Source Frontline Distribution.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0253" y="626372"/>
            <a:ext cx="2786696" cy="209370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7939" y="618210"/>
            <a:ext cx="2762935" cy="207220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0387" y="2619376"/>
            <a:ext cx="2943968" cy="2207976"/>
          </a:xfrm>
          <a:prstGeom prst="rect">
            <a:avLst/>
          </a:prstGeom>
        </p:spPr>
      </p:pic>
    </p:spTree>
    <p:extLst>
      <p:ext uri="{BB962C8B-B14F-4D97-AF65-F5344CB8AC3E}">
        <p14:creationId xmlns:p14="http://schemas.microsoft.com/office/powerpoint/2010/main" val="1939581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N-EA082_0807ma_P_20140807113707.jpg"/>
          <p:cNvPicPr>
            <a:picLocks noChangeAspect="1"/>
          </p:cNvPicPr>
          <p:nvPr/>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2280" y="0"/>
            <a:ext cx="9156280" cy="5143500"/>
          </a:xfrm>
          <a:prstGeom prst="rect">
            <a:avLst/>
          </a:prstGeom>
        </p:spPr>
      </p:pic>
      <p:grpSp>
        <p:nvGrpSpPr>
          <p:cNvPr id="5" name="Group 4"/>
          <p:cNvGrpSpPr/>
          <p:nvPr/>
        </p:nvGrpSpPr>
        <p:grpSpPr>
          <a:xfrm>
            <a:off x="3048000" y="1003300"/>
            <a:ext cx="3352800" cy="3352800"/>
            <a:chOff x="3162300" y="1003300"/>
            <a:chExt cx="3352800" cy="3352800"/>
          </a:xfrm>
        </p:grpSpPr>
        <p:sp>
          <p:nvSpPr>
            <p:cNvPr id="3" name="Oval 2"/>
            <p:cNvSpPr/>
            <p:nvPr/>
          </p:nvSpPr>
          <p:spPr>
            <a:xfrm>
              <a:off x="3162300" y="1003300"/>
              <a:ext cx="3352800" cy="3352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6D9E3"/>
                </a:solidFill>
                <a:latin typeface="Variable Bold" pitchFamily="50" charset="0"/>
              </a:endParaRPr>
            </a:p>
          </p:txBody>
        </p:sp>
        <p:sp>
          <p:nvSpPr>
            <p:cNvPr id="4" name="TextBox 3"/>
            <p:cNvSpPr txBox="1"/>
            <p:nvPr/>
          </p:nvSpPr>
          <p:spPr>
            <a:xfrm>
              <a:off x="3289299" y="1821692"/>
              <a:ext cx="3098800" cy="2031325"/>
            </a:xfrm>
            <a:prstGeom prst="rect">
              <a:avLst/>
            </a:prstGeom>
            <a:noFill/>
          </p:spPr>
          <p:txBody>
            <a:bodyPr wrap="square" rtlCol="0">
              <a:spAutoFit/>
            </a:bodyPr>
            <a:lstStyle/>
            <a:p>
              <a:pPr algn="ctr">
                <a:lnSpc>
                  <a:spcPct val="90000"/>
                </a:lnSpc>
              </a:pPr>
              <a:r>
                <a:rPr lang="en-US" sz="2800" dirty="0" smtClean="0">
                  <a:solidFill>
                    <a:srgbClr val="56D9E3"/>
                  </a:solidFill>
                  <a:latin typeface="VariableBlack" pitchFamily="50" charset="0"/>
                </a:rPr>
                <a:t>MAGAZINE PUBLISHERS DON’T HAVE </a:t>
              </a:r>
              <a:r>
                <a:rPr lang="en-US" sz="2800" dirty="0" smtClean="0">
                  <a:solidFill>
                    <a:srgbClr val="FF0079"/>
                  </a:solidFill>
                  <a:latin typeface="VariableBlack" pitchFamily="50" charset="0"/>
                </a:rPr>
                <a:t>STRONG DIGITAL PLATFORMS</a:t>
              </a:r>
              <a:endParaRPr lang="en-US" sz="2800" dirty="0">
                <a:solidFill>
                  <a:srgbClr val="FF0079"/>
                </a:solidFill>
                <a:latin typeface="VariableBlack" pitchFamily="50" charset="0"/>
              </a:endParaRPr>
            </a:p>
          </p:txBody>
        </p:sp>
      </p:grpSp>
      <p:sp>
        <p:nvSpPr>
          <p:cNvPr id="6" name="Rectangle 5"/>
          <p:cNvSpPr/>
          <p:nvPr/>
        </p:nvSpPr>
        <p:spPr>
          <a:xfrm>
            <a:off x="4316275" y="1183906"/>
            <a:ext cx="816249" cy="341632"/>
          </a:xfrm>
          <a:prstGeom prst="rect">
            <a:avLst/>
          </a:prstGeom>
        </p:spPr>
        <p:txBody>
          <a:bodyPr wrap="none">
            <a:spAutoFit/>
          </a:bodyPr>
          <a:lstStyle/>
          <a:p>
            <a:pPr algn="ctr">
              <a:lnSpc>
                <a:spcPct val="90000"/>
              </a:lnSpc>
            </a:pPr>
            <a:r>
              <a:rPr lang="en-US" dirty="0">
                <a:solidFill>
                  <a:srgbClr val="56D9E3"/>
                </a:solidFill>
                <a:latin typeface="VariableBlack" pitchFamily="50" charset="0"/>
              </a:rPr>
              <a:t>MYTH</a:t>
            </a:r>
          </a:p>
        </p:txBody>
      </p:sp>
    </p:spTree>
    <p:extLst>
      <p:ext uri="{BB962C8B-B14F-4D97-AF65-F5344CB8AC3E}">
        <p14:creationId xmlns:p14="http://schemas.microsoft.com/office/powerpoint/2010/main" val="169977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val 207"/>
          <p:cNvSpPr/>
          <p:nvPr/>
        </p:nvSpPr>
        <p:spPr>
          <a:xfrm>
            <a:off x="1902711" y="3510112"/>
            <a:ext cx="1052962" cy="1052960"/>
          </a:xfrm>
          <a:prstGeom prst="ellipse">
            <a:avLst/>
          </a:prstGeom>
          <a:solidFill>
            <a:srgbClr val="0434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53D5E"/>
              </a:solidFill>
            </a:endParaRPr>
          </a:p>
        </p:txBody>
      </p:sp>
      <p:sp>
        <p:nvSpPr>
          <p:cNvPr id="207" name="Oval 206"/>
          <p:cNvSpPr/>
          <p:nvPr/>
        </p:nvSpPr>
        <p:spPr>
          <a:xfrm>
            <a:off x="223980" y="1913900"/>
            <a:ext cx="2020066" cy="2020062"/>
          </a:xfrm>
          <a:prstGeom prst="ellipse">
            <a:avLst/>
          </a:prstGeom>
          <a:solidFill>
            <a:srgbClr val="0434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53D5E"/>
              </a:solidFill>
            </a:endParaRPr>
          </a:p>
        </p:txBody>
      </p:sp>
      <p:sp>
        <p:nvSpPr>
          <p:cNvPr id="2" name="Title 1"/>
          <p:cNvSpPr txBox="1">
            <a:spLocks/>
          </p:cNvSpPr>
          <p:nvPr/>
        </p:nvSpPr>
        <p:spPr>
          <a:xfrm>
            <a:off x="472958" y="252256"/>
            <a:ext cx="8353945" cy="636588"/>
          </a:xfrm>
          <a:prstGeom prst="rect">
            <a:avLst/>
          </a:prstGeom>
        </p:spPr>
        <p:txBody>
          <a:bodyPr>
            <a:noAutofit/>
          </a:bodyPr>
          <a:lstStyle>
            <a:lvl1pPr algn="l" defTabSz="457200" rtl="0" eaLnBrk="1" latinLnBrk="0" hangingPunct="1">
              <a:lnSpc>
                <a:spcPts val="3000"/>
              </a:lnSpc>
              <a:spcBef>
                <a:spcPct val="0"/>
              </a:spcBef>
              <a:buNone/>
              <a:defRPr lang="en-US" sz="2800" kern="1200" cap="all" baseline="0" dirty="0">
                <a:solidFill>
                  <a:schemeClr val="tx2"/>
                </a:solidFill>
                <a:latin typeface="Calibri"/>
                <a:ea typeface="+mj-ea"/>
                <a:cs typeface="+mj-cs"/>
              </a:defRPr>
            </a:lvl1pPr>
          </a:lstStyle>
          <a:p>
            <a:pPr algn="ctr"/>
            <a:r>
              <a:rPr lang="en-GB" sz="2000" dirty="0">
                <a:solidFill>
                  <a:srgbClr val="FFFFFF"/>
                </a:solidFill>
                <a:latin typeface="Variable Bold" pitchFamily="50" charset="0"/>
              </a:rPr>
              <a:t>MOBILE </a:t>
            </a:r>
            <a:r>
              <a:rPr lang="en-GB" sz="2000" dirty="0" smtClean="0">
                <a:solidFill>
                  <a:srgbClr val="FFFFFF"/>
                </a:solidFill>
                <a:latin typeface="Variable Bold" pitchFamily="50" charset="0"/>
              </a:rPr>
              <a:t>MAGAZINE </a:t>
            </a:r>
            <a:r>
              <a:rPr lang="en-GB" sz="2000" dirty="0">
                <a:solidFill>
                  <a:srgbClr val="FFFFFF"/>
                </a:solidFill>
                <a:latin typeface="Variable Bold" pitchFamily="50" charset="0"/>
              </a:rPr>
              <a:t>MEDIA CONTENT REACHES OVER 50% OF THE MOBILE POPULATION </a:t>
            </a:r>
          </a:p>
        </p:txBody>
      </p:sp>
      <p:sp>
        <p:nvSpPr>
          <p:cNvPr id="153" name="TextBox 152"/>
          <p:cNvSpPr txBox="1"/>
          <p:nvPr/>
        </p:nvSpPr>
        <p:spPr>
          <a:xfrm>
            <a:off x="365792" y="1525532"/>
            <a:ext cx="2897669" cy="338554"/>
          </a:xfrm>
          <a:prstGeom prst="rect">
            <a:avLst/>
          </a:prstGeom>
          <a:noFill/>
        </p:spPr>
        <p:txBody>
          <a:bodyPr wrap="square" rtlCol="0">
            <a:spAutoFit/>
          </a:bodyPr>
          <a:lstStyle/>
          <a:p>
            <a:r>
              <a:rPr lang="en-GB" sz="1600" dirty="0" smtClean="0">
                <a:solidFill>
                  <a:srgbClr val="FFFFFF"/>
                </a:solidFill>
                <a:latin typeface="Variable Bold" pitchFamily="50" charset="0"/>
              </a:rPr>
              <a:t>MOBILE NET REACH</a:t>
            </a:r>
            <a:endParaRPr lang="en-GB" sz="1600" dirty="0">
              <a:solidFill>
                <a:srgbClr val="FFFFFF"/>
              </a:solidFill>
              <a:latin typeface="Variable Bold" pitchFamily="50" charset="0"/>
            </a:endParaRPr>
          </a:p>
        </p:txBody>
      </p:sp>
      <p:sp>
        <p:nvSpPr>
          <p:cNvPr id="154" name="TextBox 153"/>
          <p:cNvSpPr txBox="1"/>
          <p:nvPr/>
        </p:nvSpPr>
        <p:spPr>
          <a:xfrm>
            <a:off x="398848" y="2251915"/>
            <a:ext cx="1645235" cy="1138773"/>
          </a:xfrm>
          <a:prstGeom prst="rect">
            <a:avLst/>
          </a:prstGeom>
          <a:noFill/>
          <a:ln>
            <a:noFill/>
          </a:ln>
        </p:spPr>
        <p:txBody>
          <a:bodyPr wrap="square" rtlCol="0">
            <a:spAutoFit/>
          </a:bodyPr>
          <a:lstStyle/>
          <a:p>
            <a:pPr algn="ctr"/>
            <a:r>
              <a:rPr lang="en-GB" sz="4400" b="1" dirty="0" smtClean="0">
                <a:solidFill>
                  <a:srgbClr val="FFFFFF"/>
                </a:solidFill>
                <a:latin typeface="Variable Bold" pitchFamily="50" charset="0"/>
              </a:rPr>
              <a:t>16.6</a:t>
            </a:r>
          </a:p>
          <a:p>
            <a:pPr algn="ctr"/>
            <a:r>
              <a:rPr lang="en-GB" sz="2400" b="1" dirty="0" smtClean="0">
                <a:solidFill>
                  <a:srgbClr val="FFFFFF"/>
                </a:solidFill>
                <a:latin typeface="Variable Bold" pitchFamily="50" charset="0"/>
              </a:rPr>
              <a:t>MILLION</a:t>
            </a:r>
            <a:endParaRPr lang="en-GB" sz="3200" dirty="0">
              <a:solidFill>
                <a:srgbClr val="FFFFFF"/>
              </a:solidFill>
              <a:latin typeface="Variable Bold" pitchFamily="50" charset="0"/>
            </a:endParaRPr>
          </a:p>
        </p:txBody>
      </p:sp>
      <p:sp>
        <p:nvSpPr>
          <p:cNvPr id="155" name="TextBox 154"/>
          <p:cNvSpPr txBox="1"/>
          <p:nvPr/>
        </p:nvSpPr>
        <p:spPr>
          <a:xfrm>
            <a:off x="1966211" y="3762728"/>
            <a:ext cx="934747" cy="553998"/>
          </a:xfrm>
          <a:prstGeom prst="rect">
            <a:avLst/>
          </a:prstGeom>
          <a:noFill/>
        </p:spPr>
        <p:txBody>
          <a:bodyPr wrap="square" rtlCol="0">
            <a:spAutoFit/>
          </a:bodyPr>
          <a:lstStyle/>
          <a:p>
            <a:pPr algn="ctr"/>
            <a:r>
              <a:rPr lang="en-GB" b="1" dirty="0" smtClean="0">
                <a:solidFill>
                  <a:srgbClr val="FFFFFF"/>
                </a:solidFill>
                <a:latin typeface="Variable Bold" pitchFamily="50" charset="0"/>
              </a:rPr>
              <a:t>50.5%</a:t>
            </a:r>
          </a:p>
          <a:p>
            <a:pPr algn="ctr"/>
            <a:r>
              <a:rPr lang="en-GB" sz="1100" b="1" dirty="0" smtClean="0">
                <a:solidFill>
                  <a:srgbClr val="FFFFFF"/>
                </a:solidFill>
                <a:latin typeface="Variable Bold" pitchFamily="50" charset="0"/>
              </a:rPr>
              <a:t>reach</a:t>
            </a:r>
            <a:endParaRPr lang="en-GB" b="1" dirty="0">
              <a:solidFill>
                <a:srgbClr val="FFFFFF"/>
              </a:solidFill>
              <a:latin typeface="Variable Bold" pitchFamily="50" charset="0"/>
            </a:endParaRPr>
          </a:p>
        </p:txBody>
      </p:sp>
      <p:sp>
        <p:nvSpPr>
          <p:cNvPr id="14" name="TextBox 13"/>
          <p:cNvSpPr txBox="1"/>
          <p:nvPr/>
        </p:nvSpPr>
        <p:spPr>
          <a:xfrm>
            <a:off x="-1" y="4804946"/>
            <a:ext cx="8000429" cy="338554"/>
          </a:xfrm>
          <a:prstGeom prst="rect">
            <a:avLst/>
          </a:prstGeom>
          <a:noFill/>
        </p:spPr>
        <p:txBody>
          <a:bodyPr wrap="square" rtlCol="0">
            <a:spAutoFit/>
          </a:bodyPr>
          <a:lstStyle/>
          <a:p>
            <a:r>
              <a:rPr lang="en-US" sz="800" dirty="0">
                <a:solidFill>
                  <a:srgbClr val="FFFFFF"/>
                </a:solidFill>
                <a:latin typeface="Calibri" panose="020F0502020204030204" pitchFamily="34" charset="0"/>
              </a:rPr>
              <a:t>Source: comScore. MMX MP/</a:t>
            </a:r>
            <a:r>
              <a:rPr lang="en-US" sz="800" dirty="0" err="1">
                <a:solidFill>
                  <a:srgbClr val="FFFFFF"/>
                </a:solidFill>
                <a:latin typeface="Calibri" panose="020F0502020204030204" pitchFamily="34" charset="0"/>
              </a:rPr>
              <a:t>MoMX</a:t>
            </a:r>
            <a:r>
              <a:rPr lang="en-US" sz="800" dirty="0">
                <a:solidFill>
                  <a:srgbClr val="FFFFFF"/>
                </a:solidFill>
                <a:latin typeface="Calibri" panose="020F0502020204030204" pitchFamily="34" charset="0"/>
              </a:rPr>
              <a:t> Audience Duplication Reports. May 2016. Net (unduplicated) reach across all titles. Base: All Magnetic media member digital assets (titles with a print equivalent listed on NRS). Full title list available on request</a:t>
            </a:r>
          </a:p>
        </p:txBody>
      </p:sp>
      <p:sp>
        <p:nvSpPr>
          <p:cNvPr id="15" name="Oval 14"/>
          <p:cNvSpPr/>
          <p:nvPr/>
        </p:nvSpPr>
        <p:spPr>
          <a:xfrm>
            <a:off x="3519842" y="2065076"/>
            <a:ext cx="1996359" cy="2020062"/>
          </a:xfrm>
          <a:prstGeom prst="ellipse">
            <a:avLst/>
          </a:prstGeom>
          <a:solidFill>
            <a:srgbClr val="56D9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099988" y="2059284"/>
            <a:ext cx="1996359" cy="2031647"/>
          </a:xfrm>
          <a:prstGeom prst="ellipse">
            <a:avLst/>
          </a:prstGeom>
          <a:solidFill>
            <a:srgbClr val="0434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686160" y="2690387"/>
            <a:ext cx="3560522" cy="769441"/>
          </a:xfrm>
          <a:prstGeom prst="rect">
            <a:avLst/>
          </a:prstGeom>
        </p:spPr>
        <p:txBody>
          <a:bodyPr wrap="square">
            <a:spAutoFit/>
          </a:bodyPr>
          <a:lstStyle/>
          <a:p>
            <a:pPr algn="ctr">
              <a:defRPr/>
            </a:pPr>
            <a:r>
              <a:rPr lang="en-US" sz="4400" b="1" kern="0" dirty="0" smtClean="0">
                <a:solidFill>
                  <a:schemeClr val="bg1"/>
                </a:solidFill>
                <a:latin typeface="Variable Bold" pitchFamily="50" charset="0"/>
              </a:rPr>
              <a:t>+14%</a:t>
            </a:r>
            <a:endParaRPr lang="en-US" sz="4400" b="1" kern="0" dirty="0">
              <a:solidFill>
                <a:schemeClr val="bg1"/>
              </a:solidFill>
              <a:latin typeface="Variable Bold" pitchFamily="50" charset="0"/>
            </a:endParaRPr>
          </a:p>
        </p:txBody>
      </p:sp>
      <p:sp>
        <p:nvSpPr>
          <p:cNvPr id="18" name="Rectangle 17"/>
          <p:cNvSpPr/>
          <p:nvPr/>
        </p:nvSpPr>
        <p:spPr>
          <a:xfrm>
            <a:off x="5317906" y="2690387"/>
            <a:ext cx="3560522" cy="769441"/>
          </a:xfrm>
          <a:prstGeom prst="rect">
            <a:avLst/>
          </a:prstGeom>
        </p:spPr>
        <p:txBody>
          <a:bodyPr wrap="square">
            <a:spAutoFit/>
          </a:bodyPr>
          <a:lstStyle/>
          <a:p>
            <a:pPr algn="ctr">
              <a:defRPr/>
            </a:pPr>
            <a:r>
              <a:rPr lang="en-US" sz="4400" b="1" kern="0" dirty="0" smtClean="0">
                <a:solidFill>
                  <a:schemeClr val="bg1"/>
                </a:solidFill>
                <a:latin typeface="Variable Bold" pitchFamily="50" charset="0"/>
              </a:rPr>
              <a:t>+26.7%</a:t>
            </a:r>
            <a:endParaRPr lang="en-US" sz="4400" b="1" kern="0" dirty="0">
              <a:solidFill>
                <a:schemeClr val="bg1"/>
              </a:solidFill>
              <a:latin typeface="Variable Bold" pitchFamily="50" charset="0"/>
            </a:endParaRPr>
          </a:p>
        </p:txBody>
      </p:sp>
      <p:sp>
        <p:nvSpPr>
          <p:cNvPr id="19" name="Text Placeholder 17"/>
          <p:cNvSpPr txBox="1">
            <a:spLocks/>
          </p:cNvSpPr>
          <p:nvPr/>
        </p:nvSpPr>
        <p:spPr>
          <a:xfrm>
            <a:off x="3909264" y="4213199"/>
            <a:ext cx="1217518" cy="548655"/>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1pPr>
            <a:lvl2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2pPr>
            <a:lvl3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3pPr>
            <a:lvl4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4pPr>
            <a:lvl5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rgbClr val="FFFFFF"/>
                </a:solidFill>
                <a:cs typeface="Calibri"/>
              </a:rPr>
              <a:t>DIGITAL</a:t>
            </a:r>
          </a:p>
          <a:p>
            <a:endParaRPr lang="en-US" sz="1200" dirty="0" smtClean="0">
              <a:solidFill>
                <a:srgbClr val="FFFFFF"/>
              </a:solidFill>
              <a:cs typeface="Calibri"/>
            </a:endParaRPr>
          </a:p>
        </p:txBody>
      </p:sp>
      <p:sp>
        <p:nvSpPr>
          <p:cNvPr id="20" name="Text Placeholder 17"/>
          <p:cNvSpPr txBox="1">
            <a:spLocks/>
          </p:cNvSpPr>
          <p:nvPr/>
        </p:nvSpPr>
        <p:spPr>
          <a:xfrm>
            <a:off x="6534337" y="4213199"/>
            <a:ext cx="1217518" cy="548655"/>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1pPr>
            <a:lvl2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2pPr>
            <a:lvl3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3pPr>
            <a:lvl4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4pPr>
            <a:lvl5pPr marL="0" indent="0" algn="l" defTabSz="457200" rtl="0" eaLnBrk="1" latinLnBrk="0" hangingPunct="1">
              <a:spcBef>
                <a:spcPct val="20000"/>
              </a:spcBef>
              <a:buFont typeface="Arial" panose="020B0604020202020204" pitchFamily="34" charset="0"/>
              <a:buNone/>
              <a:defRPr sz="1400" kern="1200">
                <a:solidFill>
                  <a:schemeClr val="tx1"/>
                </a:solidFill>
                <a:latin typeface="Variable Bold"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rgbClr val="FFFFFF"/>
                </a:solidFill>
                <a:cs typeface="Calibri"/>
              </a:rPr>
              <a:t>MOBILE</a:t>
            </a:r>
          </a:p>
          <a:p>
            <a:endParaRPr lang="en-US" sz="1200" dirty="0" smtClean="0">
              <a:solidFill>
                <a:srgbClr val="FFFFFF"/>
              </a:solidFill>
              <a:cs typeface="Calibri"/>
            </a:endParaRPr>
          </a:p>
        </p:txBody>
      </p:sp>
      <p:pic>
        <p:nvPicPr>
          <p:cNvPr id="22" name="Picture 21" descr="DOTTS.png"/>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288091" y="1639824"/>
            <a:ext cx="59573" cy="2451100"/>
          </a:xfrm>
          <a:prstGeom prst="rect">
            <a:avLst/>
          </a:prstGeom>
        </p:spPr>
      </p:pic>
      <p:sp>
        <p:nvSpPr>
          <p:cNvPr id="23" name="TextBox 22"/>
          <p:cNvSpPr txBox="1"/>
          <p:nvPr/>
        </p:nvSpPr>
        <p:spPr>
          <a:xfrm>
            <a:off x="3686566" y="1525532"/>
            <a:ext cx="3797667" cy="338554"/>
          </a:xfrm>
          <a:prstGeom prst="rect">
            <a:avLst/>
          </a:prstGeom>
          <a:noFill/>
        </p:spPr>
        <p:txBody>
          <a:bodyPr wrap="square" rtlCol="0">
            <a:spAutoFit/>
          </a:bodyPr>
          <a:lstStyle/>
          <a:p>
            <a:r>
              <a:rPr lang="en-GB" sz="1600" dirty="0" smtClean="0">
                <a:solidFill>
                  <a:srgbClr val="FFFFFF"/>
                </a:solidFill>
                <a:latin typeface="Variable Bold" pitchFamily="50" charset="0"/>
              </a:rPr>
              <a:t>DIGITAL REACH IS GROWING</a:t>
            </a:r>
            <a:endParaRPr lang="en-GB" sz="1600" dirty="0">
              <a:solidFill>
                <a:srgbClr val="FFFFFF"/>
              </a:solidFill>
              <a:latin typeface="Variable Bold" pitchFamily="50" charset="0"/>
            </a:endParaRPr>
          </a:p>
        </p:txBody>
      </p:sp>
    </p:spTree>
    <p:extLst>
      <p:ext uri="{BB962C8B-B14F-4D97-AF65-F5344CB8AC3E}">
        <p14:creationId xmlns:p14="http://schemas.microsoft.com/office/powerpoint/2010/main" val="2868201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Magnetic v1">
  <a:themeElements>
    <a:clrScheme name="Custom 37">
      <a:dk1>
        <a:sysClr val="windowText" lastClr="000000"/>
      </a:dk1>
      <a:lt1>
        <a:sysClr val="window" lastClr="FFFFFF"/>
      </a:lt1>
      <a:dk2>
        <a:srgbClr val="09456A"/>
      </a:dk2>
      <a:lt2>
        <a:srgbClr val="EEECE1"/>
      </a:lt2>
      <a:accent1>
        <a:srgbClr val="E61D72"/>
      </a:accent1>
      <a:accent2>
        <a:srgbClr val="5FB1C2"/>
      </a:accent2>
      <a:accent3>
        <a:srgbClr val="341048"/>
      </a:accent3>
      <a:accent4>
        <a:srgbClr val="9073D5"/>
      </a:accent4>
      <a:accent5>
        <a:srgbClr val="4BACC6"/>
      </a:accent5>
      <a:accent6>
        <a:srgbClr val="022738"/>
      </a:accent6>
      <a:hlink>
        <a:srgbClr val="3794A6"/>
      </a:hlink>
      <a:folHlink>
        <a:srgbClr val="4A3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3">
      <a:dk1>
        <a:sysClr val="windowText" lastClr="000000"/>
      </a:dk1>
      <a:lt1>
        <a:srgbClr val="FF0079"/>
      </a:lt1>
      <a:dk2>
        <a:srgbClr val="04344D"/>
      </a:dk2>
      <a:lt2>
        <a:srgbClr val="7FFFF8"/>
      </a:lt2>
      <a:accent1>
        <a:srgbClr val="56D9E3"/>
      </a:accent1>
      <a:accent2>
        <a:srgbClr val="DA3A52"/>
      </a:accent2>
      <a:accent3>
        <a:srgbClr val="341048"/>
      </a:accent3>
      <a:accent4>
        <a:srgbClr val="9073D5"/>
      </a:accent4>
      <a:accent5>
        <a:srgbClr val="4BACC6"/>
      </a:accent5>
      <a:accent6>
        <a:srgbClr val="022738"/>
      </a:accent6>
      <a:hlink>
        <a:srgbClr val="3794A6"/>
      </a:hlink>
      <a:folHlink>
        <a:srgbClr val="4A3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agnetic v1">
  <a:themeElements>
    <a:clrScheme name="Custom 2">
      <a:dk1>
        <a:sysClr val="windowText" lastClr="000000"/>
      </a:dk1>
      <a:lt1>
        <a:sysClr val="window" lastClr="FFFFFF"/>
      </a:lt1>
      <a:dk2>
        <a:srgbClr val="09456A"/>
      </a:dk2>
      <a:lt2>
        <a:srgbClr val="B6DFF9"/>
      </a:lt2>
      <a:accent1>
        <a:srgbClr val="E61D72"/>
      </a:accent1>
      <a:accent2>
        <a:srgbClr val="F23B60"/>
      </a:accent2>
      <a:accent3>
        <a:srgbClr val="341048"/>
      </a:accent3>
      <a:accent4>
        <a:srgbClr val="9073D5"/>
      </a:accent4>
      <a:accent5>
        <a:srgbClr val="4BACC6"/>
      </a:accent5>
      <a:accent6>
        <a:srgbClr val="022738"/>
      </a:accent6>
      <a:hlink>
        <a:srgbClr val="3794A6"/>
      </a:hlink>
      <a:folHlink>
        <a:srgbClr val="4A3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Magnetic v1</Template>
  <TotalTime>25665</TotalTime>
  <Words>481</Words>
  <Application>Microsoft Office PowerPoint</Application>
  <PresentationFormat>On-screen Show (16:9)</PresentationFormat>
  <Paragraphs>102</Paragraphs>
  <Slides>21</Slides>
  <Notes>0</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Magnetic v1</vt:lpstr>
      <vt:lpstr>Office Theme</vt:lpstr>
      <vt:lpstr>1_Magnetic v1</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Bradshaw</dc:creator>
  <cp:lastModifiedBy>Louise Ioannou</cp:lastModifiedBy>
  <cp:revision>913</cp:revision>
  <cp:lastPrinted>2017-03-02T11:01:00Z</cp:lastPrinted>
  <dcterms:created xsi:type="dcterms:W3CDTF">2015-02-24T11:38:37Z</dcterms:created>
  <dcterms:modified xsi:type="dcterms:W3CDTF">2017-09-25T11:11:31Z</dcterms:modified>
</cp:coreProperties>
</file>