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703" r:id="rId3"/>
  </p:sldMasterIdLst>
  <p:notesMasterIdLst>
    <p:notesMasterId r:id="rId14"/>
  </p:notesMasterIdLst>
  <p:handoutMasterIdLst>
    <p:handoutMasterId r:id="rId15"/>
  </p:handoutMasterIdLst>
  <p:sldIdLst>
    <p:sldId id="277" r:id="rId4"/>
    <p:sldId id="281" r:id="rId5"/>
    <p:sldId id="292" r:id="rId6"/>
    <p:sldId id="283" r:id="rId7"/>
    <p:sldId id="263" r:id="rId8"/>
    <p:sldId id="286" r:id="rId9"/>
    <p:sldId id="285" r:id="rId10"/>
    <p:sldId id="288" r:id="rId11"/>
    <p:sldId id="284" r:id="rId12"/>
    <p:sldId id="293" r:id="rId13"/>
  </p:sldIdLst>
  <p:sldSz cx="9144000" cy="5143500" type="screen16x9"/>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13" autoAdjust="0"/>
  </p:normalViewPr>
  <p:slideViewPr>
    <p:cSldViewPr>
      <p:cViewPr>
        <p:scale>
          <a:sx n="100" d="100"/>
          <a:sy n="100" d="100"/>
        </p:scale>
        <p:origin x="-1128" y="-124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11768957490376"/>
          <c:y val="0.191644037414646"/>
          <c:w val="0.957646208501925"/>
          <c:h val="0.698204473007273"/>
        </c:manualLayout>
      </c:layout>
      <c:barChart>
        <c:barDir val="col"/>
        <c:grouping val="clustered"/>
        <c:varyColors val="0"/>
        <c:ser>
          <c:idx val="0"/>
          <c:order val="0"/>
          <c:tx>
            <c:strRef>
              <c:f>Sheet2!$B$2</c:f>
              <c:strCache>
                <c:ptCount val="1"/>
                <c:pt idx="0">
                  <c:v>May-15</c:v>
                </c:pt>
              </c:strCache>
            </c:strRef>
          </c:tx>
          <c:spPr>
            <a:solidFill>
              <a:srgbClr val="06456A"/>
            </a:solidFill>
          </c:spPr>
          <c:invertIfNegative val="0"/>
          <c:dLbls>
            <c:dLbl>
              <c:idx val="0"/>
              <c:layout/>
              <c:tx>
                <c:rich>
                  <a:bodyPr/>
                  <a:lstStyle/>
                  <a:p>
                    <a:r>
                      <a:rPr lang="en-US" smtClean="0"/>
                      <a:t>37196</a:t>
                    </a:r>
                    <a:endParaRPr lang="en-US" dirty="0"/>
                  </a:p>
                </c:rich>
              </c:tx>
              <c:showLegendKey val="0"/>
              <c:showVal val="1"/>
              <c:showCatName val="0"/>
              <c:showSerName val="0"/>
              <c:showPercent val="0"/>
              <c:showBubbleSize val="0"/>
            </c:dLbl>
            <c:dLbl>
              <c:idx val="1"/>
              <c:layout/>
              <c:tx>
                <c:rich>
                  <a:bodyPr/>
                  <a:lstStyle/>
                  <a:p>
                    <a:r>
                      <a:rPr lang="en-US" smtClean="0"/>
                      <a:t>26693</a:t>
                    </a:r>
                    <a:endParaRPr lang="en-US" dirty="0"/>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Sheet2!$A$3:$A$4</c:f>
              <c:strCache>
                <c:ptCount val="2"/>
                <c:pt idx="0">
                  <c:v>Multi Platform</c:v>
                </c:pt>
                <c:pt idx="1">
                  <c:v>Mobile</c:v>
                </c:pt>
              </c:strCache>
            </c:strRef>
          </c:cat>
          <c:val>
            <c:numRef>
              <c:f>Sheet2!$B$3:$B$4</c:f>
              <c:numCache>
                <c:formatCode>General</c:formatCode>
                <c:ptCount val="2"/>
                <c:pt idx="0">
                  <c:v>37196.0</c:v>
                </c:pt>
                <c:pt idx="1">
                  <c:v>26693.0</c:v>
                </c:pt>
              </c:numCache>
            </c:numRef>
          </c:val>
        </c:ser>
        <c:ser>
          <c:idx val="1"/>
          <c:order val="1"/>
          <c:tx>
            <c:strRef>
              <c:f>Sheet2!$C$2</c:f>
              <c:strCache>
                <c:ptCount val="1"/>
                <c:pt idx="0">
                  <c:v>May-16</c:v>
                </c:pt>
              </c:strCache>
            </c:strRef>
          </c:tx>
          <c:spPr>
            <a:solidFill>
              <a:srgbClr val="E61D72"/>
            </a:solidFill>
          </c:spPr>
          <c:invertIfNegative val="0"/>
          <c:dLbls>
            <c:dLbl>
              <c:idx val="0"/>
              <c:layout/>
              <c:tx>
                <c:rich>
                  <a:bodyPr/>
                  <a:lstStyle/>
                  <a:p>
                    <a:r>
                      <a:rPr lang="en-US" smtClean="0"/>
                      <a:t>42399</a:t>
                    </a:r>
                    <a:endParaRPr lang="en-US" dirty="0"/>
                  </a:p>
                </c:rich>
              </c:tx>
              <c:showLegendKey val="0"/>
              <c:showVal val="1"/>
              <c:showCatName val="0"/>
              <c:showSerName val="0"/>
              <c:showPercent val="0"/>
              <c:showBubbleSize val="0"/>
            </c:dLbl>
            <c:dLbl>
              <c:idx val="1"/>
              <c:layout/>
              <c:tx>
                <c:rich>
                  <a:bodyPr/>
                  <a:lstStyle/>
                  <a:p>
                    <a:r>
                      <a:rPr lang="en-US" smtClean="0"/>
                      <a:t>33270</a:t>
                    </a:r>
                    <a:endParaRPr lang="en-US" dirty="0"/>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Sheet2!$A$3:$A$4</c:f>
              <c:strCache>
                <c:ptCount val="2"/>
                <c:pt idx="0">
                  <c:v>Multi Platform</c:v>
                </c:pt>
                <c:pt idx="1">
                  <c:v>Mobile</c:v>
                </c:pt>
              </c:strCache>
            </c:strRef>
          </c:cat>
          <c:val>
            <c:numRef>
              <c:f>Sheet2!$C$3:$C$4</c:f>
              <c:numCache>
                <c:formatCode>General</c:formatCode>
                <c:ptCount val="2"/>
                <c:pt idx="0">
                  <c:v>42399.0</c:v>
                </c:pt>
                <c:pt idx="1">
                  <c:v>33270.0</c:v>
                </c:pt>
              </c:numCache>
            </c:numRef>
          </c:val>
        </c:ser>
        <c:dLbls>
          <c:showLegendKey val="0"/>
          <c:showVal val="1"/>
          <c:showCatName val="0"/>
          <c:showSerName val="0"/>
          <c:showPercent val="0"/>
          <c:showBubbleSize val="0"/>
        </c:dLbls>
        <c:gapWidth val="150"/>
        <c:overlap val="-25"/>
        <c:axId val="2076789816"/>
        <c:axId val="2076792856"/>
      </c:barChart>
      <c:catAx>
        <c:axId val="2076789816"/>
        <c:scaling>
          <c:orientation val="minMax"/>
        </c:scaling>
        <c:delete val="0"/>
        <c:axPos val="b"/>
        <c:numFmt formatCode="mmm\-yy" sourceLinked="1"/>
        <c:majorTickMark val="none"/>
        <c:minorTickMark val="none"/>
        <c:tickLblPos val="nextTo"/>
        <c:txPr>
          <a:bodyPr/>
          <a:lstStyle/>
          <a:p>
            <a:pPr>
              <a:defRPr sz="1400"/>
            </a:pPr>
            <a:endParaRPr lang="en-US"/>
          </a:p>
        </c:txPr>
        <c:crossAx val="2076792856"/>
        <c:crosses val="autoZero"/>
        <c:auto val="1"/>
        <c:lblAlgn val="ctr"/>
        <c:lblOffset val="100"/>
        <c:noMultiLvlLbl val="0"/>
      </c:catAx>
      <c:valAx>
        <c:axId val="2076792856"/>
        <c:scaling>
          <c:orientation val="minMax"/>
        </c:scaling>
        <c:delete val="1"/>
        <c:axPos val="l"/>
        <c:numFmt formatCode="General" sourceLinked="1"/>
        <c:majorTickMark val="out"/>
        <c:minorTickMark val="none"/>
        <c:tickLblPos val="nextTo"/>
        <c:crossAx val="2076789816"/>
        <c:crosses val="autoZero"/>
        <c:crossBetween val="between"/>
      </c:valAx>
    </c:plotArea>
    <c:legend>
      <c:legendPos val="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Multi-platform</a:t>
            </a:r>
          </a:p>
        </c:rich>
      </c:tx>
      <c:layout>
        <c:manualLayout>
          <c:xMode val="edge"/>
          <c:yMode val="edge"/>
          <c:x val="0.000947241351292643"/>
          <c:y val="0.0"/>
        </c:manualLayout>
      </c:layout>
      <c:overlay val="0"/>
    </c:title>
    <c:autoTitleDeleted val="0"/>
    <c:plotArea>
      <c:layout>
        <c:manualLayout>
          <c:layoutTarget val="inner"/>
          <c:xMode val="edge"/>
          <c:yMode val="edge"/>
          <c:x val="0.0289561524673046"/>
          <c:y val="0.233011887568048"/>
          <c:w val="0.942087695065391"/>
          <c:h val="0.608073547383624"/>
        </c:manualLayout>
      </c:layout>
      <c:barChart>
        <c:barDir val="col"/>
        <c:grouping val="clustered"/>
        <c:varyColors val="0"/>
        <c:ser>
          <c:idx val="0"/>
          <c:order val="0"/>
          <c:tx>
            <c:strRef>
              <c:f>Age!$B$10</c:f>
              <c:strCache>
                <c:ptCount val="1"/>
                <c:pt idx="0">
                  <c:v>Unique Visitors % Reach</c:v>
                </c:pt>
              </c:strCache>
            </c:strRef>
          </c:tx>
          <c:spPr>
            <a:solidFill>
              <a:schemeClr val="tx2"/>
            </a:solidFill>
          </c:spPr>
          <c:invertIfNegative val="0"/>
          <c:cat>
            <c:strRef>
              <c:f>Age!$A$11:$A$15</c:f>
              <c:strCache>
                <c:ptCount val="5"/>
                <c:pt idx="0">
                  <c:v>18 - 24</c:v>
                </c:pt>
                <c:pt idx="1">
                  <c:v>25 - 34</c:v>
                </c:pt>
                <c:pt idx="2">
                  <c:v>35 - 44</c:v>
                </c:pt>
                <c:pt idx="3">
                  <c:v>45 - 54</c:v>
                </c:pt>
                <c:pt idx="4">
                  <c:v>55+</c:v>
                </c:pt>
              </c:strCache>
            </c:strRef>
          </c:cat>
          <c:val>
            <c:numRef>
              <c:f>Age!$B$11:$B$15</c:f>
              <c:numCache>
                <c:formatCode>0.0</c:formatCode>
                <c:ptCount val="5"/>
                <c:pt idx="0">
                  <c:v>60.7</c:v>
                </c:pt>
                <c:pt idx="1">
                  <c:v>64.8</c:v>
                </c:pt>
                <c:pt idx="2">
                  <c:v>50.5</c:v>
                </c:pt>
                <c:pt idx="3">
                  <c:v>44.4</c:v>
                </c:pt>
                <c:pt idx="4">
                  <c:v>34.4</c:v>
                </c:pt>
              </c:numCache>
            </c:numRef>
          </c:val>
        </c:ser>
        <c:dLbls>
          <c:showLegendKey val="0"/>
          <c:showVal val="1"/>
          <c:showCatName val="0"/>
          <c:showSerName val="0"/>
          <c:showPercent val="0"/>
          <c:showBubbleSize val="0"/>
        </c:dLbls>
        <c:gapWidth val="150"/>
        <c:overlap val="-25"/>
        <c:axId val="2076914136"/>
        <c:axId val="2076949624"/>
      </c:barChart>
      <c:catAx>
        <c:axId val="2076914136"/>
        <c:scaling>
          <c:orientation val="minMax"/>
        </c:scaling>
        <c:delete val="0"/>
        <c:axPos val="b"/>
        <c:majorTickMark val="none"/>
        <c:minorTickMark val="none"/>
        <c:tickLblPos val="nextTo"/>
        <c:crossAx val="2076949624"/>
        <c:crosses val="autoZero"/>
        <c:auto val="1"/>
        <c:lblAlgn val="ctr"/>
        <c:lblOffset val="100"/>
        <c:noMultiLvlLbl val="0"/>
      </c:catAx>
      <c:valAx>
        <c:axId val="2076949624"/>
        <c:scaling>
          <c:orientation val="minMax"/>
        </c:scaling>
        <c:delete val="1"/>
        <c:axPos val="l"/>
        <c:numFmt formatCode="0.0" sourceLinked="1"/>
        <c:majorTickMark val="out"/>
        <c:minorTickMark val="none"/>
        <c:tickLblPos val="nextTo"/>
        <c:crossAx val="2076914136"/>
        <c:crosses val="autoZero"/>
        <c:crossBetween val="between"/>
      </c:valAx>
    </c:plotArea>
    <c:legend>
      <c:legendPos val="t"/>
      <c:layout>
        <c:manualLayout>
          <c:xMode val="edge"/>
          <c:yMode val="edge"/>
          <c:x val="0.327463407880053"/>
          <c:y val="0.936214587268081"/>
          <c:w val="0.345072976966075"/>
          <c:h val="0.0637854127319187"/>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Mobile</a:t>
            </a:r>
          </a:p>
        </c:rich>
      </c:tx>
      <c:layout>
        <c:manualLayout>
          <c:xMode val="edge"/>
          <c:yMode val="edge"/>
          <c:x val="0.0024306823051407"/>
          <c:y val="0.0"/>
        </c:manualLayout>
      </c:layout>
      <c:overlay val="0"/>
    </c:title>
    <c:autoTitleDeleted val="0"/>
    <c:plotArea>
      <c:layout>
        <c:manualLayout>
          <c:layoutTarget val="inner"/>
          <c:xMode val="edge"/>
          <c:yMode val="edge"/>
          <c:x val="0.0277151745044202"/>
          <c:y val="0.180101099877791"/>
          <c:w val="0.94456965099116"/>
          <c:h val="0.639820019997778"/>
        </c:manualLayout>
      </c:layout>
      <c:barChart>
        <c:barDir val="col"/>
        <c:grouping val="clustered"/>
        <c:varyColors val="0"/>
        <c:ser>
          <c:idx val="0"/>
          <c:order val="0"/>
          <c:tx>
            <c:strRef>
              <c:f>Sheet2!$B$1</c:f>
              <c:strCache>
                <c:ptCount val="1"/>
                <c:pt idx="0">
                  <c:v>% Reach</c:v>
                </c:pt>
              </c:strCache>
            </c:strRef>
          </c:tx>
          <c:invertIfNegative val="0"/>
          <c:cat>
            <c:strRef>
              <c:f>Sheet2!$A$2:$A$6</c:f>
              <c:strCache>
                <c:ptCount val="5"/>
                <c:pt idx="0">
                  <c:v>18-24</c:v>
                </c:pt>
                <c:pt idx="1">
                  <c:v>25-34</c:v>
                </c:pt>
                <c:pt idx="2">
                  <c:v>35-44</c:v>
                </c:pt>
                <c:pt idx="3">
                  <c:v>45-54</c:v>
                </c:pt>
                <c:pt idx="4">
                  <c:v>55+</c:v>
                </c:pt>
              </c:strCache>
            </c:strRef>
          </c:cat>
          <c:val>
            <c:numRef>
              <c:f>Sheet2!$B$2:$B$6</c:f>
              <c:numCache>
                <c:formatCode>0.0</c:formatCode>
                <c:ptCount val="5"/>
                <c:pt idx="0">
                  <c:v>72.3</c:v>
                </c:pt>
                <c:pt idx="1">
                  <c:v>61.4</c:v>
                </c:pt>
                <c:pt idx="2">
                  <c:v>47.2</c:v>
                </c:pt>
                <c:pt idx="3">
                  <c:v>38.6</c:v>
                </c:pt>
                <c:pt idx="4">
                  <c:v>30.2</c:v>
                </c:pt>
              </c:numCache>
            </c:numRef>
          </c:val>
        </c:ser>
        <c:dLbls>
          <c:showLegendKey val="0"/>
          <c:showVal val="1"/>
          <c:showCatName val="0"/>
          <c:showSerName val="0"/>
          <c:showPercent val="0"/>
          <c:showBubbleSize val="0"/>
        </c:dLbls>
        <c:gapWidth val="150"/>
        <c:overlap val="-25"/>
        <c:axId val="2075401096"/>
        <c:axId val="2075398104"/>
      </c:barChart>
      <c:catAx>
        <c:axId val="2075401096"/>
        <c:scaling>
          <c:orientation val="minMax"/>
        </c:scaling>
        <c:delete val="0"/>
        <c:axPos val="b"/>
        <c:majorTickMark val="none"/>
        <c:minorTickMark val="none"/>
        <c:tickLblPos val="nextTo"/>
        <c:crossAx val="2075398104"/>
        <c:crosses val="autoZero"/>
        <c:auto val="1"/>
        <c:lblAlgn val="ctr"/>
        <c:lblOffset val="100"/>
        <c:noMultiLvlLbl val="0"/>
      </c:catAx>
      <c:valAx>
        <c:axId val="2075398104"/>
        <c:scaling>
          <c:orientation val="minMax"/>
        </c:scaling>
        <c:delete val="1"/>
        <c:axPos val="l"/>
        <c:numFmt formatCode="0.0" sourceLinked="1"/>
        <c:majorTickMark val="out"/>
        <c:minorTickMark val="none"/>
        <c:tickLblPos val="nextTo"/>
        <c:crossAx val="2075401096"/>
        <c:crosses val="autoZero"/>
        <c:crossBetween val="between"/>
      </c:valAx>
    </c:plotArea>
    <c:legend>
      <c:legendPos val="t"/>
      <c:layout>
        <c:manualLayout>
          <c:xMode val="edge"/>
          <c:yMode val="edge"/>
          <c:x val="0.429339597187614"/>
          <c:y val="0.917032274191756"/>
          <c:w val="0.136281682987605"/>
          <c:h val="0.0637854127319187"/>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Unique Visitors (000)</a:t>
            </a:r>
            <a:endParaRPr lang="en-GB" dirty="0">
              <a:effectLst/>
            </a:endParaRPr>
          </a:p>
        </c:rich>
      </c:tx>
      <c:layout>
        <c:manualLayout>
          <c:xMode val="edge"/>
          <c:yMode val="edge"/>
          <c:x val="0.000609000960677572"/>
          <c:y val="0.0"/>
        </c:manualLayout>
      </c:layout>
      <c:overlay val="0"/>
    </c:title>
    <c:autoTitleDeleted val="0"/>
    <c:plotArea>
      <c:layout>
        <c:manualLayout>
          <c:layoutTarget val="inner"/>
          <c:xMode val="edge"/>
          <c:yMode val="edge"/>
          <c:x val="0.0285303266957266"/>
          <c:y val="0.183776632528359"/>
          <c:w val="0.942939346608547"/>
          <c:h val="0.654065648034572"/>
        </c:manualLayout>
      </c:layout>
      <c:barChart>
        <c:barDir val="col"/>
        <c:grouping val="clustered"/>
        <c:varyColors val="0"/>
        <c:ser>
          <c:idx val="0"/>
          <c:order val="0"/>
          <c:tx>
            <c:strRef>
              <c:f>Age!$B$2</c:f>
              <c:strCache>
                <c:ptCount val="1"/>
                <c:pt idx="0">
                  <c:v>Unique Visitors (000)</c:v>
                </c:pt>
              </c:strCache>
            </c:strRef>
          </c:tx>
          <c:spPr>
            <a:solidFill>
              <a:schemeClr val="tx2"/>
            </a:solidFill>
          </c:spPr>
          <c:invertIfNegative val="0"/>
          <c:cat>
            <c:strRef>
              <c:f>Age!$A$3:$A$7</c:f>
              <c:strCache>
                <c:ptCount val="5"/>
                <c:pt idx="0">
                  <c:v>18 - 24</c:v>
                </c:pt>
                <c:pt idx="1">
                  <c:v>25 - 34</c:v>
                </c:pt>
                <c:pt idx="2">
                  <c:v>35 - 44</c:v>
                </c:pt>
                <c:pt idx="3">
                  <c:v>45 - 54</c:v>
                </c:pt>
                <c:pt idx="4">
                  <c:v>55+</c:v>
                </c:pt>
              </c:strCache>
            </c:strRef>
          </c:cat>
          <c:val>
            <c:numRef>
              <c:f>Age!$B$3:$B$7</c:f>
              <c:numCache>
                <c:formatCode>##,##0</c:formatCode>
                <c:ptCount val="5"/>
                <c:pt idx="0">
                  <c:v>3809.0</c:v>
                </c:pt>
                <c:pt idx="1">
                  <c:v>5742.0</c:v>
                </c:pt>
                <c:pt idx="2">
                  <c:v>4144.0</c:v>
                </c:pt>
                <c:pt idx="3">
                  <c:v>3625.0</c:v>
                </c:pt>
                <c:pt idx="4">
                  <c:v>3674.0</c:v>
                </c:pt>
              </c:numCache>
            </c:numRef>
          </c:val>
        </c:ser>
        <c:dLbls>
          <c:showLegendKey val="0"/>
          <c:showVal val="1"/>
          <c:showCatName val="0"/>
          <c:showSerName val="0"/>
          <c:showPercent val="0"/>
          <c:showBubbleSize val="0"/>
        </c:dLbls>
        <c:gapWidth val="150"/>
        <c:overlap val="-25"/>
        <c:axId val="2076324344"/>
        <c:axId val="2076321352"/>
      </c:barChart>
      <c:catAx>
        <c:axId val="2076324344"/>
        <c:scaling>
          <c:orientation val="minMax"/>
        </c:scaling>
        <c:delete val="0"/>
        <c:axPos val="b"/>
        <c:majorTickMark val="none"/>
        <c:minorTickMark val="none"/>
        <c:tickLblPos val="nextTo"/>
        <c:crossAx val="2076321352"/>
        <c:crosses val="autoZero"/>
        <c:auto val="1"/>
        <c:lblAlgn val="ctr"/>
        <c:lblOffset val="100"/>
        <c:noMultiLvlLbl val="0"/>
      </c:catAx>
      <c:valAx>
        <c:axId val="2076321352"/>
        <c:scaling>
          <c:orientation val="minMax"/>
        </c:scaling>
        <c:delete val="1"/>
        <c:axPos val="l"/>
        <c:numFmt formatCode="##,##0" sourceLinked="1"/>
        <c:majorTickMark val="out"/>
        <c:minorTickMark val="none"/>
        <c:tickLblPos val="nextTo"/>
        <c:crossAx val="2076324344"/>
        <c:crosses val="autoZero"/>
        <c:crossBetween val="between"/>
      </c:valAx>
    </c:plotArea>
    <c:legend>
      <c:legendPos val="t"/>
      <c:layout>
        <c:manualLayout>
          <c:xMode val="edge"/>
          <c:yMode val="edge"/>
          <c:x val="0.352544978662502"/>
          <c:y val="0.934912844151103"/>
          <c:w val="0.300097170575818"/>
          <c:h val="0.0650871558488966"/>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00215758855076709"/>
          <c:y val="0.0"/>
        </c:manualLayout>
      </c:layout>
      <c:overlay val="0"/>
    </c:title>
    <c:autoTitleDeleted val="0"/>
    <c:plotArea>
      <c:layout>
        <c:manualLayout>
          <c:layoutTarget val="inner"/>
          <c:xMode val="edge"/>
          <c:yMode val="edge"/>
          <c:x val="0.0251956131858365"/>
          <c:y val="0.158936784801689"/>
          <c:w val="0.949608773628327"/>
          <c:h val="0.660984335073881"/>
        </c:manualLayout>
      </c:layout>
      <c:barChart>
        <c:barDir val="col"/>
        <c:grouping val="clustered"/>
        <c:varyColors val="0"/>
        <c:ser>
          <c:idx val="0"/>
          <c:order val="0"/>
          <c:tx>
            <c:strRef>
              <c:f>Sheet3!$B$1</c:f>
              <c:strCache>
                <c:ptCount val="1"/>
                <c:pt idx="0">
                  <c:v>Unique Visitors (000)</c:v>
                </c:pt>
              </c:strCache>
            </c:strRef>
          </c:tx>
          <c:invertIfNegative val="0"/>
          <c:cat>
            <c:strRef>
              <c:f>Sheet3!$A$2:$A$6</c:f>
              <c:strCache>
                <c:ptCount val="5"/>
                <c:pt idx="0">
                  <c:v>18-24</c:v>
                </c:pt>
                <c:pt idx="1">
                  <c:v>25-34</c:v>
                </c:pt>
                <c:pt idx="2">
                  <c:v>35-44</c:v>
                </c:pt>
                <c:pt idx="3">
                  <c:v>45-54</c:v>
                </c:pt>
                <c:pt idx="4">
                  <c:v>55+</c:v>
                </c:pt>
              </c:strCache>
            </c:strRef>
          </c:cat>
          <c:val>
            <c:numRef>
              <c:f>Sheet3!$B$2:$B$6</c:f>
              <c:numCache>
                <c:formatCode>##,##0</c:formatCode>
                <c:ptCount val="5"/>
                <c:pt idx="0">
                  <c:v>3650.0</c:v>
                </c:pt>
                <c:pt idx="1">
                  <c:v>4506.0</c:v>
                </c:pt>
                <c:pt idx="2">
                  <c:v>2877.0</c:v>
                </c:pt>
                <c:pt idx="3">
                  <c:v>2131.0</c:v>
                </c:pt>
                <c:pt idx="4">
                  <c:v>1505.0</c:v>
                </c:pt>
              </c:numCache>
            </c:numRef>
          </c:val>
        </c:ser>
        <c:dLbls>
          <c:showLegendKey val="0"/>
          <c:showVal val="1"/>
          <c:showCatName val="0"/>
          <c:showSerName val="0"/>
          <c:showPercent val="0"/>
          <c:showBubbleSize val="0"/>
        </c:dLbls>
        <c:gapWidth val="150"/>
        <c:overlap val="-25"/>
        <c:axId val="2075144472"/>
        <c:axId val="2075141480"/>
      </c:barChart>
      <c:catAx>
        <c:axId val="2075144472"/>
        <c:scaling>
          <c:orientation val="minMax"/>
        </c:scaling>
        <c:delete val="0"/>
        <c:axPos val="b"/>
        <c:majorTickMark val="none"/>
        <c:minorTickMark val="none"/>
        <c:tickLblPos val="nextTo"/>
        <c:crossAx val="2075141480"/>
        <c:crosses val="autoZero"/>
        <c:auto val="1"/>
        <c:lblAlgn val="ctr"/>
        <c:lblOffset val="100"/>
        <c:noMultiLvlLbl val="0"/>
      </c:catAx>
      <c:valAx>
        <c:axId val="2075141480"/>
        <c:scaling>
          <c:orientation val="minMax"/>
        </c:scaling>
        <c:delete val="1"/>
        <c:axPos val="l"/>
        <c:numFmt formatCode="##,##0" sourceLinked="1"/>
        <c:majorTickMark val="out"/>
        <c:minorTickMark val="none"/>
        <c:tickLblPos val="nextTo"/>
        <c:crossAx val="2075144472"/>
        <c:crosses val="autoZero"/>
        <c:crossBetween val="between"/>
      </c:valAx>
    </c:plotArea>
    <c:legend>
      <c:legendPos val="t"/>
      <c:layout>
        <c:manualLayout>
          <c:xMode val="edge"/>
          <c:yMode val="edge"/>
          <c:x val="0.374361001735738"/>
          <c:y val="0.917032274191756"/>
          <c:w val="0.265020877911112"/>
          <c:h val="0.0637854127319187"/>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Multi-platform</a:t>
            </a:r>
          </a:p>
        </c:rich>
      </c:tx>
      <c:layout>
        <c:manualLayout>
          <c:xMode val="edge"/>
          <c:yMode val="edge"/>
          <c:x val="7.60785033547289E-5"/>
          <c:y val="0.0"/>
        </c:manualLayout>
      </c:layout>
      <c:overlay val="0"/>
    </c:title>
    <c:autoTitleDeleted val="0"/>
    <c:plotArea>
      <c:layout>
        <c:manualLayout>
          <c:layoutTarget val="inner"/>
          <c:xMode val="edge"/>
          <c:yMode val="edge"/>
          <c:x val="0.0305555555555556"/>
          <c:y val="0.183718532407964"/>
          <c:w val="0.938888888888889"/>
          <c:h val="0.633079034302311"/>
        </c:manualLayout>
      </c:layout>
      <c:barChart>
        <c:barDir val="col"/>
        <c:grouping val="clustered"/>
        <c:varyColors val="0"/>
        <c:ser>
          <c:idx val="0"/>
          <c:order val="0"/>
          <c:tx>
            <c:strRef>
              <c:f>Sheet3!$B$9</c:f>
              <c:strCache>
                <c:ptCount val="1"/>
                <c:pt idx="0">
                  <c:v>Average minutes per view index</c:v>
                </c:pt>
              </c:strCache>
            </c:strRef>
          </c:tx>
          <c:spPr>
            <a:solidFill>
              <a:schemeClr val="tx2"/>
            </a:solidFill>
          </c:spPr>
          <c:invertIfNegative val="0"/>
          <c:cat>
            <c:strRef>
              <c:f>Sheet3!$A$10:$A$15</c:f>
              <c:strCache>
                <c:ptCount val="6"/>
                <c:pt idx="0">
                  <c:v>All Users</c:v>
                </c:pt>
                <c:pt idx="1">
                  <c:v>18 - 24</c:v>
                </c:pt>
                <c:pt idx="2">
                  <c:v>25 - 34</c:v>
                </c:pt>
                <c:pt idx="3">
                  <c:v>35 - 44</c:v>
                </c:pt>
                <c:pt idx="4">
                  <c:v>45 - 54</c:v>
                </c:pt>
                <c:pt idx="5">
                  <c:v>55+</c:v>
                </c:pt>
              </c:strCache>
            </c:strRef>
          </c:cat>
          <c:val>
            <c:numRef>
              <c:f>Sheet3!$B$10:$B$15</c:f>
              <c:numCache>
                <c:formatCode>0.0</c:formatCode>
                <c:ptCount val="6"/>
                <c:pt idx="0">
                  <c:v>100.0</c:v>
                </c:pt>
                <c:pt idx="1">
                  <c:v>113.0</c:v>
                </c:pt>
                <c:pt idx="2">
                  <c:v>100.0</c:v>
                </c:pt>
                <c:pt idx="3">
                  <c:v>100.0</c:v>
                </c:pt>
                <c:pt idx="4">
                  <c:v>62.5</c:v>
                </c:pt>
                <c:pt idx="5">
                  <c:v>113.0</c:v>
                </c:pt>
              </c:numCache>
            </c:numRef>
          </c:val>
        </c:ser>
        <c:dLbls>
          <c:showLegendKey val="0"/>
          <c:showVal val="1"/>
          <c:showCatName val="0"/>
          <c:showSerName val="0"/>
          <c:showPercent val="0"/>
          <c:showBubbleSize val="0"/>
        </c:dLbls>
        <c:gapWidth val="150"/>
        <c:overlap val="-25"/>
        <c:axId val="2077609336"/>
        <c:axId val="2077612312"/>
      </c:barChart>
      <c:catAx>
        <c:axId val="2077609336"/>
        <c:scaling>
          <c:orientation val="minMax"/>
        </c:scaling>
        <c:delete val="0"/>
        <c:axPos val="b"/>
        <c:majorTickMark val="none"/>
        <c:minorTickMark val="none"/>
        <c:tickLblPos val="nextTo"/>
        <c:crossAx val="2077612312"/>
        <c:crosses val="autoZero"/>
        <c:auto val="1"/>
        <c:lblAlgn val="ctr"/>
        <c:lblOffset val="100"/>
        <c:noMultiLvlLbl val="0"/>
      </c:catAx>
      <c:valAx>
        <c:axId val="2077612312"/>
        <c:scaling>
          <c:orientation val="minMax"/>
        </c:scaling>
        <c:delete val="1"/>
        <c:axPos val="l"/>
        <c:numFmt formatCode="0.0" sourceLinked="1"/>
        <c:majorTickMark val="out"/>
        <c:minorTickMark val="none"/>
        <c:tickLblPos val="nextTo"/>
        <c:crossAx val="2077609336"/>
        <c:crosses val="autoZero"/>
        <c:crossBetween val="between"/>
      </c:valAx>
    </c:plotArea>
    <c:legend>
      <c:legendPos val="t"/>
      <c:layout>
        <c:manualLayout>
          <c:xMode val="edge"/>
          <c:yMode val="edge"/>
          <c:x val="0.304135088049798"/>
          <c:y val="0.917750352001705"/>
          <c:w val="0.432627051100602"/>
          <c:h val="0.0650871558488966"/>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0887"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621" y="0"/>
            <a:ext cx="2920887" cy="493713"/>
          </a:xfrm>
          <a:prstGeom prst="rect">
            <a:avLst/>
          </a:prstGeom>
        </p:spPr>
        <p:txBody>
          <a:bodyPr vert="horz" lIns="91440" tIns="45720" rIns="91440" bIns="45720" rtlCol="0"/>
          <a:lstStyle>
            <a:lvl1pPr algn="r">
              <a:defRPr sz="1200"/>
            </a:lvl1pPr>
          </a:lstStyle>
          <a:p>
            <a:fld id="{087D7056-00B8-4CC6-8D54-45A35DDB478D}" type="datetimeFigureOut">
              <a:rPr lang="en-GB" smtClean="0"/>
              <a:t>09/08/16</a:t>
            </a:fld>
            <a:endParaRPr lang="en-GB"/>
          </a:p>
        </p:txBody>
      </p:sp>
      <p:sp>
        <p:nvSpPr>
          <p:cNvPr id="4" name="Footer Placeholder 3"/>
          <p:cNvSpPr>
            <a:spLocks noGrp="1"/>
          </p:cNvSpPr>
          <p:nvPr>
            <p:ph type="ftr" sz="quarter" idx="2"/>
          </p:nvPr>
        </p:nvSpPr>
        <p:spPr>
          <a:xfrm>
            <a:off x="0" y="9377363"/>
            <a:ext cx="2920887"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621" y="9377363"/>
            <a:ext cx="2920887" cy="493712"/>
          </a:xfrm>
          <a:prstGeom prst="rect">
            <a:avLst/>
          </a:prstGeom>
        </p:spPr>
        <p:txBody>
          <a:bodyPr vert="horz" lIns="91440" tIns="45720" rIns="91440" bIns="45720" rtlCol="0" anchor="b"/>
          <a:lstStyle>
            <a:lvl1pPr algn="r">
              <a:defRPr sz="1200"/>
            </a:lvl1pPr>
          </a:lstStyle>
          <a:p>
            <a:fld id="{E5E25280-5273-4A31-B995-3319D4A91115}" type="slidenum">
              <a:rPr lang="en-GB" smtClean="0"/>
              <a:t>‹#›</a:t>
            </a:fld>
            <a:endParaRPr lang="en-GB"/>
          </a:p>
        </p:txBody>
      </p:sp>
    </p:spTree>
    <p:extLst>
      <p:ext uri="{BB962C8B-B14F-4D97-AF65-F5344CB8AC3E}">
        <p14:creationId xmlns:p14="http://schemas.microsoft.com/office/powerpoint/2010/main" val="242300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3"/>
            <a:ext cx="2921582" cy="493633"/>
          </a:xfrm>
          <a:prstGeom prst="rect">
            <a:avLst/>
          </a:prstGeom>
        </p:spPr>
        <p:txBody>
          <a:bodyPr vert="horz" lIns="91440" tIns="45720" rIns="91440" bIns="45720" rtlCol="0"/>
          <a:lstStyle>
            <a:lvl1pPr algn="r">
              <a:defRPr sz="1200"/>
            </a:lvl1pPr>
          </a:lstStyle>
          <a:p>
            <a:fld id="{37F426ED-63AF-4E94-8DDC-880053A1352D}" type="datetimeFigureOut">
              <a:rPr lang="en-GB" smtClean="0"/>
              <a:t>09/08/16</a:t>
            </a:fld>
            <a:endParaRPr lang="en-GB"/>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9"/>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9"/>
            <a:ext cx="2921582" cy="493633"/>
          </a:xfrm>
          <a:prstGeom prst="rect">
            <a:avLst/>
          </a:prstGeom>
        </p:spPr>
        <p:txBody>
          <a:bodyPr vert="horz" lIns="91440" tIns="45720" rIns="91440" bIns="45720" rtlCol="0" anchor="b"/>
          <a:lstStyle>
            <a:lvl1pPr algn="r">
              <a:defRPr sz="1200"/>
            </a:lvl1pPr>
          </a:lstStyle>
          <a:p>
            <a:fld id="{5BFCC6CA-BA3B-43C7-B196-F7163A1179BF}" type="slidenum">
              <a:rPr lang="en-GB" smtClean="0"/>
              <a:t>‹#›</a:t>
            </a:fld>
            <a:endParaRPr lang="en-GB"/>
          </a:p>
        </p:txBody>
      </p:sp>
    </p:spTree>
    <p:extLst>
      <p:ext uri="{BB962C8B-B14F-4D97-AF65-F5344CB8AC3E}">
        <p14:creationId xmlns:p14="http://schemas.microsoft.com/office/powerpoint/2010/main" val="25673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FBA74-EB21-B146-A453-47F1040FE08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9605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CC6CA-BA3B-43C7-B196-F7163A1179BF}" type="slidenum">
              <a:rPr lang="en-GB" smtClean="0"/>
              <a:t>5</a:t>
            </a:fld>
            <a:endParaRPr lang="en-GB"/>
          </a:p>
        </p:txBody>
      </p:sp>
    </p:spTree>
    <p:extLst>
      <p:ext uri="{BB962C8B-B14F-4D97-AF65-F5344CB8AC3E}">
        <p14:creationId xmlns:p14="http://schemas.microsoft.com/office/powerpoint/2010/main" val="224749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CC6CA-BA3B-43C7-B196-F7163A1179BF}" type="slidenum">
              <a:rPr lang="en-GB" smtClean="0"/>
              <a:t>6</a:t>
            </a:fld>
            <a:endParaRPr lang="en-GB"/>
          </a:p>
        </p:txBody>
      </p:sp>
    </p:spTree>
    <p:extLst>
      <p:ext uri="{BB962C8B-B14F-4D97-AF65-F5344CB8AC3E}">
        <p14:creationId xmlns:p14="http://schemas.microsoft.com/office/powerpoint/2010/main" val="224749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CC6CA-BA3B-43C7-B196-F7163A1179BF}" type="slidenum">
              <a:rPr lang="en-GB" smtClean="0"/>
              <a:t>7</a:t>
            </a:fld>
            <a:endParaRPr lang="en-GB"/>
          </a:p>
        </p:txBody>
      </p:sp>
    </p:spTree>
    <p:extLst>
      <p:ext uri="{BB962C8B-B14F-4D97-AF65-F5344CB8AC3E}">
        <p14:creationId xmlns:p14="http://schemas.microsoft.com/office/powerpoint/2010/main" val="224749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CC6CA-BA3B-43C7-B196-F7163A1179BF}" type="slidenum">
              <a:rPr lang="en-GB" smtClean="0"/>
              <a:t>8</a:t>
            </a:fld>
            <a:endParaRPr lang="en-GB"/>
          </a:p>
        </p:txBody>
      </p:sp>
    </p:spTree>
    <p:extLst>
      <p:ext uri="{BB962C8B-B14F-4D97-AF65-F5344CB8AC3E}">
        <p14:creationId xmlns:p14="http://schemas.microsoft.com/office/powerpoint/2010/main" val="224749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CC6CA-BA3B-43C7-B196-F7163A1179BF}" type="slidenum">
              <a:rPr lang="en-GB" smtClean="0"/>
              <a:t>9</a:t>
            </a:fld>
            <a:endParaRPr lang="en-GB"/>
          </a:p>
        </p:txBody>
      </p:sp>
    </p:spTree>
    <p:extLst>
      <p:ext uri="{BB962C8B-B14F-4D97-AF65-F5344CB8AC3E}">
        <p14:creationId xmlns:p14="http://schemas.microsoft.com/office/powerpoint/2010/main" val="224749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jpe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jpe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jpe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jpe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jpeg"/><Relationship Id="rId5" Type="http://schemas.microsoft.com/office/2007/relationships/hdphoto" Target="../media/hdphoto2.wdp"/><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jpe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7.jpe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8.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jpe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jpe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jpe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jpe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jpeg"/><Relationship Id="rId5" Type="http://schemas.microsoft.com/office/2007/relationships/hdphoto" Target="../media/hdphoto2.wdp"/><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jpe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7.jpe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8.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 Id="rId3"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Presentation Title">
    <p:bg>
      <p:bgRef idx="1001">
        <a:schemeClr val="bg1"/>
      </p:bgRef>
    </p:bg>
    <p:spTree>
      <p:nvGrpSpPr>
        <p:cNvPr id="1" name=""/>
        <p:cNvGrpSpPr/>
        <p:nvPr/>
      </p:nvGrpSpPr>
      <p:grpSpPr>
        <a:xfrm>
          <a:off x="0" y="0"/>
          <a:ext cx="0" cy="0"/>
          <a:chOff x="0" y="0"/>
          <a:chExt cx="0" cy="0"/>
        </a:xfrm>
      </p:grpSpPr>
      <p:sp>
        <p:nvSpPr>
          <p:cNvPr id="4" name="Rectangle 3"/>
          <p:cNvSpPr/>
          <p:nvPr/>
        </p:nvSpPr>
        <p:spPr>
          <a:xfrm>
            <a:off x="0" y="2183607"/>
            <a:ext cx="9144000" cy="29598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a:solidFill>
                <a:srgbClr val="FFFFFF"/>
              </a:solidFill>
            </a:endParaRPr>
          </a:p>
        </p:txBody>
      </p:sp>
      <p:sp>
        <p:nvSpPr>
          <p:cNvPr id="5" name="Rectangle 4"/>
          <p:cNvSpPr/>
          <p:nvPr/>
        </p:nvSpPr>
        <p:spPr>
          <a:xfrm>
            <a:off x="0" y="2183606"/>
            <a:ext cx="9144000" cy="2852738"/>
          </a:xfrm>
          <a:prstGeom prst="rect">
            <a:avLst/>
          </a:prstGeom>
          <a:gradFill flip="none" rotWithShape="1">
            <a:gsLst>
              <a:gs pos="0">
                <a:schemeClr val="tx1">
                  <a:tint val="66000"/>
                  <a:satMod val="160000"/>
                  <a:alpha val="27000"/>
                </a:schemeClr>
              </a:gs>
              <a:gs pos="50000">
                <a:schemeClr val="tx1">
                  <a:tint val="44500"/>
                  <a:satMod val="160000"/>
                  <a:alpha val="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a:solidFill>
                <a:srgbClr val="FFFFFF"/>
              </a:solidFill>
            </a:endParaRPr>
          </a:p>
        </p:txBody>
      </p:sp>
      <p:sp>
        <p:nvSpPr>
          <p:cNvPr id="6" name="Rectangle 5"/>
          <p:cNvSpPr/>
          <p:nvPr/>
        </p:nvSpPr>
        <p:spPr>
          <a:xfrm>
            <a:off x="0" y="1"/>
            <a:ext cx="9144000" cy="21836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a:solidFill>
                <a:srgbClr val="FFFFFF"/>
              </a:solidFill>
            </a:endParaRPr>
          </a:p>
        </p:txBody>
      </p:sp>
      <p:sp>
        <p:nvSpPr>
          <p:cNvPr id="7" name="Rectangle 6"/>
          <p:cNvSpPr/>
          <p:nvPr/>
        </p:nvSpPr>
        <p:spPr>
          <a:xfrm>
            <a:off x="0" y="2183607"/>
            <a:ext cx="9144000" cy="2959894"/>
          </a:xfrm>
          <a:prstGeom prst="rect">
            <a:avLst/>
          </a:prstGeom>
          <a:gradFill>
            <a:gsLst>
              <a:gs pos="0">
                <a:schemeClr val="tx1">
                  <a:tint val="66000"/>
                  <a:satMod val="160000"/>
                  <a:alpha val="34000"/>
                </a:schemeClr>
              </a:gs>
              <a:gs pos="50000">
                <a:schemeClr val="tx1">
                  <a:tint val="44500"/>
                  <a:satMod val="160000"/>
                  <a:alpha val="17000"/>
                </a:schemeClr>
              </a:gs>
              <a:gs pos="100000">
                <a:schemeClr val="tx1">
                  <a:tint val="23500"/>
                  <a:satMod val="1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dirty="0">
              <a:solidFill>
                <a:srgbClr val="FFFFFF"/>
              </a:solidFill>
            </a:endParaRPr>
          </a:p>
        </p:txBody>
      </p:sp>
      <p:grpSp>
        <p:nvGrpSpPr>
          <p:cNvPr id="8" name="Groupe 13"/>
          <p:cNvGrpSpPr>
            <a:grpSpLocks/>
          </p:cNvGrpSpPr>
          <p:nvPr/>
        </p:nvGrpSpPr>
        <p:grpSpPr bwMode="auto">
          <a:xfrm>
            <a:off x="439738" y="2799160"/>
            <a:ext cx="76200" cy="439340"/>
            <a:chOff x="539551" y="1325562"/>
            <a:chExt cx="144017" cy="301228"/>
          </a:xfrm>
        </p:grpSpPr>
        <p:cxnSp>
          <p:nvCxnSpPr>
            <p:cNvPr id="9" name="Connecteur droit 8"/>
            <p:cNvCxnSpPr/>
            <p:nvPr userDrawn="1"/>
          </p:nvCxnSpPr>
          <p:spPr>
            <a:xfrm rot="10800000">
              <a:off x="539551" y="1325562"/>
              <a:ext cx="144017" cy="0"/>
            </a:xfrm>
            <a:prstGeom prst="line">
              <a:avLst/>
            </a:prstGeom>
            <a:ln w="28575">
              <a:solidFill>
                <a:srgbClr val="FF640A"/>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rot="10800000">
              <a:off x="539551" y="1425971"/>
              <a:ext cx="144017" cy="0"/>
            </a:xfrm>
            <a:prstGeom prst="line">
              <a:avLst/>
            </a:prstGeom>
            <a:ln w="28575">
              <a:solidFill>
                <a:srgbClr val="FF640A"/>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rot="10800000">
              <a:off x="539551" y="1526381"/>
              <a:ext cx="144017" cy="0"/>
            </a:xfrm>
            <a:prstGeom prst="line">
              <a:avLst/>
            </a:prstGeom>
            <a:ln w="28575">
              <a:solidFill>
                <a:srgbClr val="FF640A"/>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rot="10800000">
              <a:off x="539551" y="1626790"/>
              <a:ext cx="144017" cy="0"/>
            </a:xfrm>
            <a:prstGeom prst="line">
              <a:avLst/>
            </a:prstGeom>
            <a:ln w="28575">
              <a:solidFill>
                <a:srgbClr val="FF640A"/>
              </a:solidFill>
            </a:ln>
          </p:spPr>
          <p:style>
            <a:lnRef idx="1">
              <a:schemeClr val="accent1"/>
            </a:lnRef>
            <a:fillRef idx="0">
              <a:schemeClr val="accent1"/>
            </a:fillRef>
            <a:effectRef idx="0">
              <a:schemeClr val="accent1"/>
            </a:effectRef>
            <a:fontRef idx="minor">
              <a:schemeClr val="tx1"/>
            </a:fontRef>
          </p:style>
        </p:cxnSp>
      </p:grpSp>
      <p:sp>
        <p:nvSpPr>
          <p:cNvPr id="25" name="Titre 24"/>
          <p:cNvSpPr>
            <a:spLocks noGrp="1"/>
          </p:cNvSpPr>
          <p:nvPr>
            <p:ph type="title"/>
          </p:nvPr>
        </p:nvSpPr>
        <p:spPr>
          <a:xfrm>
            <a:off x="700882" y="3021806"/>
            <a:ext cx="4645411" cy="314325"/>
          </a:xfrm>
        </p:spPr>
        <p:txBody>
          <a:bodyPr anchor="b"/>
          <a:lstStyle>
            <a:lvl1pPr>
              <a:lnSpc>
                <a:spcPts val="3399"/>
              </a:lnSpc>
              <a:defRPr sz="2600" b="0">
                <a:solidFill>
                  <a:schemeClr val="accent1"/>
                </a:solidFill>
              </a:defRPr>
            </a:lvl1pPr>
          </a:lstStyle>
          <a:p>
            <a:r>
              <a:rPr lang="fr-FR" smtClean="0"/>
              <a:t>Cliquez pour modifier le style du titre</a:t>
            </a:r>
            <a:endParaRPr lang="en-US" dirty="0"/>
          </a:p>
        </p:txBody>
      </p:sp>
      <p:sp>
        <p:nvSpPr>
          <p:cNvPr id="33" name="Rectangle 4"/>
          <p:cNvSpPr>
            <a:spLocks noGrp="1" noChangeArrowheads="1"/>
          </p:cNvSpPr>
          <p:nvPr>
            <p:ph type="subTitle" idx="1"/>
          </p:nvPr>
        </p:nvSpPr>
        <p:spPr>
          <a:xfrm>
            <a:off x="683597" y="3411989"/>
            <a:ext cx="4670071" cy="741627"/>
          </a:xfrm>
        </p:spPr>
        <p:txBody>
          <a:bodyPr/>
          <a:lstStyle>
            <a:lvl1pPr marL="0" indent="1587">
              <a:lnSpc>
                <a:spcPts val="2600"/>
              </a:lnSpc>
              <a:defRPr kumimoji="0" lang="en-GB" sz="2000" b="0" i="0" u="none" strike="noStrike" kern="0" cap="none" spc="0" normalizeH="0" baseline="0" noProof="0" dirty="0" smtClean="0">
                <a:ln>
                  <a:noFill/>
                </a:ln>
                <a:solidFill>
                  <a:schemeClr val="bg1"/>
                </a:solidFill>
                <a:effectLst/>
                <a:uLnTx/>
                <a:uFillTx/>
                <a:latin typeface="+mn-lt"/>
                <a:ea typeface="+mn-ea"/>
                <a:cs typeface="+mn-cs"/>
              </a:defRPr>
            </a:lvl1pPr>
          </a:lstStyle>
          <a:p>
            <a:pPr lvl="0"/>
            <a:r>
              <a:rPr lang="fr-FR" smtClean="0"/>
              <a:t>Cliquez pour modifier le style des sous-titres du masque</a:t>
            </a:r>
            <a:endParaRPr lang="en-GB"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0681" y="612421"/>
            <a:ext cx="4153319" cy="1779905"/>
          </a:xfrm>
          <a:prstGeom prst="rect">
            <a:avLst/>
          </a:prstGeom>
          <a:effectLst>
            <a:reflection blurRad="6350" stA="52000" endA="300" endPos="35000" dir="5400000" sy="-100000" algn="bl" rotWithShape="0"/>
          </a:effectLst>
        </p:spPr>
      </p:pic>
      <p:pic>
        <p:nvPicPr>
          <p:cNvPr id="15" name="Picture 2" descr="http://www.dubchamber.ie/images/member-deals-logos/kantar_media.gif"/>
          <p:cNvPicPr>
            <a:picLocks noChangeAspect="1" noChangeArrowheads="1"/>
          </p:cNvPicPr>
          <p:nvPr userDrawn="1"/>
        </p:nvPicPr>
        <p:blipFill>
          <a:blip r:embed="rId3"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49767" y="191607"/>
            <a:ext cx="4042834" cy="58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01405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37000">
                <a:schemeClr val="tx1"/>
              </a:gs>
              <a:gs pos="88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MAGNETIC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16338" y="1749934"/>
            <a:ext cx="6511331" cy="821819"/>
          </a:xfrm>
          <a:prstGeom prst="rect">
            <a:avLst/>
          </a:prstGeom>
        </p:spPr>
      </p:pic>
      <p:sp>
        <p:nvSpPr>
          <p:cNvPr id="342" name="Title 343"/>
          <p:cNvSpPr>
            <a:spLocks noGrp="1"/>
          </p:cNvSpPr>
          <p:nvPr>
            <p:ph type="title"/>
          </p:nvPr>
        </p:nvSpPr>
        <p:spPr>
          <a:xfrm>
            <a:off x="2601177" y="3254205"/>
            <a:ext cx="3735363" cy="635347"/>
          </a:xfrm>
        </p:spPr>
        <p:txBody>
          <a:bodyPr/>
          <a:lstStyle>
            <a:lvl1pPr marL="0" algn="ctr" defTabSz="457200" rtl="0" eaLnBrk="1" latinLnBrk="0" hangingPunct="1">
              <a:spcBef>
                <a:spcPct val="0"/>
              </a:spcBef>
              <a:buNone/>
              <a:defRPr lang="en-US" sz="2000" kern="1200" cap="all" baseline="0">
                <a:solidFill>
                  <a:schemeClr val="accent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7386349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Rectangle 9"/>
          <p:cNvSpPr/>
          <p:nvPr userDrawn="1"/>
        </p:nvSpPr>
        <p:spPr>
          <a:xfrm>
            <a:off x="0" y="4762499"/>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318649263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Rectangle 9"/>
          <p:cNvSpPr/>
          <p:nvPr userDrawn="1"/>
        </p:nvSpPr>
        <p:spPr>
          <a:xfrm>
            <a:off x="0" y="4762499"/>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5700483" y="-1128"/>
            <a:ext cx="3459961" cy="4895850"/>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273117272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4762499"/>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shutterstock_173836940 greyscale.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306180" y="456441"/>
            <a:ext cx="4837820" cy="4437529"/>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219209635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Rectangle 9"/>
          <p:cNvSpPr/>
          <p:nvPr userDrawn="1"/>
        </p:nvSpPr>
        <p:spPr>
          <a:xfrm>
            <a:off x="0" y="4762499"/>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a:ext>
            </a:extLst>
          </a:blip>
          <a:srcRect r="-10811"/>
          <a:stretch/>
        </p:blipFill>
        <p:spPr>
          <a:xfrm>
            <a:off x="0" y="1006764"/>
            <a:ext cx="5831840" cy="3887893"/>
          </a:xfrm>
          <a:prstGeom prst="rect">
            <a:avLst/>
          </a:prstGeom>
        </p:spPr>
      </p:pic>
    </p:spTree>
    <p:extLst>
      <p:ext uri="{BB962C8B-B14F-4D97-AF65-F5344CB8AC3E}">
        <p14:creationId xmlns:p14="http://schemas.microsoft.com/office/powerpoint/2010/main" val="426963671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Rectangle 9"/>
          <p:cNvSpPr/>
          <p:nvPr userDrawn="1"/>
        </p:nvSpPr>
        <p:spPr>
          <a:xfrm>
            <a:off x="0" y="4762499"/>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048051" y="799201"/>
            <a:ext cx="7095950" cy="4094439"/>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1556025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Rectangle 9"/>
          <p:cNvSpPr/>
          <p:nvPr userDrawn="1"/>
        </p:nvSpPr>
        <p:spPr>
          <a:xfrm>
            <a:off x="0" y="4762499"/>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4" name="Picture 13" descr="shutterstock_220147318 gre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6766" y="1104572"/>
            <a:ext cx="2525346" cy="3789089"/>
          </a:xfrm>
          <a:prstGeom prst="rect">
            <a:avLst/>
          </a:prstGeom>
        </p:spPr>
      </p:pic>
    </p:spTree>
    <p:extLst>
      <p:ext uri="{BB962C8B-B14F-4D97-AF65-F5344CB8AC3E}">
        <p14:creationId xmlns:p14="http://schemas.microsoft.com/office/powerpoint/2010/main" val="31392765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Rectangle 9"/>
          <p:cNvSpPr/>
          <p:nvPr userDrawn="1"/>
        </p:nvSpPr>
        <p:spPr>
          <a:xfrm>
            <a:off x="0" y="4762499"/>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 y="895199"/>
            <a:ext cx="5998309" cy="4000377"/>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2779538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Rectangle 9"/>
          <p:cNvSpPr/>
          <p:nvPr userDrawn="1"/>
        </p:nvSpPr>
        <p:spPr>
          <a:xfrm>
            <a:off x="0" y="4762499"/>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14" name="Picture 13"/>
          <p:cNvPicPr>
            <a:picLocks noChangeAspect="1"/>
          </p:cNvPicPr>
          <p:nvPr userDrawn="1"/>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l="12237" t="21961" r="4828" b="9491"/>
          <a:stretch/>
        </p:blipFill>
        <p:spPr>
          <a:xfrm>
            <a:off x="-3783" y="1356062"/>
            <a:ext cx="3556608" cy="3538406"/>
          </a:xfrm>
          <a:prstGeom prst="rect">
            <a:avLst/>
          </a:prstGeom>
          <a:noFill/>
          <a:ln>
            <a:noFill/>
          </a:ln>
        </p:spPr>
      </p:pic>
    </p:spTree>
    <p:extLst>
      <p:ext uri="{BB962C8B-B14F-4D97-AF65-F5344CB8AC3E}">
        <p14:creationId xmlns:p14="http://schemas.microsoft.com/office/powerpoint/2010/main" val="316610461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Rectangle 9"/>
          <p:cNvSpPr/>
          <p:nvPr userDrawn="1"/>
        </p:nvSpPr>
        <p:spPr>
          <a:xfrm>
            <a:off x="0" y="4762499"/>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r="14301"/>
          <a:stretch/>
        </p:blipFill>
        <p:spPr>
          <a:xfrm>
            <a:off x="3669694" y="1105434"/>
            <a:ext cx="5474306" cy="3796458"/>
          </a:xfrm>
          <a:prstGeom prst="rect">
            <a:avLst/>
          </a:prstGeom>
        </p:spPr>
      </p:pic>
    </p:spTree>
    <p:extLst>
      <p:ext uri="{BB962C8B-B14F-4D97-AF65-F5344CB8AC3E}">
        <p14:creationId xmlns:p14="http://schemas.microsoft.com/office/powerpoint/2010/main" val="213200322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Presentation Title">
    <p:bg>
      <p:bgRef idx="1001">
        <a:schemeClr val="bg1"/>
      </p:bgRef>
    </p:bg>
    <p:spTree>
      <p:nvGrpSpPr>
        <p:cNvPr id="1" name=""/>
        <p:cNvGrpSpPr/>
        <p:nvPr/>
      </p:nvGrpSpPr>
      <p:grpSpPr>
        <a:xfrm>
          <a:off x="0" y="0"/>
          <a:ext cx="0" cy="0"/>
          <a:chOff x="0" y="0"/>
          <a:chExt cx="0" cy="0"/>
        </a:xfrm>
      </p:grpSpPr>
      <p:sp>
        <p:nvSpPr>
          <p:cNvPr id="4" name="Rectangle 3"/>
          <p:cNvSpPr/>
          <p:nvPr/>
        </p:nvSpPr>
        <p:spPr>
          <a:xfrm>
            <a:off x="0" y="3257550"/>
            <a:ext cx="9144000" cy="1885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a:solidFill>
                <a:srgbClr val="FFFFFF"/>
              </a:solidFill>
            </a:endParaRPr>
          </a:p>
        </p:txBody>
      </p:sp>
      <p:sp>
        <p:nvSpPr>
          <p:cNvPr id="5" name="Rectangle 4"/>
          <p:cNvSpPr/>
          <p:nvPr/>
        </p:nvSpPr>
        <p:spPr>
          <a:xfrm>
            <a:off x="0" y="3257550"/>
            <a:ext cx="9144000" cy="1778794"/>
          </a:xfrm>
          <a:prstGeom prst="rect">
            <a:avLst/>
          </a:prstGeom>
          <a:gradFill flip="none" rotWithShape="1">
            <a:gsLst>
              <a:gs pos="0">
                <a:schemeClr val="tx1">
                  <a:tint val="66000"/>
                  <a:satMod val="160000"/>
                  <a:alpha val="27000"/>
                </a:schemeClr>
              </a:gs>
              <a:gs pos="50000">
                <a:schemeClr val="tx1">
                  <a:tint val="44500"/>
                  <a:satMod val="160000"/>
                  <a:alpha val="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a:solidFill>
                <a:srgbClr val="FFFFFF"/>
              </a:solidFill>
            </a:endParaRPr>
          </a:p>
        </p:txBody>
      </p:sp>
      <p:sp>
        <p:nvSpPr>
          <p:cNvPr id="6" name="Rectangle 5"/>
          <p:cNvSpPr/>
          <p:nvPr/>
        </p:nvSpPr>
        <p:spPr>
          <a:xfrm>
            <a:off x="0" y="0"/>
            <a:ext cx="9144000" cy="32575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a:solidFill>
                <a:srgbClr val="FFFFFF"/>
              </a:solidFill>
            </a:endParaRPr>
          </a:p>
        </p:txBody>
      </p:sp>
      <p:sp>
        <p:nvSpPr>
          <p:cNvPr id="7" name="Rectangle 6"/>
          <p:cNvSpPr/>
          <p:nvPr/>
        </p:nvSpPr>
        <p:spPr>
          <a:xfrm>
            <a:off x="0" y="3257550"/>
            <a:ext cx="9144000" cy="1885950"/>
          </a:xfrm>
          <a:prstGeom prst="rect">
            <a:avLst/>
          </a:prstGeom>
          <a:gradFill>
            <a:gsLst>
              <a:gs pos="0">
                <a:schemeClr val="tx1">
                  <a:tint val="66000"/>
                  <a:satMod val="160000"/>
                  <a:alpha val="34000"/>
                </a:schemeClr>
              </a:gs>
              <a:gs pos="50000">
                <a:schemeClr val="tx1">
                  <a:tint val="44500"/>
                  <a:satMod val="160000"/>
                  <a:alpha val="17000"/>
                </a:schemeClr>
              </a:gs>
              <a:gs pos="100000">
                <a:schemeClr val="tx1">
                  <a:tint val="23500"/>
                  <a:satMod val="1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dirty="0">
              <a:solidFill>
                <a:srgbClr val="FFFFFF"/>
              </a:solidFill>
            </a:endParaRPr>
          </a:p>
        </p:txBody>
      </p:sp>
      <p:grpSp>
        <p:nvGrpSpPr>
          <p:cNvPr id="8" name="Groupe 13"/>
          <p:cNvGrpSpPr>
            <a:grpSpLocks/>
          </p:cNvGrpSpPr>
          <p:nvPr/>
        </p:nvGrpSpPr>
        <p:grpSpPr bwMode="auto">
          <a:xfrm>
            <a:off x="401638" y="1913335"/>
            <a:ext cx="76200" cy="439340"/>
            <a:chOff x="539551" y="1325562"/>
            <a:chExt cx="144017" cy="301228"/>
          </a:xfrm>
        </p:grpSpPr>
        <p:cxnSp>
          <p:nvCxnSpPr>
            <p:cNvPr id="9" name="Connecteur droit 8"/>
            <p:cNvCxnSpPr/>
            <p:nvPr userDrawn="1"/>
          </p:nvCxnSpPr>
          <p:spPr>
            <a:xfrm rot="10800000">
              <a:off x="539551" y="1325562"/>
              <a:ext cx="144017" cy="0"/>
            </a:xfrm>
            <a:prstGeom prst="line">
              <a:avLst/>
            </a:prstGeom>
            <a:ln w="28575">
              <a:solidFill>
                <a:srgbClr val="FF640A"/>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rot="10800000">
              <a:off x="539551" y="1425971"/>
              <a:ext cx="144017" cy="0"/>
            </a:xfrm>
            <a:prstGeom prst="line">
              <a:avLst/>
            </a:prstGeom>
            <a:ln w="28575">
              <a:solidFill>
                <a:srgbClr val="FF640A"/>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rot="10800000">
              <a:off x="539551" y="1526381"/>
              <a:ext cx="144017" cy="0"/>
            </a:xfrm>
            <a:prstGeom prst="line">
              <a:avLst/>
            </a:prstGeom>
            <a:ln w="28575">
              <a:solidFill>
                <a:srgbClr val="FF640A"/>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rot="10800000">
              <a:off x="539551" y="1626790"/>
              <a:ext cx="144017" cy="0"/>
            </a:xfrm>
            <a:prstGeom prst="line">
              <a:avLst/>
            </a:prstGeom>
            <a:ln w="28575">
              <a:solidFill>
                <a:srgbClr val="FF640A"/>
              </a:solidFill>
            </a:ln>
          </p:spPr>
          <p:style>
            <a:lnRef idx="1">
              <a:schemeClr val="accent1"/>
            </a:lnRef>
            <a:fillRef idx="0">
              <a:schemeClr val="accent1"/>
            </a:fillRef>
            <a:effectRef idx="0">
              <a:schemeClr val="accent1"/>
            </a:effectRef>
            <a:fontRef idx="minor">
              <a:schemeClr val="tx1"/>
            </a:fontRef>
          </p:style>
        </p:cxnSp>
      </p:grpSp>
      <p:pic>
        <p:nvPicPr>
          <p:cNvPr id="13" name="Image 12" descr="Cubes2.0002.tif"/>
          <p:cNvPicPr>
            <a:picLocks noChangeAspect="1"/>
          </p:cNvPicPr>
          <p:nvPr/>
        </p:nvPicPr>
        <p:blipFill>
          <a:blip r:embed="rId2" cstate="screen"/>
          <a:srcRect/>
          <a:stretch>
            <a:fillRect/>
          </a:stretch>
        </p:blipFill>
        <p:spPr>
          <a:xfrm rot="16200000">
            <a:off x="7634415" y="1863208"/>
            <a:ext cx="923518" cy="2064773"/>
          </a:xfrm>
          <a:prstGeom prst="rect">
            <a:avLst/>
          </a:prstGeom>
          <a:effectLst>
            <a:reflection blurRad="6350" stA="50000" endA="300" endPos="90000" dir="5400000" sy="-100000" algn="bl" rotWithShape="0"/>
          </a:effectLst>
        </p:spPr>
      </p:pic>
      <p:pic>
        <p:nvPicPr>
          <p:cNvPr id="14" name="Picture 21" descr="KM_TGI_RVB"/>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52451" y="110729"/>
            <a:ext cx="2232025"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re 24"/>
          <p:cNvSpPr>
            <a:spLocks noGrp="1"/>
          </p:cNvSpPr>
          <p:nvPr>
            <p:ph type="title"/>
          </p:nvPr>
        </p:nvSpPr>
        <p:spPr>
          <a:xfrm>
            <a:off x="662782" y="2143124"/>
            <a:ext cx="4645411" cy="314325"/>
          </a:xfrm>
        </p:spPr>
        <p:txBody>
          <a:bodyPr anchor="b"/>
          <a:lstStyle>
            <a:lvl1pPr>
              <a:lnSpc>
                <a:spcPts val="3399"/>
              </a:lnSpc>
              <a:defRPr sz="2800" b="0">
                <a:solidFill>
                  <a:schemeClr val="accent1"/>
                </a:solidFill>
              </a:defRPr>
            </a:lvl1pPr>
          </a:lstStyle>
          <a:p>
            <a:r>
              <a:rPr lang="fr-FR" smtClean="0"/>
              <a:t>Cliquez pour modifier le style du titre</a:t>
            </a:r>
            <a:endParaRPr lang="en-US" dirty="0"/>
          </a:p>
        </p:txBody>
      </p:sp>
      <p:sp>
        <p:nvSpPr>
          <p:cNvPr id="33" name="Rectangle 4"/>
          <p:cNvSpPr>
            <a:spLocks noGrp="1" noChangeArrowheads="1"/>
          </p:cNvSpPr>
          <p:nvPr>
            <p:ph type="subTitle" idx="1"/>
          </p:nvPr>
        </p:nvSpPr>
        <p:spPr>
          <a:xfrm>
            <a:off x="645497" y="2533307"/>
            <a:ext cx="4670071" cy="741627"/>
          </a:xfrm>
        </p:spPr>
        <p:txBody>
          <a:bodyPr/>
          <a:lstStyle>
            <a:lvl1pPr marL="0" indent="1587">
              <a:lnSpc>
                <a:spcPts val="2600"/>
              </a:lnSpc>
              <a:defRPr kumimoji="0" lang="en-GB" sz="2000" b="0" i="0" u="none" strike="noStrike" kern="0" cap="none" spc="0" normalizeH="0" baseline="0" noProof="0" dirty="0" smtClean="0">
                <a:ln>
                  <a:noFill/>
                </a:ln>
                <a:solidFill>
                  <a:schemeClr val="bg1"/>
                </a:solidFill>
                <a:effectLst/>
                <a:uLnTx/>
                <a:uFillTx/>
                <a:latin typeface="+mn-lt"/>
                <a:ea typeface="+mn-ea"/>
                <a:cs typeface="+mn-cs"/>
              </a:defRPr>
            </a:lvl1pPr>
          </a:lstStyle>
          <a:p>
            <a:pPr lvl="0"/>
            <a:r>
              <a:rPr lang="fr-FR" smtClean="0"/>
              <a:t>Cliquez pour modifier le style des sous-titres du masque</a:t>
            </a:r>
            <a:endParaRPr lang="en-GB" dirty="0"/>
          </a:p>
        </p:txBody>
      </p:sp>
    </p:spTree>
    <p:extLst>
      <p:ext uri="{BB962C8B-B14F-4D97-AF65-F5344CB8AC3E}">
        <p14:creationId xmlns:p14="http://schemas.microsoft.com/office/powerpoint/2010/main" val="2600207610"/>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5 key words">
    <p:spTree>
      <p:nvGrpSpPr>
        <p:cNvPr id="1" name=""/>
        <p:cNvGrpSpPr/>
        <p:nvPr/>
      </p:nvGrpSpPr>
      <p:grpSpPr>
        <a:xfrm>
          <a:off x="0" y="0"/>
          <a:ext cx="0" cy="0"/>
          <a:chOff x="0" y="0"/>
          <a:chExt cx="0" cy="0"/>
        </a:xfrm>
      </p:grpSpPr>
      <p:sp>
        <p:nvSpPr>
          <p:cNvPr id="21" name="Rectangle 20"/>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descr="shutterstock_64183273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5496" b="12060"/>
          <a:stretch/>
        </p:blipFill>
        <p:spPr>
          <a:xfrm>
            <a:off x="4582746" y="68383"/>
            <a:ext cx="4561254" cy="4679462"/>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24" name="Picture 23"/>
          <p:cNvPicPr>
            <a:picLocks noChangeAspect="1"/>
          </p:cNvPicPr>
          <p:nvPr userDrawn="1"/>
        </p:nvPicPr>
        <p:blipFill rotWithShape="1">
          <a:blip r:embed="rId4"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25" name="Straight Connector 24"/>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29767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Rectangle 9"/>
          <p:cNvSpPr/>
          <p:nvPr userDrawn="1"/>
        </p:nvSpPr>
        <p:spPr>
          <a:xfrm>
            <a:off x="0" y="4762499"/>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4" name="Picture 13" descr="shutterstock_113186782 blue.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36044" y="40012"/>
            <a:ext cx="3228731" cy="4852682"/>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1094581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4762499"/>
            <a:ext cx="9144000" cy="4667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spTree>
    <p:extLst>
      <p:ext uri="{BB962C8B-B14F-4D97-AF65-F5344CB8AC3E}">
        <p14:creationId xmlns:p14="http://schemas.microsoft.com/office/powerpoint/2010/main" val="181623337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3 picture boxes +x3 Txt boxes">
    <p:spTree>
      <p:nvGrpSpPr>
        <p:cNvPr id="1" name=""/>
        <p:cNvGrpSpPr/>
        <p:nvPr/>
      </p:nvGrpSpPr>
      <p:grpSpPr>
        <a:xfrm>
          <a:off x="0" y="0"/>
          <a:ext cx="0" cy="0"/>
          <a:chOff x="0" y="0"/>
          <a:chExt cx="0" cy="0"/>
        </a:xfrm>
      </p:grpSpPr>
      <p:sp>
        <p:nvSpPr>
          <p:cNvPr id="2" name="Rectangle 1"/>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MAGNETIC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93973" y="1586014"/>
            <a:ext cx="6511331" cy="821819"/>
          </a:xfrm>
          <a:prstGeom prst="rect">
            <a:avLst/>
          </a:prstGeom>
        </p:spPr>
      </p:pic>
      <p:sp>
        <p:nvSpPr>
          <p:cNvPr id="3" name="Rectangle 2"/>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986904" y="1110292"/>
            <a:ext cx="1457296" cy="1485571"/>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5" name="Group 64"/>
          <p:cNvGrpSpPr/>
          <p:nvPr userDrawn="1"/>
        </p:nvGrpSpPr>
        <p:grpSpPr>
          <a:xfrm>
            <a:off x="855124" y="994249"/>
            <a:ext cx="1720856" cy="1717687"/>
            <a:chOff x="769975" y="1149540"/>
            <a:chExt cx="1720856" cy="1717687"/>
          </a:xfrm>
        </p:grpSpPr>
        <p:sp>
          <p:nvSpPr>
            <p:cNvPr id="1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66" name="Picture Placeholder 6"/>
          <p:cNvSpPr>
            <a:spLocks noGrp="1"/>
          </p:cNvSpPr>
          <p:nvPr>
            <p:ph type="pic" sz="quarter" idx="11"/>
          </p:nvPr>
        </p:nvSpPr>
        <p:spPr>
          <a:xfrm>
            <a:off x="3803709" y="1107651"/>
            <a:ext cx="1457296" cy="1485571"/>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7" name="Group 66"/>
          <p:cNvGrpSpPr/>
          <p:nvPr userDrawn="1"/>
        </p:nvGrpSpPr>
        <p:grpSpPr>
          <a:xfrm>
            <a:off x="3671929" y="991608"/>
            <a:ext cx="1720856" cy="1717687"/>
            <a:chOff x="769975" y="1149540"/>
            <a:chExt cx="1720856" cy="1717687"/>
          </a:xfrm>
        </p:grpSpPr>
        <p:sp>
          <p:nvSpPr>
            <p:cNvPr id="68"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16" name="Picture Placeholder 6"/>
          <p:cNvSpPr>
            <a:spLocks noGrp="1"/>
          </p:cNvSpPr>
          <p:nvPr>
            <p:ph type="pic" sz="quarter" idx="12"/>
          </p:nvPr>
        </p:nvSpPr>
        <p:spPr>
          <a:xfrm>
            <a:off x="6615498" y="1104977"/>
            <a:ext cx="1457296" cy="1485571"/>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117" name="Group 116"/>
          <p:cNvGrpSpPr/>
          <p:nvPr userDrawn="1"/>
        </p:nvGrpSpPr>
        <p:grpSpPr>
          <a:xfrm>
            <a:off x="6483718" y="988934"/>
            <a:ext cx="1720856" cy="1717687"/>
            <a:chOff x="769975" y="1149540"/>
            <a:chExt cx="1720856" cy="1717687"/>
          </a:xfrm>
        </p:grpSpPr>
        <p:sp>
          <p:nvSpPr>
            <p:cNvPr id="118"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67" name="Text Placeholder 166"/>
          <p:cNvSpPr>
            <a:spLocks noGrp="1"/>
          </p:cNvSpPr>
          <p:nvPr>
            <p:ph type="body" sz="quarter" idx="13"/>
          </p:nvPr>
        </p:nvSpPr>
        <p:spPr>
          <a:xfrm>
            <a:off x="369416" y="2882675"/>
            <a:ext cx="2692285" cy="906463"/>
          </a:xfrm>
        </p:spPr>
        <p:txBody>
          <a:bodyPr/>
          <a:lstStyle>
            <a:lvl1pPr marL="0" indent="0" algn="ctr">
              <a:lnSpc>
                <a:spcPts val="1900"/>
              </a:lnSpc>
              <a:buFontTx/>
              <a:buNone/>
              <a:defRPr sz="1800">
                <a:solidFill>
                  <a:schemeClr val="tx2"/>
                </a:solidFill>
              </a:defRPr>
            </a:lvl1pPr>
          </a:lstStyle>
          <a:p>
            <a:pPr lvl="0"/>
            <a:endParaRPr lang="en-US"/>
          </a:p>
        </p:txBody>
      </p:sp>
      <p:sp>
        <p:nvSpPr>
          <p:cNvPr id="168" name="Text Placeholder 166"/>
          <p:cNvSpPr>
            <a:spLocks noGrp="1"/>
          </p:cNvSpPr>
          <p:nvPr>
            <p:ph type="body" sz="quarter" idx="14"/>
          </p:nvPr>
        </p:nvSpPr>
        <p:spPr>
          <a:xfrm>
            <a:off x="3186221" y="2882675"/>
            <a:ext cx="2692285" cy="906463"/>
          </a:xfrm>
        </p:spPr>
        <p:txBody>
          <a:bodyPr/>
          <a:lstStyle>
            <a:lvl1pPr marL="0" indent="0" algn="ctr">
              <a:lnSpc>
                <a:spcPts val="1900"/>
              </a:lnSpc>
              <a:buFontTx/>
              <a:buNone/>
              <a:defRPr sz="1800">
                <a:solidFill>
                  <a:schemeClr val="tx2"/>
                </a:solidFill>
              </a:defRPr>
            </a:lvl1pPr>
          </a:lstStyle>
          <a:p>
            <a:pPr lvl="0"/>
            <a:endParaRPr lang="en-US"/>
          </a:p>
        </p:txBody>
      </p:sp>
      <p:sp>
        <p:nvSpPr>
          <p:cNvPr id="169" name="Text Placeholder 166"/>
          <p:cNvSpPr>
            <a:spLocks noGrp="1"/>
          </p:cNvSpPr>
          <p:nvPr>
            <p:ph type="body" sz="quarter" idx="15"/>
          </p:nvPr>
        </p:nvSpPr>
        <p:spPr>
          <a:xfrm>
            <a:off x="5998010" y="2882675"/>
            <a:ext cx="2692285" cy="906463"/>
          </a:xfrm>
        </p:spPr>
        <p:txBody>
          <a:bodyPr/>
          <a:lstStyle>
            <a:lvl1pPr marL="0" indent="0" algn="ctr">
              <a:lnSpc>
                <a:spcPts val="1900"/>
              </a:lnSpc>
              <a:buFontTx/>
              <a:buNone/>
              <a:defRPr sz="1800">
                <a:solidFill>
                  <a:schemeClr val="tx2"/>
                </a:solidFill>
              </a:defRPr>
            </a:lvl1pPr>
          </a:lstStyle>
          <a:p>
            <a:pPr lvl="0"/>
            <a:endParaRPr lang="en-US"/>
          </a:p>
        </p:txBody>
      </p:sp>
      <p:pic>
        <p:nvPicPr>
          <p:cNvPr id="171" name="Picture 17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218630981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67">
                                            <p:txEl>
                                              <p:pRg st="0" end="0"/>
                                            </p:txEl>
                                          </p:spTgt>
                                        </p:tgtEl>
                                        <p:attrNameLst>
                                          <p:attrName>style.visibility</p:attrName>
                                        </p:attrNameLst>
                                      </p:cBhvr>
                                      <p:to>
                                        <p:strVal val="visible"/>
                                      </p:to>
                                    </p:set>
                                    <p:animEffect transition="in" filter="fade">
                                      <p:cBhvr>
                                        <p:cTn id="13" dur="500"/>
                                        <p:tgtEl>
                                          <p:spTgt spid="16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68">
                                            <p:txEl>
                                              <p:pRg st="0" end="0"/>
                                            </p:txEl>
                                          </p:spTgt>
                                        </p:tgtEl>
                                        <p:attrNameLst>
                                          <p:attrName>style.visibility</p:attrName>
                                        </p:attrNameLst>
                                      </p:cBhvr>
                                      <p:to>
                                        <p:strVal val="visible"/>
                                      </p:to>
                                    </p:set>
                                    <p:animEffect transition="in" filter="fade">
                                      <p:cBhvr>
                                        <p:cTn id="23" dur="500"/>
                                        <p:tgtEl>
                                          <p:spTgt spid="168">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500"/>
                                        <p:tgtEl>
                                          <p:spTgt spid="116"/>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500"/>
                                        <p:tgtEl>
                                          <p:spTgt spid="117"/>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169">
                                            <p:txEl>
                                              <p:pRg st="0" end="0"/>
                                            </p:txEl>
                                          </p:spTgt>
                                        </p:tgtEl>
                                        <p:attrNameLst>
                                          <p:attrName>style.visibility</p:attrName>
                                        </p:attrNameLst>
                                      </p:cBhvr>
                                      <p:to>
                                        <p:strVal val="visible"/>
                                      </p:to>
                                    </p:set>
                                    <p:animEffect transition="in" filter="fade">
                                      <p:cBhvr>
                                        <p:cTn id="33" dur="500"/>
                                        <p:tgtEl>
                                          <p:spTgt spid="1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6" grpId="0" animBg="1"/>
      <p:bldP spid="116" grpId="0" animBg="1"/>
      <p:bldP spid="167"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childTnLst>
                </p:cTn>
              </p:par>
            </p:tnLst>
          </p:tmpl>
        </p:tmplLst>
      </p:bldP>
      <p:bldP spid="168"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168"/>
                        </p:tgtEl>
                        <p:attrNameLst>
                          <p:attrName>style.visibility</p:attrName>
                        </p:attrNameLst>
                      </p:cBhvr>
                      <p:to>
                        <p:strVal val="visible"/>
                      </p:to>
                    </p:set>
                    <p:animEffect transition="in" filter="fade">
                      <p:cBhvr>
                        <p:cTn dur="500"/>
                        <p:tgtEl>
                          <p:spTgt spid="168"/>
                        </p:tgtEl>
                      </p:cBhvr>
                    </p:animEffect>
                  </p:childTnLst>
                </p:cTn>
              </p:par>
            </p:tnLst>
          </p:tmpl>
        </p:tmplLst>
      </p:bldP>
      <p:bldP spid="169"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169"/>
                        </p:tgtEl>
                        <p:attrNameLst>
                          <p:attrName>style.visibility</p:attrName>
                        </p:attrNameLst>
                      </p:cBhvr>
                      <p:to>
                        <p:strVal val="visible"/>
                      </p:to>
                    </p:set>
                    <p:animEffect transition="in" filter="fade">
                      <p:cBhvr>
                        <p:cTn dur="500"/>
                        <p:tgtEl>
                          <p:spTgt spid="169"/>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4 picture boxes +x4 Txt boxes">
    <p:spTree>
      <p:nvGrpSpPr>
        <p:cNvPr id="1" name=""/>
        <p:cNvGrpSpPr/>
        <p:nvPr/>
      </p:nvGrpSpPr>
      <p:grpSpPr>
        <a:xfrm>
          <a:off x="0" y="0"/>
          <a:ext cx="0" cy="0"/>
          <a:chOff x="0" y="0"/>
          <a:chExt cx="0" cy="0"/>
        </a:xfrm>
      </p:grpSpPr>
      <p:sp>
        <p:nvSpPr>
          <p:cNvPr id="2" name="Rectangle 1"/>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MAGNETIC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08272" y="1845184"/>
            <a:ext cx="6511331" cy="821819"/>
          </a:xfrm>
          <a:prstGeom prst="rect">
            <a:avLst/>
          </a:prstGeom>
        </p:spPr>
      </p:pic>
      <p:sp>
        <p:nvSpPr>
          <p:cNvPr id="3" name="Rectangle 2"/>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Picture Placeholder 6"/>
          <p:cNvSpPr>
            <a:spLocks noGrp="1"/>
          </p:cNvSpPr>
          <p:nvPr>
            <p:ph type="pic" sz="quarter" idx="10"/>
          </p:nvPr>
        </p:nvSpPr>
        <p:spPr>
          <a:xfrm>
            <a:off x="786261" y="1426629"/>
            <a:ext cx="1285889"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5" name="Group 64"/>
          <p:cNvGrpSpPr/>
          <p:nvPr userDrawn="1"/>
        </p:nvGrpSpPr>
        <p:grpSpPr>
          <a:xfrm>
            <a:off x="669981" y="1337890"/>
            <a:ext cx="1518449" cy="1515653"/>
            <a:chOff x="769975" y="1149540"/>
            <a:chExt cx="1720856" cy="1717687"/>
          </a:xfrm>
        </p:grpSpPr>
        <p:sp>
          <p:nvSpPr>
            <p:cNvPr id="1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67" name="Text Placeholder 166"/>
          <p:cNvSpPr>
            <a:spLocks noGrp="1"/>
          </p:cNvSpPr>
          <p:nvPr>
            <p:ph type="body" sz="quarter" idx="13"/>
          </p:nvPr>
        </p:nvSpPr>
        <p:spPr>
          <a:xfrm>
            <a:off x="495942" y="3041921"/>
            <a:ext cx="1866518" cy="1358631"/>
          </a:xfrm>
        </p:spPr>
        <p:txBody>
          <a:bodyPr/>
          <a:lstStyle>
            <a:lvl1pPr marL="0" indent="0" algn="ctr">
              <a:lnSpc>
                <a:spcPts val="1800"/>
              </a:lnSpc>
              <a:buFontTx/>
              <a:buNone/>
              <a:defRPr sz="1500">
                <a:solidFill>
                  <a:schemeClr val="tx2"/>
                </a:solidFill>
              </a:defRPr>
            </a:lvl1pPr>
          </a:lstStyle>
          <a:p>
            <a:pPr lvl="0"/>
            <a:endParaRPr lang="en-US"/>
          </a:p>
        </p:txBody>
      </p:sp>
      <p:pic>
        <p:nvPicPr>
          <p:cNvPr id="171" name="Picture 17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166" name="Picture Placeholder 6"/>
          <p:cNvSpPr>
            <a:spLocks noGrp="1"/>
          </p:cNvSpPr>
          <p:nvPr>
            <p:ph type="pic" sz="quarter" idx="14"/>
          </p:nvPr>
        </p:nvSpPr>
        <p:spPr>
          <a:xfrm>
            <a:off x="2863173" y="1417104"/>
            <a:ext cx="1285889"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170" name="Group 169"/>
          <p:cNvGrpSpPr/>
          <p:nvPr userDrawn="1"/>
        </p:nvGrpSpPr>
        <p:grpSpPr>
          <a:xfrm>
            <a:off x="2746893" y="1328365"/>
            <a:ext cx="1518449" cy="1515653"/>
            <a:chOff x="769975" y="1149540"/>
            <a:chExt cx="1720856" cy="1717687"/>
          </a:xfrm>
        </p:grpSpPr>
        <p:sp>
          <p:nvSpPr>
            <p:cNvPr id="172"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1" name="Picture Placeholder 6"/>
          <p:cNvSpPr>
            <a:spLocks noGrp="1"/>
          </p:cNvSpPr>
          <p:nvPr>
            <p:ph type="pic" sz="quarter" idx="16"/>
          </p:nvPr>
        </p:nvSpPr>
        <p:spPr>
          <a:xfrm>
            <a:off x="4878807" y="1409539"/>
            <a:ext cx="1285889"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222" name="Group 221"/>
          <p:cNvGrpSpPr/>
          <p:nvPr userDrawn="1"/>
        </p:nvGrpSpPr>
        <p:grpSpPr>
          <a:xfrm>
            <a:off x="4762527" y="1320800"/>
            <a:ext cx="1518449" cy="1515653"/>
            <a:chOff x="769975" y="1149540"/>
            <a:chExt cx="1720856" cy="1717687"/>
          </a:xfrm>
        </p:grpSpPr>
        <p:sp>
          <p:nvSpPr>
            <p:cNvPr id="223"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4"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5"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6"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7"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8"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9"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0"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4"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8"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2"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6"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0"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4"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5"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6"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7"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8"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9"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0"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1"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2"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3"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4"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5"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6"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7"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8"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9"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0"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72" name="Picture Placeholder 6"/>
          <p:cNvSpPr>
            <a:spLocks noGrp="1"/>
          </p:cNvSpPr>
          <p:nvPr>
            <p:ph type="pic" sz="quarter" idx="18"/>
          </p:nvPr>
        </p:nvSpPr>
        <p:spPr>
          <a:xfrm>
            <a:off x="6955981" y="1400014"/>
            <a:ext cx="1285889"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273" name="Group 272"/>
          <p:cNvGrpSpPr/>
          <p:nvPr userDrawn="1"/>
        </p:nvGrpSpPr>
        <p:grpSpPr>
          <a:xfrm>
            <a:off x="6839701" y="1311275"/>
            <a:ext cx="1518449" cy="1515653"/>
            <a:chOff x="769975" y="1149540"/>
            <a:chExt cx="1720856" cy="1717687"/>
          </a:xfrm>
        </p:grpSpPr>
        <p:sp>
          <p:nvSpPr>
            <p:cNvPr id="274"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5"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8"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9"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0"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1"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2"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3"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4"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5"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6"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7"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8"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9"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0"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1"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2"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3"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4"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5"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6"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7"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8"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9"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0"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1"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2"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5"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6"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7"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8"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9"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0"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1"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2"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3"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4"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5"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6"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7"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8"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9"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0"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1"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23" name="Text Placeholder 166"/>
          <p:cNvSpPr>
            <a:spLocks noGrp="1"/>
          </p:cNvSpPr>
          <p:nvPr>
            <p:ph type="body" sz="quarter" idx="19"/>
          </p:nvPr>
        </p:nvSpPr>
        <p:spPr>
          <a:xfrm>
            <a:off x="2572856" y="3041921"/>
            <a:ext cx="1866518" cy="1358631"/>
          </a:xfrm>
        </p:spPr>
        <p:txBody>
          <a:bodyPr/>
          <a:lstStyle>
            <a:lvl1pPr marL="0" indent="0" algn="ctr">
              <a:lnSpc>
                <a:spcPts val="1800"/>
              </a:lnSpc>
              <a:buFontTx/>
              <a:buNone/>
              <a:defRPr sz="1500">
                <a:solidFill>
                  <a:schemeClr val="tx2"/>
                </a:solidFill>
              </a:defRPr>
            </a:lvl1pPr>
          </a:lstStyle>
          <a:p>
            <a:pPr lvl="0"/>
            <a:endParaRPr lang="en-US"/>
          </a:p>
        </p:txBody>
      </p:sp>
      <p:sp>
        <p:nvSpPr>
          <p:cNvPr id="324" name="Text Placeholder 166"/>
          <p:cNvSpPr>
            <a:spLocks noGrp="1"/>
          </p:cNvSpPr>
          <p:nvPr>
            <p:ph type="body" sz="quarter" idx="20"/>
          </p:nvPr>
        </p:nvSpPr>
        <p:spPr>
          <a:xfrm>
            <a:off x="4588486" y="3041921"/>
            <a:ext cx="1866518" cy="1358631"/>
          </a:xfrm>
        </p:spPr>
        <p:txBody>
          <a:bodyPr/>
          <a:lstStyle>
            <a:lvl1pPr marL="0" indent="0" algn="ctr">
              <a:lnSpc>
                <a:spcPts val="1800"/>
              </a:lnSpc>
              <a:buFontTx/>
              <a:buNone/>
              <a:defRPr sz="1500">
                <a:solidFill>
                  <a:schemeClr val="tx2"/>
                </a:solidFill>
              </a:defRPr>
            </a:lvl1pPr>
          </a:lstStyle>
          <a:p>
            <a:pPr lvl="0"/>
            <a:endParaRPr lang="en-US"/>
          </a:p>
        </p:txBody>
      </p:sp>
      <p:sp>
        <p:nvSpPr>
          <p:cNvPr id="325" name="Text Placeholder 166"/>
          <p:cNvSpPr>
            <a:spLocks noGrp="1"/>
          </p:cNvSpPr>
          <p:nvPr>
            <p:ph type="body" sz="quarter" idx="21"/>
          </p:nvPr>
        </p:nvSpPr>
        <p:spPr>
          <a:xfrm>
            <a:off x="6665660" y="3041921"/>
            <a:ext cx="1866518" cy="1358631"/>
          </a:xfrm>
        </p:spPr>
        <p:txBody>
          <a:bodyPr/>
          <a:lstStyle>
            <a:lvl1pPr marL="0" indent="0" algn="ctr">
              <a:lnSpc>
                <a:spcPts val="1800"/>
              </a:lnSpc>
              <a:buFontTx/>
              <a:buNone/>
              <a:defRPr sz="1500">
                <a:solidFill>
                  <a:schemeClr val="tx2"/>
                </a:solidFill>
              </a:defRPr>
            </a:lvl1pPr>
          </a:lstStyle>
          <a:p>
            <a:pPr lvl="0"/>
            <a:endParaRPr lang="en-US"/>
          </a:p>
        </p:txBody>
      </p:sp>
      <p:pic>
        <p:nvPicPr>
          <p:cNvPr id="326" name="Picture 325"/>
          <p:cNvPicPr>
            <a:picLocks noChangeAspect="1"/>
          </p:cNvPicPr>
          <p:nvPr userDrawn="1"/>
        </p:nvPicPr>
        <p:blipFill rotWithShape="1">
          <a:blip r:embed="rId4"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327" name="Straight Connector 326"/>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328"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2261112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67">
                                            <p:txEl>
                                              <p:pRg st="0" end="0"/>
                                            </p:txEl>
                                          </p:spTgt>
                                        </p:tgtEl>
                                        <p:attrNameLst>
                                          <p:attrName>style.visibility</p:attrName>
                                        </p:attrNameLst>
                                      </p:cBhvr>
                                      <p:to>
                                        <p:strVal val="visible"/>
                                      </p:to>
                                    </p:set>
                                    <p:animEffect transition="in" filter="fade">
                                      <p:cBhvr>
                                        <p:cTn id="13" dur="500"/>
                                        <p:tgtEl>
                                          <p:spTgt spid="16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par>
                                <p:cTn id="18" presetID="10" presetClass="entr" presetSubtype="0" fill="hold" nodeType="with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1"/>
                                        </p:tgtEl>
                                        <p:attrNameLst>
                                          <p:attrName>style.visibility</p:attrName>
                                        </p:attrNameLst>
                                      </p:cBhvr>
                                      <p:to>
                                        <p:strVal val="visible"/>
                                      </p:to>
                                    </p:set>
                                    <p:animEffect transition="in" filter="fade">
                                      <p:cBhvr>
                                        <p:cTn id="24" dur="500"/>
                                        <p:tgtEl>
                                          <p:spTgt spid="221"/>
                                        </p:tgtEl>
                                      </p:cBhvr>
                                    </p:animEffect>
                                  </p:childTnLst>
                                </p:cTn>
                              </p:par>
                              <p:par>
                                <p:cTn id="25" presetID="10" presetClass="entr" presetSubtype="0" fill="hold" nodeType="withEffect">
                                  <p:stCondLst>
                                    <p:cond delay="0"/>
                                  </p:stCondLst>
                                  <p:childTnLst>
                                    <p:set>
                                      <p:cBhvr>
                                        <p:cTn id="26" dur="1" fill="hold">
                                          <p:stCondLst>
                                            <p:cond delay="0"/>
                                          </p:stCondLst>
                                        </p:cTn>
                                        <p:tgtEl>
                                          <p:spTgt spid="222"/>
                                        </p:tgtEl>
                                        <p:attrNameLst>
                                          <p:attrName>style.visibility</p:attrName>
                                        </p:attrNameLst>
                                      </p:cBhvr>
                                      <p:to>
                                        <p:strVal val="visible"/>
                                      </p:to>
                                    </p:set>
                                    <p:animEffect transition="in" filter="fade">
                                      <p:cBhvr>
                                        <p:cTn id="27" dur="500"/>
                                        <p:tgtEl>
                                          <p:spTgt spid="22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72"/>
                                        </p:tgtEl>
                                        <p:attrNameLst>
                                          <p:attrName>style.visibility</p:attrName>
                                        </p:attrNameLst>
                                      </p:cBhvr>
                                      <p:to>
                                        <p:strVal val="visible"/>
                                      </p:to>
                                    </p:set>
                                    <p:animEffect transition="in" filter="fade">
                                      <p:cBhvr>
                                        <p:cTn id="31" dur="500"/>
                                        <p:tgtEl>
                                          <p:spTgt spid="272"/>
                                        </p:tgtEl>
                                      </p:cBhvr>
                                    </p:animEffect>
                                  </p:childTnLst>
                                </p:cTn>
                              </p:par>
                              <p:par>
                                <p:cTn id="32" presetID="10" presetClass="entr" presetSubtype="0" fill="hold" nodeType="withEffect">
                                  <p:stCondLst>
                                    <p:cond delay="0"/>
                                  </p:stCondLst>
                                  <p:childTnLst>
                                    <p:set>
                                      <p:cBhvr>
                                        <p:cTn id="33" dur="1" fill="hold">
                                          <p:stCondLst>
                                            <p:cond delay="0"/>
                                          </p:stCondLst>
                                        </p:cTn>
                                        <p:tgtEl>
                                          <p:spTgt spid="273"/>
                                        </p:tgtEl>
                                        <p:attrNameLst>
                                          <p:attrName>style.visibility</p:attrName>
                                        </p:attrNameLst>
                                      </p:cBhvr>
                                      <p:to>
                                        <p:strVal val="visible"/>
                                      </p:to>
                                    </p:set>
                                    <p:animEffect transition="in" filter="fade">
                                      <p:cBhvr>
                                        <p:cTn id="34" dur="500"/>
                                        <p:tgtEl>
                                          <p:spTgt spid="273"/>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323">
                                            <p:txEl>
                                              <p:pRg st="0" end="0"/>
                                            </p:txEl>
                                          </p:spTgt>
                                        </p:tgtEl>
                                        <p:attrNameLst>
                                          <p:attrName>style.visibility</p:attrName>
                                        </p:attrNameLst>
                                      </p:cBhvr>
                                      <p:to>
                                        <p:strVal val="visible"/>
                                      </p:to>
                                    </p:set>
                                    <p:animEffect transition="in" filter="fade">
                                      <p:cBhvr>
                                        <p:cTn id="37" dur="500"/>
                                        <p:tgtEl>
                                          <p:spTgt spid="323">
                                            <p:txEl>
                                              <p:pRg st="0" end="0"/>
                                            </p:txEl>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324">
                                            <p:txEl>
                                              <p:pRg st="0" end="0"/>
                                            </p:txEl>
                                          </p:spTgt>
                                        </p:tgtEl>
                                        <p:attrNameLst>
                                          <p:attrName>style.visibility</p:attrName>
                                        </p:attrNameLst>
                                      </p:cBhvr>
                                      <p:to>
                                        <p:strVal val="visible"/>
                                      </p:to>
                                    </p:set>
                                    <p:animEffect transition="in" filter="fade">
                                      <p:cBhvr>
                                        <p:cTn id="40" dur="500"/>
                                        <p:tgtEl>
                                          <p:spTgt spid="324">
                                            <p:txEl>
                                              <p:pRg st="0" end="0"/>
                                            </p:txEl>
                                          </p:spTgt>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325">
                                            <p:txEl>
                                              <p:pRg st="0" end="0"/>
                                            </p:txEl>
                                          </p:spTgt>
                                        </p:tgtEl>
                                        <p:attrNameLst>
                                          <p:attrName>style.visibility</p:attrName>
                                        </p:attrNameLst>
                                      </p:cBhvr>
                                      <p:to>
                                        <p:strVal val="visible"/>
                                      </p:to>
                                    </p:set>
                                    <p:animEffect transition="in" filter="fade">
                                      <p:cBhvr>
                                        <p:cTn id="43" dur="500"/>
                                        <p:tgtEl>
                                          <p:spTgt spid="3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7"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childTnLst>
                </p:cTn>
              </p:par>
            </p:tnLst>
          </p:tmpl>
        </p:tmplLst>
      </p:bldP>
      <p:bldP spid="166" grpId="0" animBg="1"/>
      <p:bldP spid="221" grpId="0" animBg="1"/>
      <p:bldP spid="272" grpId="0" animBg="1"/>
      <p:bldP spid="323"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323"/>
                        </p:tgtEl>
                        <p:attrNameLst>
                          <p:attrName>style.visibility</p:attrName>
                        </p:attrNameLst>
                      </p:cBhvr>
                      <p:to>
                        <p:strVal val="visible"/>
                      </p:to>
                    </p:set>
                    <p:animEffect transition="in" filter="fade">
                      <p:cBhvr>
                        <p:cTn dur="500"/>
                        <p:tgtEl>
                          <p:spTgt spid="323"/>
                        </p:tgtEl>
                      </p:cBhvr>
                    </p:animEffect>
                  </p:childTnLst>
                </p:cTn>
              </p:par>
            </p:tnLst>
          </p:tmpl>
        </p:tmplLst>
      </p:bldP>
      <p:bldP spid="324"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324"/>
                        </p:tgtEl>
                        <p:attrNameLst>
                          <p:attrName>style.visibility</p:attrName>
                        </p:attrNameLst>
                      </p:cBhvr>
                      <p:to>
                        <p:strVal val="visible"/>
                      </p:to>
                    </p:set>
                    <p:animEffect transition="in" filter="fade">
                      <p:cBhvr>
                        <p:cTn dur="500"/>
                        <p:tgtEl>
                          <p:spTgt spid="324"/>
                        </p:tgtEl>
                      </p:cBhvr>
                    </p:animEffect>
                  </p:childTnLst>
                </p:cTn>
              </p:par>
            </p:tnLst>
          </p:tmpl>
        </p:tmplLst>
      </p:bldP>
      <p:bldP spid="325"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325"/>
                        </p:tgtEl>
                        <p:attrNameLst>
                          <p:attrName>style.visibility</p:attrName>
                        </p:attrNameLst>
                      </p:cBhvr>
                      <p:to>
                        <p:strVal val="visible"/>
                      </p:to>
                    </p:set>
                    <p:animEffect transition="in" filter="fade">
                      <p:cBhvr>
                        <p:cTn dur="500"/>
                        <p:tgtEl>
                          <p:spTgt spid="32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5 picture boxes +x5 Txt boxes">
    <p:spTree>
      <p:nvGrpSpPr>
        <p:cNvPr id="1" name=""/>
        <p:cNvGrpSpPr/>
        <p:nvPr/>
      </p:nvGrpSpPr>
      <p:grpSpPr>
        <a:xfrm>
          <a:off x="0" y="0"/>
          <a:ext cx="0" cy="0"/>
          <a:chOff x="0" y="0"/>
          <a:chExt cx="0" cy="0"/>
        </a:xfrm>
      </p:grpSpPr>
      <p:sp>
        <p:nvSpPr>
          <p:cNvPr id="476" name="Rectangle 475"/>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507184"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5" name="Group 64"/>
          <p:cNvGrpSpPr/>
          <p:nvPr userDrawn="1"/>
        </p:nvGrpSpPr>
        <p:grpSpPr>
          <a:xfrm>
            <a:off x="413492" y="1251370"/>
            <a:ext cx="1364597" cy="1362084"/>
            <a:chOff x="769975" y="1149540"/>
            <a:chExt cx="1720856" cy="1717687"/>
          </a:xfrm>
        </p:grpSpPr>
        <p:sp>
          <p:nvSpPr>
            <p:cNvPr id="1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67" name="Text Placeholder 166"/>
          <p:cNvSpPr>
            <a:spLocks noGrp="1"/>
          </p:cNvSpPr>
          <p:nvPr>
            <p:ph type="body" sz="quarter" idx="13"/>
          </p:nvPr>
        </p:nvSpPr>
        <p:spPr>
          <a:xfrm>
            <a:off x="335060"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323" name="Picture Placeholder 6"/>
          <p:cNvSpPr>
            <a:spLocks noGrp="1"/>
          </p:cNvSpPr>
          <p:nvPr>
            <p:ph type="pic" sz="quarter" idx="14"/>
          </p:nvPr>
        </p:nvSpPr>
        <p:spPr>
          <a:xfrm>
            <a:off x="2253841"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324" name="Group 323"/>
          <p:cNvGrpSpPr/>
          <p:nvPr userDrawn="1"/>
        </p:nvGrpSpPr>
        <p:grpSpPr>
          <a:xfrm>
            <a:off x="2160149" y="1254527"/>
            <a:ext cx="1364597" cy="1362084"/>
            <a:chOff x="769975" y="1149540"/>
            <a:chExt cx="1720856" cy="1717687"/>
          </a:xfrm>
        </p:grpSpPr>
        <p:sp>
          <p:nvSpPr>
            <p:cNvPr id="325"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6"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7"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8"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9"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0"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1"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2"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3"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4"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5"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6"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7"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8"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9"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0"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1"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2"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3"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4"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5"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6"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7"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8"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9"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0"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1"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2"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3"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4"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5"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6"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7"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8"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9"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0"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1"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2"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3"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4"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5"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6"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7"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8"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9"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0"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1"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2"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74" name="Picture Placeholder 6"/>
          <p:cNvSpPr>
            <a:spLocks noGrp="1"/>
          </p:cNvSpPr>
          <p:nvPr>
            <p:ph type="pic" sz="quarter" idx="16"/>
          </p:nvPr>
        </p:nvSpPr>
        <p:spPr>
          <a:xfrm>
            <a:off x="3990626"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375" name="Group 374"/>
          <p:cNvGrpSpPr/>
          <p:nvPr userDrawn="1"/>
        </p:nvGrpSpPr>
        <p:grpSpPr>
          <a:xfrm>
            <a:off x="3896934" y="1254191"/>
            <a:ext cx="1364597" cy="1362084"/>
            <a:chOff x="769975" y="1149540"/>
            <a:chExt cx="1720856" cy="1717687"/>
          </a:xfrm>
        </p:grpSpPr>
        <p:sp>
          <p:nvSpPr>
            <p:cNvPr id="376"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2"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3"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5"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6"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7"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9"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0"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1"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2"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3"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4"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5"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6"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7"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8"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9"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0"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1"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2"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3"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4"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5"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6"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7"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8"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9"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0"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1"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2"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3"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25" name="Picture Placeholder 6"/>
          <p:cNvSpPr>
            <a:spLocks noGrp="1"/>
          </p:cNvSpPr>
          <p:nvPr>
            <p:ph type="pic" sz="quarter" idx="18"/>
          </p:nvPr>
        </p:nvSpPr>
        <p:spPr>
          <a:xfrm>
            <a:off x="5734236"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426" name="Group 425"/>
          <p:cNvGrpSpPr/>
          <p:nvPr userDrawn="1"/>
        </p:nvGrpSpPr>
        <p:grpSpPr>
          <a:xfrm>
            <a:off x="5640544" y="1257348"/>
            <a:ext cx="1364597" cy="1362084"/>
            <a:chOff x="769975" y="1149540"/>
            <a:chExt cx="1720856" cy="1717687"/>
          </a:xfrm>
        </p:grpSpPr>
        <p:sp>
          <p:nvSpPr>
            <p:cNvPr id="42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0"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79" name="Picture Placeholder 6"/>
          <p:cNvSpPr>
            <a:spLocks noGrp="1"/>
          </p:cNvSpPr>
          <p:nvPr>
            <p:ph type="pic" sz="quarter" idx="20"/>
          </p:nvPr>
        </p:nvSpPr>
        <p:spPr>
          <a:xfrm>
            <a:off x="7468444"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480" name="Group 479"/>
          <p:cNvGrpSpPr/>
          <p:nvPr userDrawn="1"/>
        </p:nvGrpSpPr>
        <p:grpSpPr>
          <a:xfrm>
            <a:off x="7374746" y="1253273"/>
            <a:ext cx="1364597" cy="1362084"/>
            <a:chOff x="769975" y="1149540"/>
            <a:chExt cx="1720856" cy="1717687"/>
          </a:xfrm>
        </p:grpSpPr>
        <p:sp>
          <p:nvSpPr>
            <p:cNvPr id="481"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2"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3"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4"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5"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6"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7"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8"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9"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0"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1"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2"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3"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4"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5"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6"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7"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8"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9"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0"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1"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2"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3"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4"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5"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6"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7"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8"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9"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0"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1"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2"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3"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4"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5"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6"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7"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8"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9"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0"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1"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2"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3"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4"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5"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6"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7"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8"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31" name="Text Placeholder 166"/>
          <p:cNvSpPr>
            <a:spLocks noGrp="1"/>
          </p:cNvSpPr>
          <p:nvPr>
            <p:ph type="body" sz="quarter" idx="21"/>
          </p:nvPr>
        </p:nvSpPr>
        <p:spPr>
          <a:xfrm>
            <a:off x="2075375"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532" name="Text Placeholder 166"/>
          <p:cNvSpPr>
            <a:spLocks noGrp="1"/>
          </p:cNvSpPr>
          <p:nvPr>
            <p:ph type="body" sz="quarter" idx="22"/>
          </p:nvPr>
        </p:nvSpPr>
        <p:spPr>
          <a:xfrm>
            <a:off x="3815690"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533" name="Text Placeholder 166"/>
          <p:cNvSpPr>
            <a:spLocks noGrp="1"/>
          </p:cNvSpPr>
          <p:nvPr>
            <p:ph type="body" sz="quarter" idx="23"/>
          </p:nvPr>
        </p:nvSpPr>
        <p:spPr>
          <a:xfrm>
            <a:off x="5556005"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534" name="Text Placeholder 166"/>
          <p:cNvSpPr>
            <a:spLocks noGrp="1"/>
          </p:cNvSpPr>
          <p:nvPr>
            <p:ph type="body" sz="quarter" idx="24"/>
          </p:nvPr>
        </p:nvSpPr>
        <p:spPr>
          <a:xfrm>
            <a:off x="7296314"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pic>
        <p:nvPicPr>
          <p:cNvPr id="535" name="Picture 53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303307181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67">
                                            <p:txEl>
                                              <p:pRg st="0" end="0"/>
                                            </p:txEl>
                                          </p:spTgt>
                                        </p:tgtEl>
                                        <p:attrNameLst>
                                          <p:attrName>style.visibility</p:attrName>
                                        </p:attrNameLst>
                                      </p:cBhvr>
                                      <p:to>
                                        <p:strVal val="visible"/>
                                      </p:to>
                                    </p:set>
                                    <p:animEffect transition="in" filter="fade">
                                      <p:cBhvr>
                                        <p:cTn id="13" dur="500"/>
                                        <p:tgtEl>
                                          <p:spTgt spid="16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23"/>
                                        </p:tgtEl>
                                        <p:attrNameLst>
                                          <p:attrName>style.visibility</p:attrName>
                                        </p:attrNameLst>
                                      </p:cBhvr>
                                      <p:to>
                                        <p:strVal val="visible"/>
                                      </p:to>
                                    </p:set>
                                    <p:animEffect transition="in" filter="fade">
                                      <p:cBhvr>
                                        <p:cTn id="17" dur="500"/>
                                        <p:tgtEl>
                                          <p:spTgt spid="323"/>
                                        </p:tgtEl>
                                      </p:cBhvr>
                                    </p:animEffect>
                                  </p:childTnLst>
                                </p:cTn>
                              </p:par>
                              <p:par>
                                <p:cTn id="18" presetID="10" presetClass="entr" presetSubtype="0" fill="hold" nodeType="withEffect">
                                  <p:stCondLst>
                                    <p:cond delay="0"/>
                                  </p:stCondLst>
                                  <p:childTnLst>
                                    <p:set>
                                      <p:cBhvr>
                                        <p:cTn id="19" dur="1" fill="hold">
                                          <p:stCondLst>
                                            <p:cond delay="0"/>
                                          </p:stCondLst>
                                        </p:cTn>
                                        <p:tgtEl>
                                          <p:spTgt spid="324"/>
                                        </p:tgtEl>
                                        <p:attrNameLst>
                                          <p:attrName>style.visibility</p:attrName>
                                        </p:attrNameLst>
                                      </p:cBhvr>
                                      <p:to>
                                        <p:strVal val="visible"/>
                                      </p:to>
                                    </p:set>
                                    <p:animEffect transition="in" filter="fade">
                                      <p:cBhvr>
                                        <p:cTn id="20" dur="500"/>
                                        <p:tgtEl>
                                          <p:spTgt spid="324"/>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531">
                                            <p:txEl>
                                              <p:pRg st="0" end="0"/>
                                            </p:txEl>
                                          </p:spTgt>
                                        </p:tgtEl>
                                        <p:attrNameLst>
                                          <p:attrName>style.visibility</p:attrName>
                                        </p:attrNameLst>
                                      </p:cBhvr>
                                      <p:to>
                                        <p:strVal val="visible"/>
                                      </p:to>
                                    </p:set>
                                    <p:animEffect transition="in" filter="fade">
                                      <p:cBhvr>
                                        <p:cTn id="23" dur="500"/>
                                        <p:tgtEl>
                                          <p:spTgt spid="531">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4"/>
                                        </p:tgtEl>
                                        <p:attrNameLst>
                                          <p:attrName>style.visibility</p:attrName>
                                        </p:attrNameLst>
                                      </p:cBhvr>
                                      <p:to>
                                        <p:strVal val="visible"/>
                                      </p:to>
                                    </p:set>
                                    <p:animEffect transition="in" filter="fade">
                                      <p:cBhvr>
                                        <p:cTn id="27" dur="500"/>
                                        <p:tgtEl>
                                          <p:spTgt spid="374"/>
                                        </p:tgtEl>
                                      </p:cBhvr>
                                    </p:animEffect>
                                  </p:childTnLst>
                                </p:cTn>
                              </p:par>
                              <p:par>
                                <p:cTn id="28" presetID="10" presetClass="entr" presetSubtype="0" fill="hold" nodeType="withEffect">
                                  <p:stCondLst>
                                    <p:cond delay="0"/>
                                  </p:stCondLst>
                                  <p:childTnLst>
                                    <p:set>
                                      <p:cBhvr>
                                        <p:cTn id="29" dur="1" fill="hold">
                                          <p:stCondLst>
                                            <p:cond delay="0"/>
                                          </p:stCondLst>
                                        </p:cTn>
                                        <p:tgtEl>
                                          <p:spTgt spid="375"/>
                                        </p:tgtEl>
                                        <p:attrNameLst>
                                          <p:attrName>style.visibility</p:attrName>
                                        </p:attrNameLst>
                                      </p:cBhvr>
                                      <p:to>
                                        <p:strVal val="visible"/>
                                      </p:to>
                                    </p:set>
                                    <p:animEffect transition="in" filter="fade">
                                      <p:cBhvr>
                                        <p:cTn id="30" dur="500"/>
                                        <p:tgtEl>
                                          <p:spTgt spid="375"/>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532">
                                            <p:txEl>
                                              <p:pRg st="0" end="0"/>
                                            </p:txEl>
                                          </p:spTgt>
                                        </p:tgtEl>
                                        <p:attrNameLst>
                                          <p:attrName>style.visibility</p:attrName>
                                        </p:attrNameLst>
                                      </p:cBhvr>
                                      <p:to>
                                        <p:strVal val="visible"/>
                                      </p:to>
                                    </p:set>
                                    <p:animEffect transition="in" filter="fade">
                                      <p:cBhvr>
                                        <p:cTn id="33" dur="500"/>
                                        <p:tgtEl>
                                          <p:spTgt spid="532">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25"/>
                                        </p:tgtEl>
                                        <p:attrNameLst>
                                          <p:attrName>style.visibility</p:attrName>
                                        </p:attrNameLst>
                                      </p:cBhvr>
                                      <p:to>
                                        <p:strVal val="visible"/>
                                      </p:to>
                                    </p:set>
                                    <p:animEffect transition="in" filter="fade">
                                      <p:cBhvr>
                                        <p:cTn id="37" dur="500"/>
                                        <p:tgtEl>
                                          <p:spTgt spid="425"/>
                                        </p:tgtEl>
                                      </p:cBhvr>
                                    </p:animEffect>
                                  </p:childTnLst>
                                </p:cTn>
                              </p:par>
                              <p:par>
                                <p:cTn id="38" presetID="10" presetClass="entr" presetSubtype="0" fill="hold" nodeType="withEffect">
                                  <p:stCondLst>
                                    <p:cond delay="0"/>
                                  </p:stCondLst>
                                  <p:childTnLst>
                                    <p:set>
                                      <p:cBhvr>
                                        <p:cTn id="39" dur="1" fill="hold">
                                          <p:stCondLst>
                                            <p:cond delay="0"/>
                                          </p:stCondLst>
                                        </p:cTn>
                                        <p:tgtEl>
                                          <p:spTgt spid="426"/>
                                        </p:tgtEl>
                                        <p:attrNameLst>
                                          <p:attrName>style.visibility</p:attrName>
                                        </p:attrNameLst>
                                      </p:cBhvr>
                                      <p:to>
                                        <p:strVal val="visible"/>
                                      </p:to>
                                    </p:set>
                                    <p:animEffect transition="in" filter="fade">
                                      <p:cBhvr>
                                        <p:cTn id="40" dur="500"/>
                                        <p:tgtEl>
                                          <p:spTgt spid="426"/>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533">
                                            <p:txEl>
                                              <p:pRg st="0" end="0"/>
                                            </p:txEl>
                                          </p:spTgt>
                                        </p:tgtEl>
                                        <p:attrNameLst>
                                          <p:attrName>style.visibility</p:attrName>
                                        </p:attrNameLst>
                                      </p:cBhvr>
                                      <p:to>
                                        <p:strVal val="visible"/>
                                      </p:to>
                                    </p:set>
                                    <p:animEffect transition="in" filter="fade">
                                      <p:cBhvr>
                                        <p:cTn id="43" dur="500"/>
                                        <p:tgtEl>
                                          <p:spTgt spid="533">
                                            <p:txEl>
                                              <p:pRg st="0" end="0"/>
                                            </p:txEl>
                                          </p:spTgt>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79"/>
                                        </p:tgtEl>
                                        <p:attrNameLst>
                                          <p:attrName>style.visibility</p:attrName>
                                        </p:attrNameLst>
                                      </p:cBhvr>
                                      <p:to>
                                        <p:strVal val="visible"/>
                                      </p:to>
                                    </p:set>
                                    <p:animEffect transition="in" filter="fade">
                                      <p:cBhvr>
                                        <p:cTn id="47" dur="500"/>
                                        <p:tgtEl>
                                          <p:spTgt spid="479"/>
                                        </p:tgtEl>
                                      </p:cBhvr>
                                    </p:animEffect>
                                  </p:childTnLst>
                                </p:cTn>
                              </p:par>
                              <p:par>
                                <p:cTn id="48" presetID="10" presetClass="entr" presetSubtype="0" fill="hold" nodeType="withEffect">
                                  <p:stCondLst>
                                    <p:cond delay="0"/>
                                  </p:stCondLst>
                                  <p:childTnLst>
                                    <p:set>
                                      <p:cBhvr>
                                        <p:cTn id="49" dur="1" fill="hold">
                                          <p:stCondLst>
                                            <p:cond delay="0"/>
                                          </p:stCondLst>
                                        </p:cTn>
                                        <p:tgtEl>
                                          <p:spTgt spid="480"/>
                                        </p:tgtEl>
                                        <p:attrNameLst>
                                          <p:attrName>style.visibility</p:attrName>
                                        </p:attrNameLst>
                                      </p:cBhvr>
                                      <p:to>
                                        <p:strVal val="visible"/>
                                      </p:to>
                                    </p:set>
                                    <p:animEffect transition="in" filter="fade">
                                      <p:cBhvr>
                                        <p:cTn id="50" dur="500"/>
                                        <p:tgtEl>
                                          <p:spTgt spid="480"/>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534">
                                            <p:txEl>
                                              <p:pRg st="0" end="0"/>
                                            </p:txEl>
                                          </p:spTgt>
                                        </p:tgtEl>
                                        <p:attrNameLst>
                                          <p:attrName>style.visibility</p:attrName>
                                        </p:attrNameLst>
                                      </p:cBhvr>
                                      <p:to>
                                        <p:strVal val="visible"/>
                                      </p:to>
                                    </p:set>
                                    <p:animEffect transition="in" filter="fade">
                                      <p:cBhvr>
                                        <p:cTn id="53" dur="500"/>
                                        <p:tgtEl>
                                          <p:spTgt spid="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7"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childTnLst>
                </p:cTn>
              </p:par>
            </p:tnLst>
          </p:tmpl>
        </p:tmplLst>
      </p:bldP>
      <p:bldP spid="323" grpId="0" animBg="1"/>
      <p:bldP spid="374" grpId="0" animBg="1"/>
      <p:bldP spid="425" grpId="0" animBg="1"/>
      <p:bldP spid="479" grpId="0" animBg="1"/>
      <p:bldP spid="531"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531"/>
                        </p:tgtEl>
                        <p:attrNameLst>
                          <p:attrName>style.visibility</p:attrName>
                        </p:attrNameLst>
                      </p:cBhvr>
                      <p:to>
                        <p:strVal val="visible"/>
                      </p:to>
                    </p:set>
                    <p:animEffect transition="in" filter="fade">
                      <p:cBhvr>
                        <p:cTn dur="500"/>
                        <p:tgtEl>
                          <p:spTgt spid="531"/>
                        </p:tgtEl>
                      </p:cBhvr>
                    </p:animEffect>
                  </p:childTnLst>
                </p:cTn>
              </p:par>
            </p:tnLst>
          </p:tmpl>
        </p:tmplLst>
      </p:bldP>
      <p:bldP spid="532"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532"/>
                        </p:tgtEl>
                        <p:attrNameLst>
                          <p:attrName>style.visibility</p:attrName>
                        </p:attrNameLst>
                      </p:cBhvr>
                      <p:to>
                        <p:strVal val="visible"/>
                      </p:to>
                    </p:set>
                    <p:animEffect transition="in" filter="fade">
                      <p:cBhvr>
                        <p:cTn dur="500"/>
                        <p:tgtEl>
                          <p:spTgt spid="532"/>
                        </p:tgtEl>
                      </p:cBhvr>
                    </p:animEffect>
                  </p:childTnLst>
                </p:cTn>
              </p:par>
            </p:tnLst>
          </p:tmpl>
        </p:tmplLst>
      </p:bldP>
      <p:bldP spid="533"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533"/>
                        </p:tgtEl>
                        <p:attrNameLst>
                          <p:attrName>style.visibility</p:attrName>
                        </p:attrNameLst>
                      </p:cBhvr>
                      <p:to>
                        <p:strVal val="visible"/>
                      </p:to>
                    </p:set>
                    <p:animEffect transition="in" filter="fade">
                      <p:cBhvr>
                        <p:cTn dur="500"/>
                        <p:tgtEl>
                          <p:spTgt spid="533"/>
                        </p:tgtEl>
                      </p:cBhvr>
                    </p:animEffect>
                  </p:childTnLst>
                </p:cTn>
              </p:par>
            </p:tnLst>
          </p:tmpl>
        </p:tmplLst>
      </p:bldP>
      <p:bldP spid="534"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534"/>
                        </p:tgtEl>
                        <p:attrNameLst>
                          <p:attrName>style.visibility</p:attrName>
                        </p:attrNameLst>
                      </p:cBhvr>
                      <p:to>
                        <p:strVal val="visible"/>
                      </p:to>
                    </p:set>
                    <p:animEffect transition="in" filter="fade">
                      <p:cBhvr>
                        <p:cTn dur="500"/>
                        <p:tgtEl>
                          <p:spTgt spid="534"/>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x3 picture boxes +x3 Txt boxes">
    <p:spTree>
      <p:nvGrpSpPr>
        <p:cNvPr id="1" name=""/>
        <p:cNvGrpSpPr/>
        <p:nvPr/>
      </p:nvGrpSpPr>
      <p:grpSpPr>
        <a:xfrm>
          <a:off x="0" y="0"/>
          <a:ext cx="0" cy="0"/>
          <a:chOff x="0" y="0"/>
          <a:chExt cx="0" cy="0"/>
        </a:xfrm>
      </p:grpSpPr>
      <p:sp>
        <p:nvSpPr>
          <p:cNvPr id="476" name="Rectangle 475"/>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35" name="Picture 53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Oval 1"/>
          <p:cNvSpPr/>
          <p:nvPr userDrawn="1"/>
        </p:nvSpPr>
        <p:spPr>
          <a:xfrm>
            <a:off x="751234" y="1479775"/>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552503" y="1290559"/>
            <a:ext cx="7925373" cy="2485982"/>
          </a:xfrm>
          <a:custGeom>
            <a:avLst/>
            <a:gdLst/>
            <a:ahLst/>
            <a:cxnLst/>
            <a:rect l="l" t="t" r="r" b="b"/>
            <a:pathLst>
              <a:path w="7925373" h="2485982">
                <a:moveTo>
                  <a:pt x="3056121" y="0"/>
                </a:moveTo>
                <a:cubicBezTo>
                  <a:pt x="3414145" y="0"/>
                  <a:pt x="3736816" y="151368"/>
                  <a:pt x="3962689" y="394477"/>
                </a:cubicBezTo>
                <a:cubicBezTo>
                  <a:pt x="4188562" y="151370"/>
                  <a:pt x="4511231" y="4"/>
                  <a:pt x="4869253" y="4"/>
                </a:cubicBezTo>
                <a:cubicBezTo>
                  <a:pt x="5227276" y="4"/>
                  <a:pt x="5549946" y="151371"/>
                  <a:pt x="5775819" y="394478"/>
                </a:cubicBezTo>
                <a:cubicBezTo>
                  <a:pt x="6001692" y="151371"/>
                  <a:pt x="6324361" y="4"/>
                  <a:pt x="6682384" y="4"/>
                </a:cubicBezTo>
                <a:cubicBezTo>
                  <a:pt x="7368868" y="4"/>
                  <a:pt x="7925373" y="556509"/>
                  <a:pt x="7925373" y="1242993"/>
                </a:cubicBezTo>
                <a:cubicBezTo>
                  <a:pt x="7925373" y="1929477"/>
                  <a:pt x="7368868" y="2485982"/>
                  <a:pt x="6682384" y="2485982"/>
                </a:cubicBezTo>
                <a:cubicBezTo>
                  <a:pt x="6324361" y="2485982"/>
                  <a:pt x="6001692" y="2334615"/>
                  <a:pt x="5775819" y="2091508"/>
                </a:cubicBezTo>
                <a:cubicBezTo>
                  <a:pt x="5549946" y="2334615"/>
                  <a:pt x="5227276" y="2485982"/>
                  <a:pt x="4869253" y="2485982"/>
                </a:cubicBezTo>
                <a:cubicBezTo>
                  <a:pt x="4511229" y="2485982"/>
                  <a:pt x="4188559" y="2334614"/>
                  <a:pt x="3962685" y="2091506"/>
                </a:cubicBezTo>
                <a:cubicBezTo>
                  <a:pt x="3736812" y="2334612"/>
                  <a:pt x="3414143" y="2485978"/>
                  <a:pt x="3056121" y="2485978"/>
                </a:cubicBezTo>
                <a:cubicBezTo>
                  <a:pt x="2698098" y="2485978"/>
                  <a:pt x="2375429" y="2334612"/>
                  <a:pt x="2149556" y="2091504"/>
                </a:cubicBezTo>
                <a:cubicBezTo>
                  <a:pt x="1923683" y="2334613"/>
                  <a:pt x="1601013" y="2485980"/>
                  <a:pt x="1242989" y="2485980"/>
                </a:cubicBezTo>
                <a:cubicBezTo>
                  <a:pt x="556505" y="2485980"/>
                  <a:pt x="0" y="1929475"/>
                  <a:pt x="0" y="1242991"/>
                </a:cubicBezTo>
                <a:cubicBezTo>
                  <a:pt x="0" y="556507"/>
                  <a:pt x="556505" y="2"/>
                  <a:pt x="1242989" y="2"/>
                </a:cubicBezTo>
                <a:cubicBezTo>
                  <a:pt x="1601012" y="2"/>
                  <a:pt x="1923681" y="151369"/>
                  <a:pt x="2149554" y="394476"/>
                </a:cubicBezTo>
                <a:cubicBezTo>
                  <a:pt x="2375427" y="151367"/>
                  <a:pt x="2698097" y="0"/>
                  <a:pt x="3056121"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2564159" y="1479773"/>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userDrawn="1"/>
        </p:nvSpPr>
        <p:spPr>
          <a:xfrm>
            <a:off x="4377084" y="1479773"/>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userDrawn="1"/>
        </p:nvSpPr>
        <p:spPr>
          <a:xfrm>
            <a:off x="6190009" y="1479773"/>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Text Placeholder 7"/>
          <p:cNvSpPr>
            <a:spLocks noGrp="1"/>
          </p:cNvSpPr>
          <p:nvPr>
            <p:ph type="body" sz="quarter" idx="10" hasCustomPrompt="1"/>
          </p:nvPr>
        </p:nvSpPr>
        <p:spPr>
          <a:xfrm>
            <a:off x="1071884" y="2356525"/>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1" hasCustomPrompt="1"/>
          </p:nvPr>
        </p:nvSpPr>
        <p:spPr>
          <a:xfrm>
            <a:off x="2877838" y="2347000"/>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2" hasCustomPrompt="1"/>
          </p:nvPr>
        </p:nvSpPr>
        <p:spPr>
          <a:xfrm>
            <a:off x="4690763" y="2347000"/>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1" name="Text Placeholder 7"/>
          <p:cNvSpPr>
            <a:spLocks noGrp="1"/>
          </p:cNvSpPr>
          <p:nvPr>
            <p:ph type="body" sz="quarter" idx="13" hasCustomPrompt="1"/>
          </p:nvPr>
        </p:nvSpPr>
        <p:spPr>
          <a:xfrm>
            <a:off x="6550010" y="2347000"/>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Tree>
    <p:extLst>
      <p:ext uri="{BB962C8B-B14F-4D97-AF65-F5344CB8AC3E}">
        <p14:creationId xmlns:p14="http://schemas.microsoft.com/office/powerpoint/2010/main" val="112589397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0-#ppt_w/2"/>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ppt_x"/>
                                          </p:val>
                                        </p:tav>
                                        <p:tav tm="100000">
                                          <p:val>
                                            <p:strVal val="#ppt_x"/>
                                          </p:val>
                                        </p:tav>
                                      </p:tavLst>
                                    </p:anim>
                                    <p:anim calcmode="lin" valueType="num">
                                      <p:cBhvr additive="base">
                                        <p:cTn id="24" dur="75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ppt_x</p:attrName>
                                        </p:attrNameLst>
                                      </p:cBhvr>
                                      <p:tavLst>
                                        <p:tav tm="0">
                                          <p:val>
                                            <p:strVal val="#ppt_x"/>
                                          </p:val>
                                        </p:tav>
                                        <p:tav tm="100000">
                                          <p:val>
                                            <p:strVal val="#ppt_x"/>
                                          </p:val>
                                        </p:tav>
                                      </p:tavLst>
                                    </p:anim>
                                    <p:anim calcmode="lin" valueType="num">
                                      <p:cBhvr>
                                        <p:cTn id="30" dur="50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animBg="1"/>
      <p:bldP spid="16" grpId="0" animBg="1"/>
      <p:bldP spid="17" grpId="0" animBg="1"/>
      <p:bldP spid="18"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rules of attraction">
    <p:spTree>
      <p:nvGrpSpPr>
        <p:cNvPr id="1" name=""/>
        <p:cNvGrpSpPr/>
        <p:nvPr/>
      </p:nvGrpSpPr>
      <p:grpSpPr>
        <a:xfrm>
          <a:off x="0" y="0"/>
          <a:ext cx="0" cy="0"/>
          <a:chOff x="0" y="0"/>
          <a:chExt cx="0" cy="0"/>
        </a:xfrm>
      </p:grpSpPr>
      <p:sp>
        <p:nvSpPr>
          <p:cNvPr id="476" name="Rectangle 475"/>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35" name="Picture 53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7" name="Oval 26"/>
          <p:cNvSpPr/>
          <p:nvPr userDrawn="1"/>
        </p:nvSpPr>
        <p:spPr>
          <a:xfrm>
            <a:off x="1631864" y="1106790"/>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userDrawn="1"/>
        </p:nvSpPr>
        <p:spPr>
          <a:xfrm>
            <a:off x="3032039" y="1106790"/>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userDrawn="1"/>
        </p:nvSpPr>
        <p:spPr>
          <a:xfrm>
            <a:off x="4460789" y="1106790"/>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userDrawn="1"/>
        </p:nvSpPr>
        <p:spPr>
          <a:xfrm>
            <a:off x="5899064" y="1128279"/>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userDrawn="1"/>
        </p:nvSpPr>
        <p:spPr>
          <a:xfrm>
            <a:off x="2358853" y="2557821"/>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userDrawn="1"/>
        </p:nvSpPr>
        <p:spPr>
          <a:xfrm>
            <a:off x="3777661" y="2554917"/>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userDrawn="1"/>
        </p:nvSpPr>
        <p:spPr>
          <a:xfrm>
            <a:off x="5225878" y="2538771"/>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userDrawn="1"/>
        </p:nvSpPr>
        <p:spPr>
          <a:xfrm>
            <a:off x="1428755" y="942525"/>
            <a:ext cx="6311647" cy="3447107"/>
          </a:xfrm>
          <a:custGeom>
            <a:avLst/>
            <a:gdLst/>
            <a:ahLst/>
            <a:cxnLst/>
            <a:rect l="l" t="t" r="r" b="b"/>
            <a:pathLst>
              <a:path w="6311647" h="3447107">
                <a:moveTo>
                  <a:pt x="1014412" y="0"/>
                </a:moveTo>
                <a:cubicBezTo>
                  <a:pt x="1292838" y="0"/>
                  <a:pt x="1545064" y="112171"/>
                  <a:pt x="1728216" y="293939"/>
                </a:cubicBezTo>
                <a:cubicBezTo>
                  <a:pt x="1911367" y="112171"/>
                  <a:pt x="2163594" y="0"/>
                  <a:pt x="2442020" y="0"/>
                </a:cubicBezTo>
                <a:cubicBezTo>
                  <a:pt x="2720446" y="0"/>
                  <a:pt x="2972672" y="112171"/>
                  <a:pt x="3155824" y="293939"/>
                </a:cubicBezTo>
                <a:cubicBezTo>
                  <a:pt x="3338975" y="112171"/>
                  <a:pt x="3591202" y="0"/>
                  <a:pt x="3869628" y="0"/>
                </a:cubicBezTo>
                <a:cubicBezTo>
                  <a:pt x="4148053" y="0"/>
                  <a:pt x="4400280" y="112171"/>
                  <a:pt x="4583432" y="293939"/>
                </a:cubicBezTo>
                <a:cubicBezTo>
                  <a:pt x="4766583" y="112171"/>
                  <a:pt x="5018810" y="0"/>
                  <a:pt x="5297235" y="0"/>
                </a:cubicBezTo>
                <a:cubicBezTo>
                  <a:pt x="5857479" y="0"/>
                  <a:pt x="6311647" y="454168"/>
                  <a:pt x="6311647" y="1014412"/>
                </a:cubicBezTo>
                <a:cubicBezTo>
                  <a:pt x="6311647" y="1496389"/>
                  <a:pt x="5975511" y="1899858"/>
                  <a:pt x="5524674" y="2002301"/>
                </a:cubicBezTo>
                <a:cubicBezTo>
                  <a:pt x="5587168" y="2132592"/>
                  <a:pt x="5621512" y="2278633"/>
                  <a:pt x="5621512" y="2432695"/>
                </a:cubicBezTo>
                <a:cubicBezTo>
                  <a:pt x="5621512" y="2992939"/>
                  <a:pt x="5167344" y="3447107"/>
                  <a:pt x="4607100" y="3447107"/>
                </a:cubicBezTo>
                <a:cubicBezTo>
                  <a:pt x="4328675" y="3447107"/>
                  <a:pt x="4076448" y="3334936"/>
                  <a:pt x="3893296" y="3153168"/>
                </a:cubicBezTo>
                <a:cubicBezTo>
                  <a:pt x="3710145" y="3334936"/>
                  <a:pt x="3457917" y="3447107"/>
                  <a:pt x="3179492" y="3447107"/>
                </a:cubicBezTo>
                <a:cubicBezTo>
                  <a:pt x="2901066" y="3447107"/>
                  <a:pt x="2648839" y="3334936"/>
                  <a:pt x="2465688" y="3153168"/>
                </a:cubicBezTo>
                <a:cubicBezTo>
                  <a:pt x="2282536" y="3334936"/>
                  <a:pt x="2030310" y="3447107"/>
                  <a:pt x="1751884" y="3447107"/>
                </a:cubicBezTo>
                <a:cubicBezTo>
                  <a:pt x="1191640" y="3447107"/>
                  <a:pt x="737472" y="2992939"/>
                  <a:pt x="737472" y="2432695"/>
                </a:cubicBezTo>
                <a:cubicBezTo>
                  <a:pt x="737472" y="2282173"/>
                  <a:pt x="770256" y="2139308"/>
                  <a:pt x="829989" y="2011270"/>
                </a:cubicBezTo>
                <a:cubicBezTo>
                  <a:pt x="357722" y="1925287"/>
                  <a:pt x="0" y="1511625"/>
                  <a:pt x="0" y="1014412"/>
                </a:cubicBezTo>
                <a:cubicBezTo>
                  <a:pt x="0" y="454168"/>
                  <a:pt x="454168" y="0"/>
                  <a:pt x="1014412"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7"/>
          <p:cNvSpPr>
            <a:spLocks noGrp="1"/>
          </p:cNvSpPr>
          <p:nvPr>
            <p:ph type="body" sz="quarter" idx="10" hasCustomPrompt="1"/>
          </p:nvPr>
        </p:nvSpPr>
        <p:spPr>
          <a:xfrm>
            <a:off x="1697303" y="1703683"/>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4" name="Text Placeholder 7"/>
          <p:cNvSpPr>
            <a:spLocks noGrp="1"/>
          </p:cNvSpPr>
          <p:nvPr>
            <p:ph type="body" sz="quarter" idx="11" hasCustomPrompt="1"/>
          </p:nvPr>
        </p:nvSpPr>
        <p:spPr>
          <a:xfrm>
            <a:off x="3119694" y="171011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5" name="Text Placeholder 7"/>
          <p:cNvSpPr>
            <a:spLocks noGrp="1"/>
          </p:cNvSpPr>
          <p:nvPr>
            <p:ph type="body" sz="quarter" idx="12" hasCustomPrompt="1"/>
          </p:nvPr>
        </p:nvSpPr>
        <p:spPr>
          <a:xfrm>
            <a:off x="4570153" y="171011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6" name="Text Placeholder 7"/>
          <p:cNvSpPr>
            <a:spLocks noGrp="1"/>
          </p:cNvSpPr>
          <p:nvPr>
            <p:ph type="body" sz="quarter" idx="13" hasCustomPrompt="1"/>
          </p:nvPr>
        </p:nvSpPr>
        <p:spPr>
          <a:xfrm>
            <a:off x="6048060" y="171011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7" name="Text Placeholder 7"/>
          <p:cNvSpPr>
            <a:spLocks noGrp="1"/>
          </p:cNvSpPr>
          <p:nvPr>
            <p:ph type="body" sz="quarter" idx="14" hasCustomPrompt="1"/>
          </p:nvPr>
        </p:nvSpPr>
        <p:spPr>
          <a:xfrm>
            <a:off x="2433309" y="3251887"/>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8" name="Text Placeholder 7"/>
          <p:cNvSpPr>
            <a:spLocks noGrp="1"/>
          </p:cNvSpPr>
          <p:nvPr>
            <p:ph type="body" sz="quarter" idx="15" hasCustomPrompt="1"/>
          </p:nvPr>
        </p:nvSpPr>
        <p:spPr>
          <a:xfrm>
            <a:off x="3891757" y="3251887"/>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9" name="Text Placeholder 7"/>
          <p:cNvSpPr>
            <a:spLocks noGrp="1"/>
          </p:cNvSpPr>
          <p:nvPr>
            <p:ph type="body" sz="quarter" idx="16" hasCustomPrompt="1"/>
          </p:nvPr>
        </p:nvSpPr>
        <p:spPr>
          <a:xfrm>
            <a:off x="5403585" y="3251887"/>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Tree>
    <p:extLst>
      <p:ext uri="{BB962C8B-B14F-4D97-AF65-F5344CB8AC3E}">
        <p14:creationId xmlns:p14="http://schemas.microsoft.com/office/powerpoint/2010/main" val="75236000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1+#ppt_w/2"/>
                                          </p:val>
                                        </p:tav>
                                        <p:tav tm="100000">
                                          <p:val>
                                            <p:strVal val="#ppt_x"/>
                                          </p:val>
                                        </p:tav>
                                      </p:tavLst>
                                    </p:anim>
                                    <p:anim calcmode="lin" valueType="num">
                                      <p:cBhvr additive="base">
                                        <p:cTn id="12" dur="75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1+#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0-#ppt_w/2"/>
                                          </p:val>
                                        </p:tav>
                                        <p:tav tm="100000">
                                          <p:val>
                                            <p:strVal val="#ppt_x"/>
                                          </p:val>
                                        </p:tav>
                                      </p:tavLst>
                                    </p:anim>
                                    <p:anim calcmode="lin" valueType="num">
                                      <p:cBhvr additive="base">
                                        <p:cTn id="20" dur="75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750" fill="hold"/>
                                        <p:tgtEl>
                                          <p:spTgt spid="33"/>
                                        </p:tgtEl>
                                        <p:attrNameLst>
                                          <p:attrName>ppt_x</p:attrName>
                                        </p:attrNameLst>
                                      </p:cBhvr>
                                      <p:tavLst>
                                        <p:tav tm="0">
                                          <p:val>
                                            <p:strVal val="#ppt_x"/>
                                          </p:val>
                                        </p:tav>
                                        <p:tav tm="100000">
                                          <p:val>
                                            <p:strVal val="#ppt_x"/>
                                          </p:val>
                                        </p:tav>
                                      </p:tavLst>
                                    </p:anim>
                                    <p:anim calcmode="lin" valueType="num">
                                      <p:cBhvr additive="base">
                                        <p:cTn id="24" dur="750" fill="hold"/>
                                        <p:tgtEl>
                                          <p:spTgt spid="33"/>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0-#ppt_w/2"/>
                                          </p:val>
                                        </p:tav>
                                        <p:tav tm="100000">
                                          <p:val>
                                            <p:strVal val="#ppt_x"/>
                                          </p:val>
                                        </p:tav>
                                      </p:tavLst>
                                    </p:anim>
                                    <p:anim calcmode="lin" valueType="num">
                                      <p:cBhvr additive="base">
                                        <p:cTn id="28" dur="75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ppt_x"/>
                                          </p:val>
                                        </p:tav>
                                        <p:tav tm="100000">
                                          <p:val>
                                            <p:strVal val="#ppt_x"/>
                                          </p:val>
                                        </p:tav>
                                      </p:tavLst>
                                    </p:anim>
                                    <p:anim calcmode="lin" valueType="num">
                                      <p:cBhvr additive="base">
                                        <p:cTn id="32" dur="75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1250"/>
                            </p:stCondLst>
                            <p:childTnLst>
                              <p:par>
                                <p:cTn id="40" presetID="42" presetClass="entr" presetSubtype="0"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anim calcmode="lin" valueType="num">
                                      <p:cBhvr>
                                        <p:cTn id="43" dur="500" fill="hold"/>
                                        <p:tgtEl>
                                          <p:spTgt spid="44"/>
                                        </p:tgtEl>
                                        <p:attrNameLst>
                                          <p:attrName>ppt_x</p:attrName>
                                        </p:attrNameLst>
                                      </p:cBhvr>
                                      <p:tavLst>
                                        <p:tav tm="0">
                                          <p:val>
                                            <p:strVal val="#ppt_x"/>
                                          </p:val>
                                        </p:tav>
                                        <p:tav tm="100000">
                                          <p:val>
                                            <p:strVal val="#ppt_x"/>
                                          </p:val>
                                        </p:tav>
                                      </p:tavLst>
                                    </p:anim>
                                    <p:anim calcmode="lin" valueType="num">
                                      <p:cBhvr>
                                        <p:cTn id="44" dur="500" fill="hold"/>
                                        <p:tgtEl>
                                          <p:spTgt spid="44"/>
                                        </p:tgtEl>
                                        <p:attrNameLst>
                                          <p:attrName>ppt_y</p:attrName>
                                        </p:attrNameLst>
                                      </p:cBhvr>
                                      <p:tavLst>
                                        <p:tav tm="0">
                                          <p:val>
                                            <p:strVal val="#ppt_y+.1"/>
                                          </p:val>
                                        </p:tav>
                                        <p:tav tm="100000">
                                          <p:val>
                                            <p:strVal val="#ppt_y"/>
                                          </p:val>
                                        </p:tav>
                                      </p:tavLst>
                                    </p:anim>
                                  </p:childTnLst>
                                </p:cTn>
                              </p:par>
                            </p:childTnLst>
                          </p:cTn>
                        </p:par>
                        <p:par>
                          <p:cTn id="45" fill="hold">
                            <p:stCondLst>
                              <p:cond delay="1750"/>
                            </p:stCondLst>
                            <p:childTnLst>
                              <p:par>
                                <p:cTn id="46" presetID="42"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anim calcmode="lin" valueType="num">
                                      <p:cBhvr>
                                        <p:cTn id="49" dur="500" fill="hold"/>
                                        <p:tgtEl>
                                          <p:spTgt spid="45"/>
                                        </p:tgtEl>
                                        <p:attrNameLst>
                                          <p:attrName>ppt_x</p:attrName>
                                        </p:attrNameLst>
                                      </p:cBhvr>
                                      <p:tavLst>
                                        <p:tav tm="0">
                                          <p:val>
                                            <p:strVal val="#ppt_x"/>
                                          </p:val>
                                        </p:tav>
                                        <p:tav tm="100000">
                                          <p:val>
                                            <p:strVal val="#ppt_x"/>
                                          </p:val>
                                        </p:tav>
                                      </p:tavLst>
                                    </p:anim>
                                    <p:anim calcmode="lin" valueType="num">
                                      <p:cBhvr>
                                        <p:cTn id="50" dur="500" fill="hold"/>
                                        <p:tgtEl>
                                          <p:spTgt spid="45"/>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anim calcmode="lin" valueType="num">
                                      <p:cBhvr>
                                        <p:cTn id="55" dur="500" fill="hold"/>
                                        <p:tgtEl>
                                          <p:spTgt spid="46"/>
                                        </p:tgtEl>
                                        <p:attrNameLst>
                                          <p:attrName>ppt_x</p:attrName>
                                        </p:attrNameLst>
                                      </p:cBhvr>
                                      <p:tavLst>
                                        <p:tav tm="0">
                                          <p:val>
                                            <p:strVal val="#ppt_x"/>
                                          </p:val>
                                        </p:tav>
                                        <p:tav tm="100000">
                                          <p:val>
                                            <p:strVal val="#ppt_x"/>
                                          </p:val>
                                        </p:tav>
                                      </p:tavLst>
                                    </p:anim>
                                    <p:anim calcmode="lin" valueType="num">
                                      <p:cBhvr>
                                        <p:cTn id="56" dur="500" fill="hold"/>
                                        <p:tgtEl>
                                          <p:spTgt spid="46"/>
                                        </p:tgtEl>
                                        <p:attrNameLst>
                                          <p:attrName>ppt_y</p:attrName>
                                        </p:attrNameLst>
                                      </p:cBhvr>
                                      <p:tavLst>
                                        <p:tav tm="0">
                                          <p:val>
                                            <p:strVal val="#ppt_y+.1"/>
                                          </p:val>
                                        </p:tav>
                                        <p:tav tm="100000">
                                          <p:val>
                                            <p:strVal val="#ppt_y"/>
                                          </p:val>
                                        </p:tav>
                                      </p:tavLst>
                                    </p:anim>
                                  </p:childTnLst>
                                </p:cTn>
                              </p:par>
                            </p:childTnLst>
                          </p:cTn>
                        </p:par>
                        <p:par>
                          <p:cTn id="57" fill="hold">
                            <p:stCondLst>
                              <p:cond delay="2750"/>
                            </p:stCondLst>
                            <p:childTnLst>
                              <p:par>
                                <p:cTn id="58" presetID="42"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anim calcmode="lin" valueType="num">
                                      <p:cBhvr>
                                        <p:cTn id="61" dur="500" fill="hold"/>
                                        <p:tgtEl>
                                          <p:spTgt spid="47"/>
                                        </p:tgtEl>
                                        <p:attrNameLst>
                                          <p:attrName>ppt_x</p:attrName>
                                        </p:attrNameLst>
                                      </p:cBhvr>
                                      <p:tavLst>
                                        <p:tav tm="0">
                                          <p:val>
                                            <p:strVal val="#ppt_x"/>
                                          </p:val>
                                        </p:tav>
                                        <p:tav tm="100000">
                                          <p:val>
                                            <p:strVal val="#ppt_x"/>
                                          </p:val>
                                        </p:tav>
                                      </p:tavLst>
                                    </p:anim>
                                    <p:anim calcmode="lin" valueType="num">
                                      <p:cBhvr>
                                        <p:cTn id="62" dur="500" fill="hold"/>
                                        <p:tgtEl>
                                          <p:spTgt spid="47"/>
                                        </p:tgtEl>
                                        <p:attrNameLst>
                                          <p:attrName>ppt_y</p:attrName>
                                        </p:attrNameLst>
                                      </p:cBhvr>
                                      <p:tavLst>
                                        <p:tav tm="0">
                                          <p:val>
                                            <p:strVal val="#ppt_y+.1"/>
                                          </p:val>
                                        </p:tav>
                                        <p:tav tm="100000">
                                          <p:val>
                                            <p:strVal val="#ppt_y"/>
                                          </p:val>
                                        </p:tav>
                                      </p:tavLst>
                                    </p:anim>
                                  </p:childTnLst>
                                </p:cTn>
                              </p:par>
                            </p:childTnLst>
                          </p:cTn>
                        </p:par>
                        <p:par>
                          <p:cTn id="63" fill="hold">
                            <p:stCondLst>
                              <p:cond delay="3250"/>
                            </p:stCondLst>
                            <p:childTnLst>
                              <p:par>
                                <p:cTn id="64" presetID="42" presetClass="entr" presetSubtype="0"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ppt_x</p:attrName>
                                        </p:attrNameLst>
                                      </p:cBhvr>
                                      <p:tavLst>
                                        <p:tav tm="0">
                                          <p:val>
                                            <p:strVal val="#ppt_x"/>
                                          </p:val>
                                        </p:tav>
                                        <p:tav tm="100000">
                                          <p:val>
                                            <p:strVal val="#ppt_x"/>
                                          </p:val>
                                        </p:tav>
                                      </p:tavLst>
                                    </p:anim>
                                    <p:anim calcmode="lin" valueType="num">
                                      <p:cBhvr>
                                        <p:cTn id="68" dur="5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375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anim calcmode="lin" valueType="num">
                                      <p:cBhvr>
                                        <p:cTn id="73" dur="500" fill="hold"/>
                                        <p:tgtEl>
                                          <p:spTgt spid="49"/>
                                        </p:tgtEl>
                                        <p:attrNameLst>
                                          <p:attrName>ppt_x</p:attrName>
                                        </p:attrNameLst>
                                      </p:cBhvr>
                                      <p:tavLst>
                                        <p:tav tm="0">
                                          <p:val>
                                            <p:strVal val="#ppt_x"/>
                                          </p:val>
                                        </p:tav>
                                        <p:tav tm="100000">
                                          <p:val>
                                            <p:strVal val="#ppt_x"/>
                                          </p:val>
                                        </p:tav>
                                      </p:tavLst>
                                    </p:anim>
                                    <p:anim calcmode="lin" valueType="num">
                                      <p:cBhvr>
                                        <p:cTn id="74"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8" grpId="0"/>
      <p:bldP spid="44"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5"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46"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anim calcmode="lin" valueType="num">
                      <p:cBhvr>
                        <p:cTn dur="500" fill="hold"/>
                        <p:tgtEl>
                          <p:spTgt spid="48"/>
                        </p:tgtEl>
                        <p:attrNameLst>
                          <p:attrName>ppt_x</p:attrName>
                        </p:attrNameLst>
                      </p:cBhvr>
                      <p:tavLst>
                        <p:tav tm="0">
                          <p:val>
                            <p:strVal val="#ppt_x"/>
                          </p:val>
                        </p:tav>
                        <p:tav tm="100000">
                          <p:val>
                            <p:strVal val="#ppt_x"/>
                          </p:val>
                        </p:tav>
                      </p:tavLst>
                    </p:anim>
                    <p:anim calcmode="lin" valueType="num">
                      <p:cBhvr>
                        <p:cTn dur="500" fill="hold"/>
                        <p:tgtEl>
                          <p:spTgt spid="48"/>
                        </p:tgtEl>
                        <p:attrNameLst>
                          <p:attrName>ppt_y</p:attrName>
                        </p:attrNameLst>
                      </p:cBhvr>
                      <p:tavLst>
                        <p:tav tm="0">
                          <p:val>
                            <p:strVal val="#ppt_y+.1"/>
                          </p:val>
                        </p:tav>
                        <p:tav tm="100000">
                          <p:val>
                            <p:strVal val="#ppt_y"/>
                          </p:val>
                        </p:tav>
                      </p:tavLst>
                    </p:anim>
                  </p:childTnLst>
                </p:cTn>
              </p:par>
            </p:tnLst>
          </p:tmpl>
        </p:tmplLst>
      </p:bldP>
      <p:bldP spid="49"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Key Words">
    <p:spTree>
      <p:nvGrpSpPr>
        <p:cNvPr id="1" name=""/>
        <p:cNvGrpSpPr/>
        <p:nvPr/>
      </p:nvGrpSpPr>
      <p:grpSpPr>
        <a:xfrm>
          <a:off x="0" y="0"/>
          <a:ext cx="0" cy="0"/>
          <a:chOff x="0" y="0"/>
          <a:chExt cx="0" cy="0"/>
        </a:xfrm>
      </p:grpSpPr>
      <p:sp>
        <p:nvSpPr>
          <p:cNvPr id="476" name="Rectangle 475"/>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descr="shutterstock_113186782 blu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6044" y="46588"/>
            <a:ext cx="3228731" cy="4852682"/>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11" name="Straight Connector 10"/>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35" name="Picture 53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Oval 1"/>
          <p:cNvSpPr/>
          <p:nvPr userDrawn="1"/>
        </p:nvSpPr>
        <p:spPr>
          <a:xfrm>
            <a:off x="686611" y="2262876"/>
            <a:ext cx="1493848"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552496" y="2128759"/>
            <a:ext cx="8239078" cy="1762082"/>
          </a:xfrm>
          <a:custGeom>
            <a:avLst/>
            <a:gdLst/>
            <a:ahLst/>
            <a:cxnLst/>
            <a:rect l="l" t="t" r="r" b="b"/>
            <a:pathLst>
              <a:path w="8239078" h="1762082">
                <a:moveTo>
                  <a:pt x="2176439" y="0"/>
                </a:moveTo>
                <a:cubicBezTo>
                  <a:pt x="2433683" y="0"/>
                  <a:pt x="2665176" y="110248"/>
                  <a:pt x="2824141" y="288003"/>
                </a:cubicBezTo>
                <a:cubicBezTo>
                  <a:pt x="2983105" y="110250"/>
                  <a:pt x="3214598" y="4"/>
                  <a:pt x="3471839" y="4"/>
                </a:cubicBezTo>
                <a:cubicBezTo>
                  <a:pt x="3729081" y="4"/>
                  <a:pt x="3960574" y="110251"/>
                  <a:pt x="4119538" y="288004"/>
                </a:cubicBezTo>
                <a:cubicBezTo>
                  <a:pt x="4278503" y="110250"/>
                  <a:pt x="4509996" y="2"/>
                  <a:pt x="4767239" y="2"/>
                </a:cubicBezTo>
                <a:cubicBezTo>
                  <a:pt x="5024482" y="2"/>
                  <a:pt x="5255976" y="110250"/>
                  <a:pt x="5414940" y="288004"/>
                </a:cubicBezTo>
                <a:cubicBezTo>
                  <a:pt x="5573904" y="110251"/>
                  <a:pt x="5805397" y="4"/>
                  <a:pt x="6062639" y="4"/>
                </a:cubicBezTo>
                <a:cubicBezTo>
                  <a:pt x="6319881" y="4"/>
                  <a:pt x="6551374" y="110251"/>
                  <a:pt x="6710338" y="288004"/>
                </a:cubicBezTo>
                <a:cubicBezTo>
                  <a:pt x="6869303" y="110250"/>
                  <a:pt x="7100796" y="2"/>
                  <a:pt x="7358039" y="2"/>
                </a:cubicBezTo>
                <a:cubicBezTo>
                  <a:pt x="7844623" y="2"/>
                  <a:pt x="8239078" y="394457"/>
                  <a:pt x="8239078" y="881041"/>
                </a:cubicBezTo>
                <a:cubicBezTo>
                  <a:pt x="8239078" y="1367625"/>
                  <a:pt x="7844623" y="1762080"/>
                  <a:pt x="7358039" y="1762080"/>
                </a:cubicBezTo>
                <a:cubicBezTo>
                  <a:pt x="7100797" y="1762080"/>
                  <a:pt x="6869304" y="1651833"/>
                  <a:pt x="6710340" y="1474080"/>
                </a:cubicBezTo>
                <a:cubicBezTo>
                  <a:pt x="6551376" y="1651835"/>
                  <a:pt x="6319882" y="1762082"/>
                  <a:pt x="6062639" y="1762082"/>
                </a:cubicBezTo>
                <a:cubicBezTo>
                  <a:pt x="5805396" y="1762082"/>
                  <a:pt x="5573903" y="1651835"/>
                  <a:pt x="5414938" y="1474080"/>
                </a:cubicBezTo>
                <a:cubicBezTo>
                  <a:pt x="5255974" y="1651833"/>
                  <a:pt x="5024481" y="1762080"/>
                  <a:pt x="4767239" y="1762080"/>
                </a:cubicBezTo>
                <a:cubicBezTo>
                  <a:pt x="4509997" y="1762080"/>
                  <a:pt x="4278504" y="1651833"/>
                  <a:pt x="4119540" y="1474080"/>
                </a:cubicBezTo>
                <a:cubicBezTo>
                  <a:pt x="3960576" y="1651835"/>
                  <a:pt x="3729082" y="1762082"/>
                  <a:pt x="3471839" y="1762082"/>
                </a:cubicBezTo>
                <a:cubicBezTo>
                  <a:pt x="3214596" y="1762082"/>
                  <a:pt x="2983102" y="1651834"/>
                  <a:pt x="2824137" y="1474079"/>
                </a:cubicBezTo>
                <a:cubicBezTo>
                  <a:pt x="2665173" y="1651832"/>
                  <a:pt x="2433681" y="1762078"/>
                  <a:pt x="2176439" y="1762078"/>
                </a:cubicBezTo>
                <a:cubicBezTo>
                  <a:pt x="1919197" y="1762078"/>
                  <a:pt x="1687704" y="1651831"/>
                  <a:pt x="1528740" y="1474078"/>
                </a:cubicBezTo>
                <a:cubicBezTo>
                  <a:pt x="1369776" y="1651833"/>
                  <a:pt x="1138282" y="1762080"/>
                  <a:pt x="881039" y="1762080"/>
                </a:cubicBezTo>
                <a:cubicBezTo>
                  <a:pt x="394455" y="1762080"/>
                  <a:pt x="0" y="1367625"/>
                  <a:pt x="0" y="881041"/>
                </a:cubicBezTo>
                <a:cubicBezTo>
                  <a:pt x="0" y="394457"/>
                  <a:pt x="394455" y="2"/>
                  <a:pt x="881039" y="2"/>
                </a:cubicBezTo>
                <a:cubicBezTo>
                  <a:pt x="1138281" y="2"/>
                  <a:pt x="1369774" y="110249"/>
                  <a:pt x="1528738" y="288002"/>
                </a:cubicBezTo>
                <a:cubicBezTo>
                  <a:pt x="1687703" y="110248"/>
                  <a:pt x="1919196" y="0"/>
                  <a:pt x="217643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1978201" y="2262876"/>
            <a:ext cx="1493848"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userDrawn="1"/>
        </p:nvSpPr>
        <p:spPr>
          <a:xfrm>
            <a:off x="3269791" y="2262876"/>
            <a:ext cx="1493848"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userDrawn="1"/>
        </p:nvSpPr>
        <p:spPr>
          <a:xfrm>
            <a:off x="4561381" y="2262876"/>
            <a:ext cx="1493848"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userDrawn="1"/>
        </p:nvSpPr>
        <p:spPr>
          <a:xfrm>
            <a:off x="5852971" y="2262876"/>
            <a:ext cx="1493848"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userDrawn="1"/>
        </p:nvSpPr>
        <p:spPr>
          <a:xfrm>
            <a:off x="7144561" y="2262876"/>
            <a:ext cx="1493848"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 Placeholder 4"/>
          <p:cNvSpPr>
            <a:spLocks noGrp="1"/>
          </p:cNvSpPr>
          <p:nvPr>
            <p:ph type="body" sz="quarter" idx="10"/>
          </p:nvPr>
        </p:nvSpPr>
        <p:spPr>
          <a:xfrm>
            <a:off x="705661"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2" name="Text Placeholder 4"/>
          <p:cNvSpPr>
            <a:spLocks noGrp="1"/>
          </p:cNvSpPr>
          <p:nvPr>
            <p:ph type="body" sz="quarter" idx="11"/>
          </p:nvPr>
        </p:nvSpPr>
        <p:spPr>
          <a:xfrm>
            <a:off x="2003842"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3" name="Text Placeholder 4"/>
          <p:cNvSpPr>
            <a:spLocks noGrp="1"/>
          </p:cNvSpPr>
          <p:nvPr>
            <p:ph type="body" sz="quarter" idx="12"/>
          </p:nvPr>
        </p:nvSpPr>
        <p:spPr>
          <a:xfrm>
            <a:off x="3302023"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4" name="Text Placeholder 4"/>
          <p:cNvSpPr>
            <a:spLocks noGrp="1"/>
          </p:cNvSpPr>
          <p:nvPr>
            <p:ph type="body" sz="quarter" idx="13"/>
          </p:nvPr>
        </p:nvSpPr>
        <p:spPr>
          <a:xfrm>
            <a:off x="4600204"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5" name="Text Placeholder 4"/>
          <p:cNvSpPr>
            <a:spLocks noGrp="1"/>
          </p:cNvSpPr>
          <p:nvPr>
            <p:ph type="body" sz="quarter" idx="14"/>
          </p:nvPr>
        </p:nvSpPr>
        <p:spPr>
          <a:xfrm>
            <a:off x="5898385"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6" name="Text Placeholder 4"/>
          <p:cNvSpPr>
            <a:spLocks noGrp="1"/>
          </p:cNvSpPr>
          <p:nvPr>
            <p:ph type="body" sz="quarter" idx="15"/>
          </p:nvPr>
        </p:nvSpPr>
        <p:spPr>
          <a:xfrm>
            <a:off x="7234665"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Tree>
    <p:extLst>
      <p:ext uri="{BB962C8B-B14F-4D97-AF65-F5344CB8AC3E}">
        <p14:creationId xmlns:p14="http://schemas.microsoft.com/office/powerpoint/2010/main" val="10106414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1+#ppt_w/2"/>
                                          </p:val>
                                        </p:tav>
                                        <p:tav tm="100000">
                                          <p:val>
                                            <p:strVal val="#ppt_x"/>
                                          </p:val>
                                        </p:tav>
                                      </p:tavLst>
                                    </p:anim>
                                    <p:anim calcmode="lin" valueType="num">
                                      <p:cBhvr additive="base">
                                        <p:cTn id="28" dur="10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nodePh="1">
                                  <p:stCondLst>
                                    <p:cond delay="0"/>
                                  </p:stCondLst>
                                  <p:endCondLst>
                                    <p:cond evt="begin" delay="0">
                                      <p:tn val="30"/>
                                    </p:cond>
                                  </p:end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750"/>
                                        <p:tgtEl>
                                          <p:spTgt spid="5">
                                            <p:txEl>
                                              <p:pRg st="0" end="0"/>
                                            </p:txEl>
                                          </p:spTgt>
                                        </p:tgtEl>
                                      </p:cBhvr>
                                    </p:animEffect>
                                    <p:anim calcmode="lin" valueType="num">
                                      <p:cBhvr>
                                        <p:cTn id="3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750"/>
                            </p:stCondLst>
                            <p:childTnLst>
                              <p:par>
                                <p:cTn id="36" presetID="42" presetClass="entr" presetSubtype="0" fill="hold" grpId="0" nodeType="afterEffect" nodePh="1">
                                  <p:stCondLst>
                                    <p:cond delay="0"/>
                                  </p:stCondLst>
                                  <p:endCondLst>
                                    <p:cond evt="begin" delay="0">
                                      <p:tn val="36"/>
                                    </p:cond>
                                  </p:end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750"/>
                                        <p:tgtEl>
                                          <p:spTgt spid="22">
                                            <p:txEl>
                                              <p:pRg st="0" end="0"/>
                                            </p:txEl>
                                          </p:spTgt>
                                        </p:tgtEl>
                                      </p:cBhvr>
                                    </p:animEffect>
                                    <p:anim calcmode="lin" valueType="num">
                                      <p:cBhvr>
                                        <p:cTn id="39"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0" dur="75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nodePh="1">
                                  <p:stCondLst>
                                    <p:cond delay="0"/>
                                  </p:stCondLst>
                                  <p:endCondLst>
                                    <p:cond evt="begin" delay="0">
                                      <p:tn val="42"/>
                                    </p:cond>
                                  </p:end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750"/>
                                        <p:tgtEl>
                                          <p:spTgt spid="23">
                                            <p:txEl>
                                              <p:pRg st="0" end="0"/>
                                            </p:txEl>
                                          </p:spTgt>
                                        </p:tgtEl>
                                      </p:cBhvr>
                                    </p:animEffect>
                                    <p:anim calcmode="lin" valueType="num">
                                      <p:cBhvr>
                                        <p:cTn id="45"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6"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250"/>
                            </p:stCondLst>
                            <p:childTnLst>
                              <p:par>
                                <p:cTn id="48" presetID="42" presetClass="entr" presetSubtype="0" fill="hold" grpId="0" nodeType="afterEffect" nodePh="1">
                                  <p:stCondLst>
                                    <p:cond delay="0"/>
                                  </p:stCondLst>
                                  <p:endCondLst>
                                    <p:cond evt="begin" delay="0">
                                      <p:tn val="48"/>
                                    </p:cond>
                                  </p:end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750"/>
                                        <p:tgtEl>
                                          <p:spTgt spid="24">
                                            <p:txEl>
                                              <p:pRg st="0" end="0"/>
                                            </p:txEl>
                                          </p:spTgt>
                                        </p:tgtEl>
                                      </p:cBhvr>
                                    </p:animEffect>
                                    <p:anim calcmode="lin" valueType="num">
                                      <p:cBhvr>
                                        <p:cTn id="51"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2" dur="7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nodePh="1">
                                  <p:stCondLst>
                                    <p:cond delay="0"/>
                                  </p:stCondLst>
                                  <p:endCondLst>
                                    <p:cond evt="begin" delay="0">
                                      <p:tn val="54"/>
                                    </p:cond>
                                  </p:endCondLst>
                                  <p:childTnLst>
                                    <p:set>
                                      <p:cBhvr>
                                        <p:cTn id="55" dur="1" fill="hold">
                                          <p:stCondLst>
                                            <p:cond delay="0"/>
                                          </p:stCondLst>
                                        </p:cTn>
                                        <p:tgtEl>
                                          <p:spTgt spid="25">
                                            <p:txEl>
                                              <p:pRg st="0" end="0"/>
                                            </p:txEl>
                                          </p:spTgt>
                                        </p:tgtEl>
                                        <p:attrNameLst>
                                          <p:attrName>style.visibility</p:attrName>
                                        </p:attrNameLst>
                                      </p:cBhvr>
                                      <p:to>
                                        <p:strVal val="visible"/>
                                      </p:to>
                                    </p:set>
                                    <p:animEffect transition="in" filter="fade">
                                      <p:cBhvr>
                                        <p:cTn id="56" dur="750"/>
                                        <p:tgtEl>
                                          <p:spTgt spid="25">
                                            <p:txEl>
                                              <p:pRg st="0" end="0"/>
                                            </p:txEl>
                                          </p:spTgt>
                                        </p:tgtEl>
                                      </p:cBhvr>
                                    </p:animEffect>
                                    <p:anim calcmode="lin" valueType="num">
                                      <p:cBhvr>
                                        <p:cTn id="57" dur="75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58" dur="75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42" presetClass="entr" presetSubtype="0" fill="hold" grpId="0" nodeType="afterEffect" nodePh="1">
                                  <p:stCondLst>
                                    <p:cond delay="0"/>
                                  </p:stCondLst>
                                  <p:endCondLst>
                                    <p:cond evt="begin" delay="0">
                                      <p:tn val="60"/>
                                    </p:cond>
                                  </p:end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fade">
                                      <p:cBhvr>
                                        <p:cTn id="62" dur="750"/>
                                        <p:tgtEl>
                                          <p:spTgt spid="26">
                                            <p:txEl>
                                              <p:pRg st="0" end="0"/>
                                            </p:txEl>
                                          </p:spTgt>
                                        </p:tgtEl>
                                      </p:cBhvr>
                                    </p:animEffect>
                                    <p:anim calcmode="lin" valueType="num">
                                      <p:cBhvr>
                                        <p:cTn id="63"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4" dur="75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P spid="5"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anim calcmode="lin" valueType="num">
                      <p:cBhvr>
                        <p:cTn dur="750" fill="hold"/>
                        <p:tgtEl>
                          <p:spTgt spid="5"/>
                        </p:tgtEl>
                        <p:attrNameLst>
                          <p:attrName>ppt_x</p:attrName>
                        </p:attrNameLst>
                      </p:cBhvr>
                      <p:tavLst>
                        <p:tav tm="0">
                          <p:val>
                            <p:strVal val="#ppt_x"/>
                          </p:val>
                        </p:tav>
                        <p:tav tm="100000">
                          <p:val>
                            <p:strVal val="#ppt_x"/>
                          </p:val>
                        </p:tav>
                      </p:tavLst>
                    </p:anim>
                    <p:anim calcmode="lin" valueType="num">
                      <p:cBhvr>
                        <p:cTn dur="750" fill="hold"/>
                        <p:tgtEl>
                          <p:spTgt spid="5"/>
                        </p:tgtEl>
                        <p:attrNameLst>
                          <p:attrName>ppt_y</p:attrName>
                        </p:attrNameLst>
                      </p:cBhvr>
                      <p:tavLst>
                        <p:tav tm="0">
                          <p:val>
                            <p:strVal val="#ppt_y+.1"/>
                          </p:val>
                        </p:tav>
                        <p:tav tm="100000">
                          <p:val>
                            <p:strVal val="#ppt_y"/>
                          </p:val>
                        </p:tav>
                      </p:tavLst>
                    </p:anim>
                  </p:childTnLst>
                </p:cTn>
              </p:par>
            </p:tnLst>
          </p:tmpl>
        </p:tmplLst>
      </p:bldP>
      <p:bldP spid="22"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fade">
                      <p:cBhvr>
                        <p:cTn dur="750"/>
                        <p:tgtEl>
                          <p:spTgt spid="22"/>
                        </p:tgtEl>
                      </p:cBhvr>
                    </p:animEffect>
                    <p:anim calcmode="lin" valueType="num">
                      <p:cBhvr>
                        <p:cTn dur="750" fill="hold"/>
                        <p:tgtEl>
                          <p:spTgt spid="22"/>
                        </p:tgtEl>
                        <p:attrNameLst>
                          <p:attrName>ppt_x</p:attrName>
                        </p:attrNameLst>
                      </p:cBhvr>
                      <p:tavLst>
                        <p:tav tm="0">
                          <p:val>
                            <p:strVal val="#ppt_x"/>
                          </p:val>
                        </p:tav>
                        <p:tav tm="100000">
                          <p:val>
                            <p:strVal val="#ppt_x"/>
                          </p:val>
                        </p:tav>
                      </p:tavLst>
                    </p:anim>
                    <p:anim calcmode="lin" valueType="num">
                      <p:cBhvr>
                        <p:cTn dur="75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750"/>
                        <p:tgtEl>
                          <p:spTgt spid="24"/>
                        </p:tgtEl>
                      </p:cBhvr>
                    </p:animEffect>
                    <p:anim calcmode="lin" valueType="num">
                      <p:cBhvr>
                        <p:cTn dur="750" fill="hold"/>
                        <p:tgtEl>
                          <p:spTgt spid="24"/>
                        </p:tgtEl>
                        <p:attrNameLst>
                          <p:attrName>ppt_x</p:attrName>
                        </p:attrNameLst>
                      </p:cBhvr>
                      <p:tavLst>
                        <p:tav tm="0">
                          <p:val>
                            <p:strVal val="#ppt_x"/>
                          </p:val>
                        </p:tav>
                        <p:tav tm="100000">
                          <p:val>
                            <p:strVal val="#ppt_x"/>
                          </p:val>
                        </p:tav>
                      </p:tavLst>
                    </p:anim>
                    <p:anim calcmode="lin" valueType="num">
                      <p:cBhvr>
                        <p:cTn dur="75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fade">
                      <p:cBhvr>
                        <p:cTn dur="750"/>
                        <p:tgtEl>
                          <p:spTgt spid="25"/>
                        </p:tgtEl>
                      </p:cBhvr>
                    </p:animEffect>
                    <p:anim calcmode="lin" valueType="num">
                      <p:cBhvr>
                        <p:cTn dur="750" fill="hold"/>
                        <p:tgtEl>
                          <p:spTgt spid="25"/>
                        </p:tgtEl>
                        <p:attrNameLst>
                          <p:attrName>ppt_x</p:attrName>
                        </p:attrNameLst>
                      </p:cBhvr>
                      <p:tavLst>
                        <p:tav tm="0">
                          <p:val>
                            <p:strVal val="#ppt_x"/>
                          </p:val>
                        </p:tav>
                        <p:tav tm="100000">
                          <p:val>
                            <p:strVal val="#ppt_x"/>
                          </p:val>
                        </p:tav>
                      </p:tavLst>
                    </p:anim>
                    <p:anim calcmode="lin" valueType="num">
                      <p:cBhvr>
                        <p:cTn dur="75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Effect transition="in" filter="fade">
                      <p:cBhvr>
                        <p:cTn dur="750"/>
                        <p:tgtEl>
                          <p:spTgt spid="26"/>
                        </p:tgtEl>
                      </p:cBhvr>
                    </p:animEffect>
                    <p:anim calcmode="lin" valueType="num">
                      <p:cBhvr>
                        <p:cTn dur="750" fill="hold"/>
                        <p:tgtEl>
                          <p:spTgt spid="26"/>
                        </p:tgtEl>
                        <p:attrNameLst>
                          <p:attrName>ppt_x</p:attrName>
                        </p:attrNameLst>
                      </p:cBhvr>
                      <p:tavLst>
                        <p:tav tm="0">
                          <p:val>
                            <p:strVal val="#ppt_x"/>
                          </p:val>
                        </p:tav>
                        <p:tav tm="100000">
                          <p:val>
                            <p:strVal val="#ppt_x"/>
                          </p:val>
                        </p:tav>
                      </p:tavLst>
                    </p:anim>
                    <p:anim calcmode="lin" valueType="num">
                      <p:cBhvr>
                        <p:cTn dur="750" fill="hold"/>
                        <p:tgtEl>
                          <p:spTgt spid="2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key words">
    <p:spTree>
      <p:nvGrpSpPr>
        <p:cNvPr id="1" name=""/>
        <p:cNvGrpSpPr/>
        <p:nvPr/>
      </p:nvGrpSpPr>
      <p:grpSpPr>
        <a:xfrm>
          <a:off x="0" y="0"/>
          <a:ext cx="0" cy="0"/>
          <a:chOff x="0" y="0"/>
          <a:chExt cx="0" cy="0"/>
        </a:xfrm>
      </p:grpSpPr>
      <p:sp>
        <p:nvSpPr>
          <p:cNvPr id="21" name="Rectangle 20"/>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Oval 4"/>
          <p:cNvSpPr/>
          <p:nvPr userDrawn="1"/>
        </p:nvSpPr>
        <p:spPr>
          <a:xfrm>
            <a:off x="696139" y="1443725"/>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userDrawn="1"/>
        </p:nvSpPr>
        <p:spPr>
          <a:xfrm>
            <a:off x="552497" y="1290561"/>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2162987" y="1443725"/>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a:off x="3673930" y="1443725"/>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userDrawn="1"/>
        </p:nvSpPr>
        <p:spPr>
          <a:xfrm>
            <a:off x="5131249" y="1443725"/>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6626680" y="1443725"/>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0" hasCustomPrompt="1"/>
          </p:nvPr>
        </p:nvSpPr>
        <p:spPr>
          <a:xfrm>
            <a:off x="824234"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7" name="Text Placeholder 7"/>
          <p:cNvSpPr>
            <a:spLocks noGrp="1"/>
          </p:cNvSpPr>
          <p:nvPr>
            <p:ph type="body" sz="quarter" idx="11" hasCustomPrompt="1"/>
          </p:nvPr>
        </p:nvSpPr>
        <p:spPr>
          <a:xfrm>
            <a:off x="2316394"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8" name="Text Placeholder 7"/>
          <p:cNvSpPr>
            <a:spLocks noGrp="1"/>
          </p:cNvSpPr>
          <p:nvPr>
            <p:ph type="body" sz="quarter" idx="12" hasCustomPrompt="1"/>
          </p:nvPr>
        </p:nvSpPr>
        <p:spPr>
          <a:xfrm>
            <a:off x="3808554" y="2100400"/>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3" hasCustomPrompt="1"/>
          </p:nvPr>
        </p:nvSpPr>
        <p:spPr>
          <a:xfrm>
            <a:off x="5300714"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4" hasCustomPrompt="1"/>
          </p:nvPr>
        </p:nvSpPr>
        <p:spPr>
          <a:xfrm>
            <a:off x="6792873" y="2100400"/>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25" name="Straight Connector 24"/>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76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p:bldP spid="17" grpId="0"/>
      <p:bldP spid="18" grpId="0"/>
      <p:bldP spid="19" grpId="0"/>
      <p:bldP spid="2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imating Tit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6400" y="222761"/>
            <a:ext cx="8135240" cy="307777"/>
          </a:xfrm>
        </p:spPr>
        <p:txBody>
          <a:bodyPr wrap="none">
            <a:spAutoFit/>
          </a:bodyPr>
          <a:lstStyle>
            <a:lvl1pPr>
              <a:defRPr sz="2800" b="1"/>
            </a:lvl1pPr>
          </a:lstStyle>
          <a:p>
            <a:r>
              <a:rPr lang="fr-FR" dirty="0" smtClean="0"/>
              <a:t>CLIQUEZ POUR MODIFIER LE STYLE DU TITRE</a:t>
            </a:r>
            <a:endParaRPr lang="fr-FR" dirty="0"/>
          </a:p>
        </p:txBody>
      </p:sp>
    </p:spTree>
    <p:extLst>
      <p:ext uri="{BB962C8B-B14F-4D97-AF65-F5344CB8AC3E}">
        <p14:creationId xmlns:p14="http://schemas.microsoft.com/office/powerpoint/2010/main" val="401621674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5 key words">
    <p:spTree>
      <p:nvGrpSpPr>
        <p:cNvPr id="1" name=""/>
        <p:cNvGrpSpPr/>
        <p:nvPr/>
      </p:nvGrpSpPr>
      <p:grpSpPr>
        <a:xfrm>
          <a:off x="0" y="0"/>
          <a:ext cx="0" cy="0"/>
          <a:chOff x="0" y="0"/>
          <a:chExt cx="0" cy="0"/>
        </a:xfrm>
      </p:grpSpPr>
      <p:sp>
        <p:nvSpPr>
          <p:cNvPr id="21" name="Rectangle 20"/>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descr="shutterstock_64183273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5496" b="12060"/>
          <a:stretch/>
        </p:blipFill>
        <p:spPr>
          <a:xfrm>
            <a:off x="4582746" y="78154"/>
            <a:ext cx="4561254" cy="4679462"/>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Oval 4"/>
          <p:cNvSpPr/>
          <p:nvPr userDrawn="1"/>
        </p:nvSpPr>
        <p:spPr>
          <a:xfrm>
            <a:off x="696139" y="1443725"/>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userDrawn="1"/>
        </p:nvSpPr>
        <p:spPr>
          <a:xfrm>
            <a:off x="552497" y="1290561"/>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2162987" y="1443725"/>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a:off x="3673930" y="1443725"/>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userDrawn="1"/>
        </p:nvSpPr>
        <p:spPr>
          <a:xfrm>
            <a:off x="5131249" y="1443725"/>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6626680" y="1443725"/>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0" hasCustomPrompt="1"/>
          </p:nvPr>
        </p:nvSpPr>
        <p:spPr>
          <a:xfrm>
            <a:off x="824234"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7" name="Text Placeholder 7"/>
          <p:cNvSpPr>
            <a:spLocks noGrp="1"/>
          </p:cNvSpPr>
          <p:nvPr>
            <p:ph type="body" sz="quarter" idx="11" hasCustomPrompt="1"/>
          </p:nvPr>
        </p:nvSpPr>
        <p:spPr>
          <a:xfrm>
            <a:off x="2316394"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8" name="Text Placeholder 7"/>
          <p:cNvSpPr>
            <a:spLocks noGrp="1"/>
          </p:cNvSpPr>
          <p:nvPr>
            <p:ph type="body" sz="quarter" idx="12" hasCustomPrompt="1"/>
          </p:nvPr>
        </p:nvSpPr>
        <p:spPr>
          <a:xfrm>
            <a:off x="3808554" y="2100400"/>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3" hasCustomPrompt="1"/>
          </p:nvPr>
        </p:nvSpPr>
        <p:spPr>
          <a:xfrm>
            <a:off x="5300714"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4" hasCustomPrompt="1"/>
          </p:nvPr>
        </p:nvSpPr>
        <p:spPr>
          <a:xfrm>
            <a:off x="6792873" y="2100400"/>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pic>
        <p:nvPicPr>
          <p:cNvPr id="24" name="Picture 23"/>
          <p:cNvPicPr>
            <a:picLocks noChangeAspect="1"/>
          </p:cNvPicPr>
          <p:nvPr userDrawn="1"/>
        </p:nvPicPr>
        <p:blipFill rotWithShape="1">
          <a:blip r:embed="rId4"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25" name="Straight Connector 24"/>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9939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anim calcmode="lin" valueType="num">
                                      <p:cBhvr>
                                        <p:cTn id="39" dur="500" fill="hold"/>
                                        <p:tgtEl>
                                          <p:spTgt spid="17"/>
                                        </p:tgtEl>
                                        <p:attrNameLst>
                                          <p:attrName>ppt_x</p:attrName>
                                        </p:attrNameLst>
                                      </p:cBhvr>
                                      <p:tavLst>
                                        <p:tav tm="0">
                                          <p:val>
                                            <p:strVal val="#ppt_x"/>
                                          </p:val>
                                        </p:tav>
                                        <p:tav tm="100000">
                                          <p:val>
                                            <p:strVal val="#ppt_x"/>
                                          </p:val>
                                        </p:tav>
                                      </p:tavLst>
                                    </p:anim>
                                    <p:anim calcmode="lin" valueType="num">
                                      <p:cBhvr>
                                        <p:cTn id="40" dur="5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anim calcmode="lin" valueType="num">
                                      <p:cBhvr>
                                        <p:cTn id="51" dur="500" fill="hold"/>
                                        <p:tgtEl>
                                          <p:spTgt spid="19"/>
                                        </p:tgtEl>
                                        <p:attrNameLst>
                                          <p:attrName>ppt_x</p:attrName>
                                        </p:attrNameLst>
                                      </p:cBhvr>
                                      <p:tavLst>
                                        <p:tav tm="0">
                                          <p:val>
                                            <p:strVal val="#ppt_x"/>
                                          </p:val>
                                        </p:tav>
                                        <p:tav tm="100000">
                                          <p:val>
                                            <p:strVal val="#ppt_x"/>
                                          </p:val>
                                        </p:tav>
                                      </p:tavLst>
                                    </p:anim>
                                    <p:anim calcmode="lin" valueType="num">
                                      <p:cBhvr>
                                        <p:cTn id="52" dur="500" fill="hold"/>
                                        <p:tgtEl>
                                          <p:spTgt spid="19"/>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4" grpId="0" animBg="1"/>
      <p:bldP spid="15" grpId="0" animBg="1"/>
      <p:bldP spid="16"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key words + images">
    <p:spTree>
      <p:nvGrpSpPr>
        <p:cNvPr id="1" name=""/>
        <p:cNvGrpSpPr/>
        <p:nvPr/>
      </p:nvGrpSpPr>
      <p:grpSpPr>
        <a:xfrm>
          <a:off x="0" y="0"/>
          <a:ext cx="0" cy="0"/>
          <a:chOff x="0" y="0"/>
          <a:chExt cx="0" cy="0"/>
        </a:xfrm>
      </p:grpSpPr>
      <p:sp>
        <p:nvSpPr>
          <p:cNvPr id="26" name="Rectangle 25"/>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Oval 4"/>
          <p:cNvSpPr/>
          <p:nvPr userDrawn="1"/>
        </p:nvSpPr>
        <p:spPr>
          <a:xfrm>
            <a:off x="696139" y="1053200"/>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userDrawn="1"/>
        </p:nvSpPr>
        <p:spPr>
          <a:xfrm>
            <a:off x="552497" y="900036"/>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2162987" y="1053200"/>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a:off x="3673930" y="1053200"/>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userDrawn="1"/>
        </p:nvSpPr>
        <p:spPr>
          <a:xfrm>
            <a:off x="5131249" y="1053200"/>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6626680" y="1053200"/>
            <a:ext cx="1719951"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0" hasCustomPrompt="1"/>
          </p:nvPr>
        </p:nvSpPr>
        <p:spPr>
          <a:xfrm>
            <a:off x="833759" y="17562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7" name="Text Placeholder 7"/>
          <p:cNvSpPr>
            <a:spLocks noGrp="1"/>
          </p:cNvSpPr>
          <p:nvPr>
            <p:ph type="body" sz="quarter" idx="11" hasCustomPrompt="1"/>
          </p:nvPr>
        </p:nvSpPr>
        <p:spPr>
          <a:xfrm>
            <a:off x="2325919" y="1756249"/>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18" name="Text Placeholder 7"/>
          <p:cNvSpPr>
            <a:spLocks noGrp="1"/>
          </p:cNvSpPr>
          <p:nvPr>
            <p:ph type="body" sz="quarter" idx="12" hasCustomPrompt="1"/>
          </p:nvPr>
        </p:nvSpPr>
        <p:spPr>
          <a:xfrm>
            <a:off x="3818079" y="1757500"/>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3" hasCustomPrompt="1"/>
          </p:nvPr>
        </p:nvSpPr>
        <p:spPr>
          <a:xfrm>
            <a:off x="5310239" y="1756249"/>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4" hasCustomPrompt="1"/>
          </p:nvPr>
        </p:nvSpPr>
        <p:spPr>
          <a:xfrm>
            <a:off x="6802398" y="1757500"/>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21" name="Picture Placeholder 6"/>
          <p:cNvSpPr>
            <a:spLocks noGrp="1"/>
          </p:cNvSpPr>
          <p:nvPr>
            <p:ph type="pic" sz="quarter" idx="15"/>
          </p:nvPr>
        </p:nvSpPr>
        <p:spPr>
          <a:xfrm>
            <a:off x="913170" y="3074454"/>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2" name="Picture Placeholder 6"/>
          <p:cNvSpPr>
            <a:spLocks noGrp="1"/>
          </p:cNvSpPr>
          <p:nvPr>
            <p:ph type="pic" sz="quarter" idx="16"/>
          </p:nvPr>
        </p:nvSpPr>
        <p:spPr>
          <a:xfrm>
            <a:off x="2397680" y="3074454"/>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3" name="Picture Placeholder 6"/>
          <p:cNvSpPr>
            <a:spLocks noGrp="1"/>
          </p:cNvSpPr>
          <p:nvPr>
            <p:ph type="pic" sz="quarter" idx="17"/>
          </p:nvPr>
        </p:nvSpPr>
        <p:spPr>
          <a:xfrm>
            <a:off x="3882189" y="3074454"/>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4" name="Picture Placeholder 6"/>
          <p:cNvSpPr>
            <a:spLocks noGrp="1"/>
          </p:cNvSpPr>
          <p:nvPr>
            <p:ph type="pic" sz="quarter" idx="18"/>
          </p:nvPr>
        </p:nvSpPr>
        <p:spPr>
          <a:xfrm>
            <a:off x="5366693" y="3074454"/>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5" name="Picture Placeholder 6"/>
          <p:cNvSpPr>
            <a:spLocks noGrp="1"/>
          </p:cNvSpPr>
          <p:nvPr>
            <p:ph type="pic" sz="quarter" idx="19"/>
          </p:nvPr>
        </p:nvSpPr>
        <p:spPr>
          <a:xfrm>
            <a:off x="6851206" y="3074454"/>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30" name="Straight Connector 29"/>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925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p:bldP spid="17" grpId="0"/>
      <p:bldP spid="18" grpId="0"/>
      <p:bldP spid="19" grpId="0"/>
      <p:bldP spid="20" grpId="0"/>
      <p:bldP spid="21" grpId="0" animBg="1"/>
      <p:bldP spid="22" grpId="0" animBg="1"/>
      <p:bldP spid="23"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5 key words + images">
    <p:spTree>
      <p:nvGrpSpPr>
        <p:cNvPr id="1" name=""/>
        <p:cNvGrpSpPr/>
        <p:nvPr/>
      </p:nvGrpSpPr>
      <p:grpSpPr>
        <a:xfrm>
          <a:off x="0" y="0"/>
          <a:ext cx="0" cy="0"/>
          <a:chOff x="0" y="0"/>
          <a:chExt cx="0" cy="0"/>
        </a:xfrm>
      </p:grpSpPr>
      <p:sp>
        <p:nvSpPr>
          <p:cNvPr id="26" name="Rectangle 25"/>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p:nvPr userDrawn="1"/>
        </p:nvSpPr>
        <p:spPr>
          <a:xfrm>
            <a:off x="552497" y="900036"/>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0" hasCustomPrompt="1"/>
          </p:nvPr>
        </p:nvSpPr>
        <p:spPr>
          <a:xfrm>
            <a:off x="833759" y="3489799"/>
            <a:ext cx="1425652" cy="447200"/>
          </a:xfrm>
          <a:solidFill>
            <a:schemeClr val="accent2"/>
          </a:solidFill>
        </p:spPr>
        <p:txBody>
          <a:bodyPr rIns="0" bIns="0" anchor="ctr"/>
          <a:lstStyle>
            <a:lvl1pPr algn="ctr">
              <a:lnSpc>
                <a:spcPts val="1800"/>
              </a:lnSpc>
              <a:defRPr sz="1800" cap="all" baseline="0">
                <a:solidFill>
                  <a:schemeClr val="bg1"/>
                </a:solidFill>
              </a:defRPr>
            </a:lvl1pPr>
          </a:lstStyle>
          <a:p>
            <a:pPr lvl="0"/>
            <a:r>
              <a:rPr lang="en-US" smtClean="0"/>
              <a:t>CLICK TO</a:t>
            </a:r>
            <a:endParaRPr lang="en-US"/>
          </a:p>
        </p:txBody>
      </p:sp>
      <p:sp>
        <p:nvSpPr>
          <p:cNvPr id="17" name="Text Placeholder 7"/>
          <p:cNvSpPr>
            <a:spLocks noGrp="1"/>
          </p:cNvSpPr>
          <p:nvPr>
            <p:ph type="body" sz="quarter" idx="11" hasCustomPrompt="1"/>
          </p:nvPr>
        </p:nvSpPr>
        <p:spPr>
          <a:xfrm>
            <a:off x="2325919" y="348979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18" name="Text Placeholder 7"/>
          <p:cNvSpPr>
            <a:spLocks noGrp="1"/>
          </p:cNvSpPr>
          <p:nvPr>
            <p:ph type="body" sz="quarter" idx="12" hasCustomPrompt="1"/>
          </p:nvPr>
        </p:nvSpPr>
        <p:spPr>
          <a:xfrm>
            <a:off x="3818079" y="349104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19" name="Text Placeholder 7"/>
          <p:cNvSpPr>
            <a:spLocks noGrp="1"/>
          </p:cNvSpPr>
          <p:nvPr>
            <p:ph type="body" sz="quarter" idx="13" hasCustomPrompt="1"/>
          </p:nvPr>
        </p:nvSpPr>
        <p:spPr>
          <a:xfrm>
            <a:off x="5310239" y="348979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20" name="Text Placeholder 7"/>
          <p:cNvSpPr>
            <a:spLocks noGrp="1"/>
          </p:cNvSpPr>
          <p:nvPr>
            <p:ph type="body" sz="quarter" idx="14" hasCustomPrompt="1"/>
          </p:nvPr>
        </p:nvSpPr>
        <p:spPr>
          <a:xfrm>
            <a:off x="6802398" y="349104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21" name="Picture Placeholder 6"/>
          <p:cNvSpPr>
            <a:spLocks noGrp="1"/>
          </p:cNvSpPr>
          <p:nvPr>
            <p:ph type="pic" sz="quarter" idx="15"/>
          </p:nvPr>
        </p:nvSpPr>
        <p:spPr>
          <a:xfrm>
            <a:off x="913170" y="1261984"/>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2" name="Picture Placeholder 6"/>
          <p:cNvSpPr>
            <a:spLocks noGrp="1"/>
          </p:cNvSpPr>
          <p:nvPr>
            <p:ph type="pic" sz="quarter" idx="16"/>
          </p:nvPr>
        </p:nvSpPr>
        <p:spPr>
          <a:xfrm>
            <a:off x="2397680" y="1261984"/>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3" name="Picture Placeholder 6"/>
          <p:cNvSpPr>
            <a:spLocks noGrp="1"/>
          </p:cNvSpPr>
          <p:nvPr>
            <p:ph type="pic" sz="quarter" idx="17"/>
          </p:nvPr>
        </p:nvSpPr>
        <p:spPr>
          <a:xfrm>
            <a:off x="3882189" y="1261984"/>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4" name="Picture Placeholder 6"/>
          <p:cNvSpPr>
            <a:spLocks noGrp="1"/>
          </p:cNvSpPr>
          <p:nvPr>
            <p:ph type="pic" sz="quarter" idx="18"/>
          </p:nvPr>
        </p:nvSpPr>
        <p:spPr>
          <a:xfrm>
            <a:off x="5366693" y="1261984"/>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5" name="Picture Placeholder 6"/>
          <p:cNvSpPr>
            <a:spLocks noGrp="1"/>
          </p:cNvSpPr>
          <p:nvPr>
            <p:ph type="pic" sz="quarter" idx="19"/>
          </p:nvPr>
        </p:nvSpPr>
        <p:spPr>
          <a:xfrm>
            <a:off x="6851206" y="1261984"/>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30" name="Straight Connector 29"/>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759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85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14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15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55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16000"/>
                            </p:stCondLst>
                            <p:childTnLst>
                              <p:par>
                                <p:cTn id="37" presetID="42"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anim calcmode="lin" valueType="num">
                                      <p:cBhvr>
                                        <p:cTn id="40" dur="500" fill="hold"/>
                                        <p:tgtEl>
                                          <p:spTgt spid="18"/>
                                        </p:tgtEl>
                                        <p:attrNameLst>
                                          <p:attrName>ppt_x</p:attrName>
                                        </p:attrNameLst>
                                      </p:cBhvr>
                                      <p:tavLst>
                                        <p:tav tm="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6500"/>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1700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anim calcmode="lin" valueType="num">
                                      <p:cBhvr>
                                        <p:cTn id="52" dur="500" fill="hold"/>
                                        <p:tgtEl>
                                          <p:spTgt spid="20"/>
                                        </p:tgtEl>
                                        <p:attrNameLst>
                                          <p:attrName>ppt_x</p:attrName>
                                        </p:attrNameLst>
                                      </p:cBhvr>
                                      <p:tavLst>
                                        <p:tav tm="0">
                                          <p:val>
                                            <p:strVal val="#ppt_x"/>
                                          </p:val>
                                        </p:tav>
                                        <p:tav tm="100000">
                                          <p:val>
                                            <p:strVal val="#ppt_x"/>
                                          </p:val>
                                        </p:tav>
                                      </p:tavLst>
                                    </p:anim>
                                    <p:anim calcmode="lin" valueType="num">
                                      <p:cBhvr>
                                        <p:cTn id="5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animBg="1">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animBg="1">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animBg="1">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animBg="1"/>
      <p:bldP spid="22" grpId="0" animBg="1"/>
      <p:bldP spid="23" grpId="0" animBg="1"/>
      <p:bldP spid="24" grpId="0" animBg="1"/>
      <p:bldP spid="25"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5 key words + images">
    <p:spTree>
      <p:nvGrpSpPr>
        <p:cNvPr id="1" name=""/>
        <p:cNvGrpSpPr/>
        <p:nvPr/>
      </p:nvGrpSpPr>
      <p:grpSpPr>
        <a:xfrm>
          <a:off x="0" y="0"/>
          <a:ext cx="0" cy="0"/>
          <a:chOff x="0" y="0"/>
          <a:chExt cx="0" cy="0"/>
        </a:xfrm>
      </p:grpSpPr>
      <p:sp>
        <p:nvSpPr>
          <p:cNvPr id="26" name="Rectangle 25"/>
          <p:cNvSpPr/>
          <p:nvPr userDrawn="1"/>
        </p:nvSpPr>
        <p:spPr>
          <a:xfrm>
            <a:off x="0" y="4762499"/>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6" name="Oval 5"/>
          <p:cNvSpPr/>
          <p:nvPr userDrawn="1"/>
        </p:nvSpPr>
        <p:spPr>
          <a:xfrm>
            <a:off x="600122" y="529854"/>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Picture Placeholder 6"/>
          <p:cNvSpPr>
            <a:spLocks noGrp="1"/>
          </p:cNvSpPr>
          <p:nvPr>
            <p:ph type="pic" sz="quarter" idx="15"/>
          </p:nvPr>
        </p:nvSpPr>
        <p:spPr>
          <a:xfrm>
            <a:off x="960796" y="891803"/>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2" name="Picture Placeholder 6"/>
          <p:cNvSpPr>
            <a:spLocks noGrp="1"/>
          </p:cNvSpPr>
          <p:nvPr>
            <p:ph type="pic" sz="quarter" idx="16"/>
          </p:nvPr>
        </p:nvSpPr>
        <p:spPr>
          <a:xfrm>
            <a:off x="2445305" y="891803"/>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3" name="Picture Placeholder 6"/>
          <p:cNvSpPr>
            <a:spLocks noGrp="1"/>
          </p:cNvSpPr>
          <p:nvPr>
            <p:ph type="pic" sz="quarter" idx="17"/>
          </p:nvPr>
        </p:nvSpPr>
        <p:spPr>
          <a:xfrm>
            <a:off x="3929814" y="891803"/>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dirty="0"/>
          </a:p>
        </p:txBody>
      </p:sp>
      <p:sp>
        <p:nvSpPr>
          <p:cNvPr id="24" name="Picture Placeholder 6"/>
          <p:cNvSpPr>
            <a:spLocks noGrp="1"/>
          </p:cNvSpPr>
          <p:nvPr>
            <p:ph type="pic" sz="quarter" idx="18"/>
          </p:nvPr>
        </p:nvSpPr>
        <p:spPr>
          <a:xfrm>
            <a:off x="5414322" y="891803"/>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5" name="Picture Placeholder 6"/>
          <p:cNvSpPr>
            <a:spLocks noGrp="1"/>
          </p:cNvSpPr>
          <p:nvPr>
            <p:ph type="pic" sz="quarter" idx="19"/>
          </p:nvPr>
        </p:nvSpPr>
        <p:spPr>
          <a:xfrm>
            <a:off x="6898831" y="891803"/>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cxnSp>
        <p:nvCxnSpPr>
          <p:cNvPr id="30" name="Straight Connector 29"/>
          <p:cNvCxnSpPr/>
          <p:nvPr userDrawn="1"/>
        </p:nvCxnSpPr>
        <p:spPr>
          <a:xfrm>
            <a:off x="583738"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1338902" y="2571751"/>
            <a:ext cx="6486054" cy="2041991"/>
            <a:chOff x="1338902" y="2571749"/>
            <a:chExt cx="6486054" cy="2041991"/>
          </a:xfrm>
        </p:grpSpPr>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r="40787"/>
            <a:stretch/>
          </p:blipFill>
          <p:spPr>
            <a:xfrm>
              <a:off x="1338902" y="2571749"/>
              <a:ext cx="4713784" cy="2041991"/>
            </a:xfrm>
            <a:prstGeom prst="rect">
              <a:avLst/>
            </a:prstGeom>
          </p:spPr>
        </p:pic>
        <p:pic>
          <p:nvPicPr>
            <p:cNvPr id="34" name="Picture 33"/>
            <p:cNvPicPr>
              <a:picLocks noChangeAspect="1"/>
            </p:cNvPicPr>
            <p:nvPr userDrawn="1"/>
          </p:nvPicPr>
          <p:blipFill rotWithShape="1">
            <a:blip r:embed="rId4">
              <a:extLst>
                <a:ext uri="{28A0092B-C50C-407E-A947-70E740481C1C}">
                  <a14:useLocalDpi xmlns:a14="http://schemas.microsoft.com/office/drawing/2010/main" val="0"/>
                </a:ext>
              </a:extLst>
            </a:blip>
            <a:srcRect l="77737"/>
            <a:stretch/>
          </p:blipFill>
          <p:spPr>
            <a:xfrm>
              <a:off x="6052686" y="2571749"/>
              <a:ext cx="1772270" cy="2041991"/>
            </a:xfrm>
            <a:prstGeom prst="rect">
              <a:avLst/>
            </a:prstGeom>
          </p:spPr>
        </p:pic>
      </p:grpSp>
      <p:sp>
        <p:nvSpPr>
          <p:cNvPr id="36" name="Picture Placeholder 6"/>
          <p:cNvSpPr>
            <a:spLocks noGrp="1"/>
          </p:cNvSpPr>
          <p:nvPr>
            <p:ph type="pic" sz="quarter" idx="20"/>
          </p:nvPr>
        </p:nvSpPr>
        <p:spPr>
          <a:xfrm>
            <a:off x="1721583" y="2937325"/>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37" name="Picture Placeholder 6"/>
          <p:cNvSpPr>
            <a:spLocks noGrp="1"/>
          </p:cNvSpPr>
          <p:nvPr>
            <p:ph type="pic" sz="quarter" idx="21"/>
          </p:nvPr>
        </p:nvSpPr>
        <p:spPr>
          <a:xfrm>
            <a:off x="3206090" y="2937325"/>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38" name="Picture Placeholder 6"/>
          <p:cNvSpPr>
            <a:spLocks noGrp="1"/>
          </p:cNvSpPr>
          <p:nvPr>
            <p:ph type="pic" sz="quarter" idx="22"/>
          </p:nvPr>
        </p:nvSpPr>
        <p:spPr>
          <a:xfrm>
            <a:off x="4690600" y="2937325"/>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dirty="0"/>
          </a:p>
        </p:txBody>
      </p:sp>
      <p:sp>
        <p:nvSpPr>
          <p:cNvPr id="39" name="Picture Placeholder 6"/>
          <p:cNvSpPr>
            <a:spLocks noGrp="1"/>
          </p:cNvSpPr>
          <p:nvPr>
            <p:ph type="pic" sz="quarter" idx="23"/>
          </p:nvPr>
        </p:nvSpPr>
        <p:spPr>
          <a:xfrm>
            <a:off x="6175109" y="2937325"/>
            <a:ext cx="1285889"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Tree>
    <p:extLst>
      <p:ext uri="{BB962C8B-B14F-4D97-AF65-F5344CB8AC3E}">
        <p14:creationId xmlns:p14="http://schemas.microsoft.com/office/powerpoint/2010/main" val="706805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85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14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150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5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160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16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36" grpId="0" animBg="1"/>
      <p:bldP spid="37" grpId="0" animBg="1"/>
      <p:bldP spid="38" grpId="0" animBg="1"/>
      <p:bldP spid="3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46000">
                <a:schemeClr val="tx1"/>
              </a:gs>
              <a:gs pos="100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MAGNETIC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4976" y="1268085"/>
            <a:ext cx="7614048" cy="960997"/>
          </a:xfrm>
          <a:prstGeom prst="rect">
            <a:avLst/>
          </a:prstGeom>
        </p:spPr>
      </p:pic>
      <p:sp>
        <p:nvSpPr>
          <p:cNvPr id="342" name="Title 343"/>
          <p:cNvSpPr>
            <a:spLocks noGrp="1"/>
          </p:cNvSpPr>
          <p:nvPr>
            <p:ph type="title"/>
          </p:nvPr>
        </p:nvSpPr>
        <p:spPr>
          <a:xfrm>
            <a:off x="3769489" y="3385631"/>
            <a:ext cx="1605033" cy="635347"/>
          </a:xfrm>
        </p:spPr>
        <p:txBody>
          <a:bodyPr/>
          <a:lstStyle>
            <a:lvl1pPr marL="0" algn="ctr" defTabSz="457200" rtl="0" eaLnBrk="1" latinLnBrk="0" hangingPunct="1">
              <a:spcBef>
                <a:spcPct val="0"/>
              </a:spcBef>
              <a:buNone/>
              <a:defRPr lang="en-US" sz="1400" kern="1200" cap="all" baseline="0">
                <a:solidFill>
                  <a:schemeClr val="accent1">
                    <a:lumMod val="60000"/>
                    <a:lumOff val="40000"/>
                  </a:schemeClr>
                </a:solidFill>
                <a:latin typeface="Calibri" panose="020F0502020204030204" pitchFamily="34" charset="0"/>
                <a:ea typeface="+mj-ea"/>
                <a:cs typeface="Aaux ProLight"/>
              </a:defRPr>
            </a:lvl1pPr>
          </a:lstStyle>
          <a:p>
            <a:r>
              <a:rPr lang="en-US" dirty="0" smtClean="0"/>
              <a:t>Click to edit</a:t>
            </a:r>
            <a:endParaRPr lang="en-US" dirty="0"/>
          </a:p>
        </p:txBody>
      </p:sp>
      <p:grpSp>
        <p:nvGrpSpPr>
          <p:cNvPr id="344" name="Group 4"/>
          <p:cNvGrpSpPr>
            <a:grpSpLocks noChangeAspect="1"/>
          </p:cNvGrpSpPr>
          <p:nvPr userDrawn="1"/>
        </p:nvGrpSpPr>
        <p:grpSpPr bwMode="auto">
          <a:xfrm>
            <a:off x="3885412" y="3067028"/>
            <a:ext cx="1373187" cy="1374775"/>
            <a:chOff x="1263" y="2374"/>
            <a:chExt cx="865" cy="866"/>
          </a:xfrm>
          <a:solidFill>
            <a:schemeClr val="accent2"/>
          </a:solidFill>
        </p:grpSpPr>
        <p:sp>
          <p:nvSpPr>
            <p:cNvPr id="346" name="Oval 5"/>
            <p:cNvSpPr>
              <a:spLocks noChangeArrowheads="1"/>
            </p:cNvSpPr>
            <p:nvPr userDrawn="1"/>
          </p:nvSpPr>
          <p:spPr bwMode="auto">
            <a:xfrm>
              <a:off x="1676" y="3200"/>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7" name="Freeform 6"/>
            <p:cNvSpPr>
              <a:spLocks/>
            </p:cNvSpPr>
            <p:nvPr userDrawn="1"/>
          </p:nvSpPr>
          <p:spPr bwMode="auto">
            <a:xfrm>
              <a:off x="1620" y="3195"/>
              <a:ext cx="43" cy="42"/>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8" name="Freeform 7"/>
            <p:cNvSpPr>
              <a:spLocks/>
            </p:cNvSpPr>
            <p:nvPr userDrawn="1"/>
          </p:nvSpPr>
          <p:spPr bwMode="auto">
            <a:xfrm>
              <a:off x="1567" y="3184"/>
              <a:ext cx="43" cy="43"/>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9" name="Freeform 8"/>
            <p:cNvSpPr>
              <a:spLocks/>
            </p:cNvSpPr>
            <p:nvPr userDrawn="1"/>
          </p:nvSpPr>
          <p:spPr bwMode="auto">
            <a:xfrm>
              <a:off x="1516" y="3166"/>
              <a:ext cx="45" cy="44"/>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0" name="Freeform 9"/>
            <p:cNvSpPr>
              <a:spLocks/>
            </p:cNvSpPr>
            <p:nvPr userDrawn="1"/>
          </p:nvSpPr>
          <p:spPr bwMode="auto">
            <a:xfrm>
              <a:off x="1466" y="3142"/>
              <a:ext cx="45" cy="45"/>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Freeform 10"/>
            <p:cNvSpPr>
              <a:spLocks/>
            </p:cNvSpPr>
            <p:nvPr userDrawn="1"/>
          </p:nvSpPr>
          <p:spPr bwMode="auto">
            <a:xfrm>
              <a:off x="1422" y="3113"/>
              <a:ext cx="44" cy="43"/>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2" name="Freeform 11"/>
            <p:cNvSpPr>
              <a:spLocks/>
            </p:cNvSpPr>
            <p:nvPr userDrawn="1"/>
          </p:nvSpPr>
          <p:spPr bwMode="auto">
            <a:xfrm>
              <a:off x="1382" y="3076"/>
              <a:ext cx="43" cy="45"/>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3" name="Freeform 12"/>
            <p:cNvSpPr>
              <a:spLocks/>
            </p:cNvSpPr>
            <p:nvPr userDrawn="1"/>
          </p:nvSpPr>
          <p:spPr bwMode="auto">
            <a:xfrm>
              <a:off x="1346" y="3035"/>
              <a:ext cx="44" cy="45"/>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Freeform 13"/>
            <p:cNvSpPr>
              <a:spLocks/>
            </p:cNvSpPr>
            <p:nvPr userDrawn="1"/>
          </p:nvSpPr>
          <p:spPr bwMode="auto">
            <a:xfrm>
              <a:off x="1316" y="2990"/>
              <a:ext cx="45" cy="45"/>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Freeform 14"/>
            <p:cNvSpPr>
              <a:spLocks/>
            </p:cNvSpPr>
            <p:nvPr userDrawn="1"/>
          </p:nvSpPr>
          <p:spPr bwMode="auto">
            <a:xfrm>
              <a:off x="1291" y="2942"/>
              <a:ext cx="45" cy="45"/>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6" name="Freeform 15"/>
            <p:cNvSpPr>
              <a:spLocks/>
            </p:cNvSpPr>
            <p:nvPr userDrawn="1"/>
          </p:nvSpPr>
          <p:spPr bwMode="auto">
            <a:xfrm>
              <a:off x="1275" y="2891"/>
              <a:ext cx="44" cy="45"/>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7" name="Freeform 16"/>
            <p:cNvSpPr>
              <a:spLocks/>
            </p:cNvSpPr>
            <p:nvPr userDrawn="1"/>
          </p:nvSpPr>
          <p:spPr bwMode="auto">
            <a:xfrm>
              <a:off x="1265" y="2840"/>
              <a:ext cx="43" cy="41"/>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Oval 17"/>
            <p:cNvSpPr>
              <a:spLocks noChangeArrowheads="1"/>
            </p:cNvSpPr>
            <p:nvPr userDrawn="1"/>
          </p:nvSpPr>
          <p:spPr bwMode="auto">
            <a:xfrm>
              <a:off x="1263" y="27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9" name="Freeform 18"/>
            <p:cNvSpPr>
              <a:spLocks/>
            </p:cNvSpPr>
            <p:nvPr userDrawn="1"/>
          </p:nvSpPr>
          <p:spPr bwMode="auto">
            <a:xfrm>
              <a:off x="1265" y="2733"/>
              <a:ext cx="43" cy="41"/>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0" name="Freeform 19"/>
            <p:cNvSpPr>
              <a:spLocks/>
            </p:cNvSpPr>
            <p:nvPr userDrawn="1"/>
          </p:nvSpPr>
          <p:spPr bwMode="auto">
            <a:xfrm>
              <a:off x="1275" y="2678"/>
              <a:ext cx="44" cy="43"/>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1" name="Freeform 20"/>
            <p:cNvSpPr>
              <a:spLocks/>
            </p:cNvSpPr>
            <p:nvPr userDrawn="1"/>
          </p:nvSpPr>
          <p:spPr bwMode="auto">
            <a:xfrm>
              <a:off x="1291" y="2627"/>
              <a:ext cx="45" cy="44"/>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21"/>
            <p:cNvSpPr>
              <a:spLocks/>
            </p:cNvSpPr>
            <p:nvPr userDrawn="1"/>
          </p:nvSpPr>
          <p:spPr bwMode="auto">
            <a:xfrm>
              <a:off x="1316" y="2577"/>
              <a:ext cx="45" cy="47"/>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3" name="Freeform 22"/>
            <p:cNvSpPr>
              <a:spLocks/>
            </p:cNvSpPr>
            <p:nvPr userDrawn="1"/>
          </p:nvSpPr>
          <p:spPr bwMode="auto">
            <a:xfrm>
              <a:off x="1346" y="2533"/>
              <a:ext cx="44" cy="44"/>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23"/>
            <p:cNvSpPr>
              <a:spLocks/>
            </p:cNvSpPr>
            <p:nvPr userDrawn="1"/>
          </p:nvSpPr>
          <p:spPr bwMode="auto">
            <a:xfrm>
              <a:off x="1382" y="2493"/>
              <a:ext cx="43" cy="43"/>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24"/>
            <p:cNvSpPr>
              <a:spLocks/>
            </p:cNvSpPr>
            <p:nvPr userDrawn="1"/>
          </p:nvSpPr>
          <p:spPr bwMode="auto">
            <a:xfrm>
              <a:off x="1422" y="2457"/>
              <a:ext cx="44" cy="44"/>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25"/>
            <p:cNvSpPr>
              <a:spLocks/>
            </p:cNvSpPr>
            <p:nvPr userDrawn="1"/>
          </p:nvSpPr>
          <p:spPr bwMode="auto">
            <a:xfrm>
              <a:off x="1466" y="2427"/>
              <a:ext cx="45" cy="44"/>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26"/>
            <p:cNvSpPr>
              <a:spLocks/>
            </p:cNvSpPr>
            <p:nvPr userDrawn="1"/>
          </p:nvSpPr>
          <p:spPr bwMode="auto">
            <a:xfrm>
              <a:off x="1516" y="2404"/>
              <a:ext cx="45" cy="44"/>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27"/>
            <p:cNvSpPr>
              <a:spLocks/>
            </p:cNvSpPr>
            <p:nvPr userDrawn="1"/>
          </p:nvSpPr>
          <p:spPr bwMode="auto">
            <a:xfrm>
              <a:off x="1567" y="2386"/>
              <a:ext cx="43" cy="44"/>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9" name="Freeform 28"/>
            <p:cNvSpPr>
              <a:spLocks/>
            </p:cNvSpPr>
            <p:nvPr userDrawn="1"/>
          </p:nvSpPr>
          <p:spPr bwMode="auto">
            <a:xfrm>
              <a:off x="1620" y="2376"/>
              <a:ext cx="43" cy="43"/>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0" name="Oval 29"/>
            <p:cNvSpPr>
              <a:spLocks noChangeArrowheads="1"/>
            </p:cNvSpPr>
            <p:nvPr userDrawn="1"/>
          </p:nvSpPr>
          <p:spPr bwMode="auto">
            <a:xfrm>
              <a:off x="1676" y="2374"/>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1" name="Freeform 30"/>
            <p:cNvSpPr>
              <a:spLocks/>
            </p:cNvSpPr>
            <p:nvPr userDrawn="1"/>
          </p:nvSpPr>
          <p:spPr bwMode="auto">
            <a:xfrm>
              <a:off x="1729" y="2376"/>
              <a:ext cx="42" cy="43"/>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2" name="Freeform 31"/>
            <p:cNvSpPr>
              <a:spLocks/>
            </p:cNvSpPr>
            <p:nvPr userDrawn="1"/>
          </p:nvSpPr>
          <p:spPr bwMode="auto">
            <a:xfrm>
              <a:off x="1781" y="2386"/>
              <a:ext cx="44" cy="44"/>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32"/>
            <p:cNvSpPr>
              <a:spLocks/>
            </p:cNvSpPr>
            <p:nvPr userDrawn="1"/>
          </p:nvSpPr>
          <p:spPr bwMode="auto">
            <a:xfrm>
              <a:off x="1832" y="2404"/>
              <a:ext cx="45" cy="44"/>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33"/>
            <p:cNvSpPr>
              <a:spLocks/>
            </p:cNvSpPr>
            <p:nvPr userDrawn="1"/>
          </p:nvSpPr>
          <p:spPr bwMode="auto">
            <a:xfrm>
              <a:off x="1880" y="2427"/>
              <a:ext cx="45" cy="44"/>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5" name="Freeform 34"/>
            <p:cNvSpPr>
              <a:spLocks/>
            </p:cNvSpPr>
            <p:nvPr userDrawn="1"/>
          </p:nvSpPr>
          <p:spPr bwMode="auto">
            <a:xfrm>
              <a:off x="1925" y="2457"/>
              <a:ext cx="44" cy="44"/>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Freeform 35"/>
            <p:cNvSpPr>
              <a:spLocks/>
            </p:cNvSpPr>
            <p:nvPr userDrawn="1"/>
          </p:nvSpPr>
          <p:spPr bwMode="auto">
            <a:xfrm>
              <a:off x="1966" y="2493"/>
              <a:ext cx="43" cy="43"/>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Freeform 36"/>
            <p:cNvSpPr>
              <a:spLocks/>
            </p:cNvSpPr>
            <p:nvPr userDrawn="1"/>
          </p:nvSpPr>
          <p:spPr bwMode="auto">
            <a:xfrm>
              <a:off x="2001" y="2533"/>
              <a:ext cx="44" cy="44"/>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Freeform 37"/>
            <p:cNvSpPr>
              <a:spLocks/>
            </p:cNvSpPr>
            <p:nvPr userDrawn="1"/>
          </p:nvSpPr>
          <p:spPr bwMode="auto">
            <a:xfrm>
              <a:off x="2030" y="2577"/>
              <a:ext cx="47" cy="47"/>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Freeform 38"/>
            <p:cNvSpPr>
              <a:spLocks/>
            </p:cNvSpPr>
            <p:nvPr userDrawn="1"/>
          </p:nvSpPr>
          <p:spPr bwMode="auto">
            <a:xfrm>
              <a:off x="2055" y="2627"/>
              <a:ext cx="45" cy="44"/>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Freeform 39"/>
            <p:cNvSpPr>
              <a:spLocks/>
            </p:cNvSpPr>
            <p:nvPr userDrawn="1"/>
          </p:nvSpPr>
          <p:spPr bwMode="auto">
            <a:xfrm>
              <a:off x="2073" y="2678"/>
              <a:ext cx="43" cy="43"/>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1" name="Freeform 40"/>
            <p:cNvSpPr>
              <a:spLocks/>
            </p:cNvSpPr>
            <p:nvPr userDrawn="1"/>
          </p:nvSpPr>
          <p:spPr bwMode="auto">
            <a:xfrm>
              <a:off x="2085" y="2733"/>
              <a:ext cx="41" cy="41"/>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2" name="Oval 41"/>
            <p:cNvSpPr>
              <a:spLocks noChangeArrowheads="1"/>
            </p:cNvSpPr>
            <p:nvPr userDrawn="1"/>
          </p:nvSpPr>
          <p:spPr bwMode="auto">
            <a:xfrm>
              <a:off x="2090" y="2787"/>
              <a:ext cx="38"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Freeform 42"/>
            <p:cNvSpPr>
              <a:spLocks/>
            </p:cNvSpPr>
            <p:nvPr userDrawn="1"/>
          </p:nvSpPr>
          <p:spPr bwMode="auto">
            <a:xfrm>
              <a:off x="2085" y="2840"/>
              <a:ext cx="41" cy="41"/>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4" name="Freeform 43"/>
            <p:cNvSpPr>
              <a:spLocks/>
            </p:cNvSpPr>
            <p:nvPr userDrawn="1"/>
          </p:nvSpPr>
          <p:spPr bwMode="auto">
            <a:xfrm>
              <a:off x="2073" y="2891"/>
              <a:ext cx="43" cy="45"/>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5" name="Freeform 44"/>
            <p:cNvSpPr>
              <a:spLocks/>
            </p:cNvSpPr>
            <p:nvPr userDrawn="1"/>
          </p:nvSpPr>
          <p:spPr bwMode="auto">
            <a:xfrm>
              <a:off x="2055" y="2942"/>
              <a:ext cx="45" cy="45"/>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6" name="Freeform 45"/>
            <p:cNvSpPr>
              <a:spLocks/>
            </p:cNvSpPr>
            <p:nvPr userDrawn="1"/>
          </p:nvSpPr>
          <p:spPr bwMode="auto">
            <a:xfrm>
              <a:off x="2030" y="2990"/>
              <a:ext cx="47" cy="45"/>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7" name="Freeform 46"/>
            <p:cNvSpPr>
              <a:spLocks/>
            </p:cNvSpPr>
            <p:nvPr userDrawn="1"/>
          </p:nvSpPr>
          <p:spPr bwMode="auto">
            <a:xfrm>
              <a:off x="2001" y="3035"/>
              <a:ext cx="44" cy="45"/>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8" name="Freeform 47"/>
            <p:cNvSpPr>
              <a:spLocks/>
            </p:cNvSpPr>
            <p:nvPr userDrawn="1"/>
          </p:nvSpPr>
          <p:spPr bwMode="auto">
            <a:xfrm>
              <a:off x="1966" y="3076"/>
              <a:ext cx="43" cy="45"/>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Freeform 48"/>
            <p:cNvSpPr>
              <a:spLocks/>
            </p:cNvSpPr>
            <p:nvPr userDrawn="1"/>
          </p:nvSpPr>
          <p:spPr bwMode="auto">
            <a:xfrm>
              <a:off x="1925" y="3113"/>
              <a:ext cx="44" cy="43"/>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0" name="Freeform 49"/>
            <p:cNvSpPr>
              <a:spLocks/>
            </p:cNvSpPr>
            <p:nvPr userDrawn="1"/>
          </p:nvSpPr>
          <p:spPr bwMode="auto">
            <a:xfrm>
              <a:off x="1880" y="3142"/>
              <a:ext cx="45" cy="45"/>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1" name="Freeform 50"/>
            <p:cNvSpPr>
              <a:spLocks/>
            </p:cNvSpPr>
            <p:nvPr userDrawn="1"/>
          </p:nvSpPr>
          <p:spPr bwMode="auto">
            <a:xfrm>
              <a:off x="1832" y="3166"/>
              <a:ext cx="45" cy="44"/>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2" name="Freeform 51"/>
            <p:cNvSpPr>
              <a:spLocks/>
            </p:cNvSpPr>
            <p:nvPr userDrawn="1"/>
          </p:nvSpPr>
          <p:spPr bwMode="auto">
            <a:xfrm>
              <a:off x="1781" y="3184"/>
              <a:ext cx="44" cy="43"/>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3" name="Freeform 52"/>
            <p:cNvSpPr>
              <a:spLocks/>
            </p:cNvSpPr>
            <p:nvPr userDrawn="1"/>
          </p:nvSpPr>
          <p:spPr bwMode="auto">
            <a:xfrm>
              <a:off x="1729" y="3195"/>
              <a:ext cx="42" cy="42"/>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153681848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wheel(1)">
                                      <p:cBhvr>
                                        <p:cTn id="7" dur="2000"/>
                                        <p:tgtEl>
                                          <p:spTgt spid="34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46000">
                <a:schemeClr val="tx1"/>
              </a:gs>
              <a:gs pos="100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42" name="Title 343"/>
          <p:cNvSpPr>
            <a:spLocks noGrp="1"/>
          </p:cNvSpPr>
          <p:nvPr>
            <p:ph type="title"/>
          </p:nvPr>
        </p:nvSpPr>
        <p:spPr>
          <a:xfrm>
            <a:off x="3769489" y="3385631"/>
            <a:ext cx="1605033" cy="635347"/>
          </a:xfrm>
        </p:spPr>
        <p:txBody>
          <a:bodyPr/>
          <a:lstStyle>
            <a:lvl1pPr marL="0" algn="ctr" defTabSz="457200" rtl="0" eaLnBrk="1" latinLnBrk="0" hangingPunct="1">
              <a:spcBef>
                <a:spcPct val="0"/>
              </a:spcBef>
              <a:buNone/>
              <a:defRPr lang="en-US" sz="1400" kern="1200" cap="all" baseline="0">
                <a:solidFill>
                  <a:schemeClr val="accent1">
                    <a:lumMod val="60000"/>
                    <a:lumOff val="40000"/>
                  </a:schemeClr>
                </a:solidFill>
                <a:latin typeface="Calibri" panose="020F0502020204030204" pitchFamily="34" charset="0"/>
                <a:ea typeface="+mj-ea"/>
                <a:cs typeface="Aaux ProLight"/>
              </a:defRPr>
            </a:lvl1pPr>
          </a:lstStyle>
          <a:p>
            <a:r>
              <a:rPr lang="en-US" dirty="0" smtClean="0"/>
              <a:t>Click to edit</a:t>
            </a:r>
            <a:endParaRPr lang="en-US" dirty="0"/>
          </a:p>
        </p:txBody>
      </p:sp>
      <p:grpSp>
        <p:nvGrpSpPr>
          <p:cNvPr id="344" name="Group 4"/>
          <p:cNvGrpSpPr>
            <a:grpSpLocks noChangeAspect="1"/>
          </p:cNvGrpSpPr>
          <p:nvPr userDrawn="1"/>
        </p:nvGrpSpPr>
        <p:grpSpPr bwMode="auto">
          <a:xfrm>
            <a:off x="3885412" y="3067028"/>
            <a:ext cx="1373187" cy="1374775"/>
            <a:chOff x="1263" y="2374"/>
            <a:chExt cx="865" cy="866"/>
          </a:xfrm>
          <a:solidFill>
            <a:schemeClr val="accent2"/>
          </a:solidFill>
        </p:grpSpPr>
        <p:sp>
          <p:nvSpPr>
            <p:cNvPr id="346" name="Oval 5"/>
            <p:cNvSpPr>
              <a:spLocks noChangeArrowheads="1"/>
            </p:cNvSpPr>
            <p:nvPr userDrawn="1"/>
          </p:nvSpPr>
          <p:spPr bwMode="auto">
            <a:xfrm>
              <a:off x="1676" y="3200"/>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7" name="Freeform 6"/>
            <p:cNvSpPr>
              <a:spLocks/>
            </p:cNvSpPr>
            <p:nvPr userDrawn="1"/>
          </p:nvSpPr>
          <p:spPr bwMode="auto">
            <a:xfrm>
              <a:off x="1620" y="3195"/>
              <a:ext cx="43" cy="42"/>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8" name="Freeform 7"/>
            <p:cNvSpPr>
              <a:spLocks/>
            </p:cNvSpPr>
            <p:nvPr userDrawn="1"/>
          </p:nvSpPr>
          <p:spPr bwMode="auto">
            <a:xfrm>
              <a:off x="1567" y="3184"/>
              <a:ext cx="43" cy="43"/>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9" name="Freeform 8"/>
            <p:cNvSpPr>
              <a:spLocks/>
            </p:cNvSpPr>
            <p:nvPr userDrawn="1"/>
          </p:nvSpPr>
          <p:spPr bwMode="auto">
            <a:xfrm>
              <a:off x="1516" y="3166"/>
              <a:ext cx="45" cy="44"/>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0" name="Freeform 9"/>
            <p:cNvSpPr>
              <a:spLocks/>
            </p:cNvSpPr>
            <p:nvPr userDrawn="1"/>
          </p:nvSpPr>
          <p:spPr bwMode="auto">
            <a:xfrm>
              <a:off x="1466" y="3142"/>
              <a:ext cx="45" cy="45"/>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Freeform 10"/>
            <p:cNvSpPr>
              <a:spLocks/>
            </p:cNvSpPr>
            <p:nvPr userDrawn="1"/>
          </p:nvSpPr>
          <p:spPr bwMode="auto">
            <a:xfrm>
              <a:off x="1422" y="3113"/>
              <a:ext cx="44" cy="43"/>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2" name="Freeform 11"/>
            <p:cNvSpPr>
              <a:spLocks/>
            </p:cNvSpPr>
            <p:nvPr userDrawn="1"/>
          </p:nvSpPr>
          <p:spPr bwMode="auto">
            <a:xfrm>
              <a:off x="1382" y="3076"/>
              <a:ext cx="43" cy="45"/>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3" name="Freeform 12"/>
            <p:cNvSpPr>
              <a:spLocks/>
            </p:cNvSpPr>
            <p:nvPr userDrawn="1"/>
          </p:nvSpPr>
          <p:spPr bwMode="auto">
            <a:xfrm>
              <a:off x="1346" y="3035"/>
              <a:ext cx="44" cy="45"/>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Freeform 13"/>
            <p:cNvSpPr>
              <a:spLocks/>
            </p:cNvSpPr>
            <p:nvPr userDrawn="1"/>
          </p:nvSpPr>
          <p:spPr bwMode="auto">
            <a:xfrm>
              <a:off x="1316" y="2990"/>
              <a:ext cx="45" cy="45"/>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Freeform 14"/>
            <p:cNvSpPr>
              <a:spLocks/>
            </p:cNvSpPr>
            <p:nvPr userDrawn="1"/>
          </p:nvSpPr>
          <p:spPr bwMode="auto">
            <a:xfrm>
              <a:off x="1291" y="2942"/>
              <a:ext cx="45" cy="45"/>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6" name="Freeform 15"/>
            <p:cNvSpPr>
              <a:spLocks/>
            </p:cNvSpPr>
            <p:nvPr userDrawn="1"/>
          </p:nvSpPr>
          <p:spPr bwMode="auto">
            <a:xfrm>
              <a:off x="1275" y="2891"/>
              <a:ext cx="44" cy="45"/>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7" name="Freeform 16"/>
            <p:cNvSpPr>
              <a:spLocks/>
            </p:cNvSpPr>
            <p:nvPr userDrawn="1"/>
          </p:nvSpPr>
          <p:spPr bwMode="auto">
            <a:xfrm>
              <a:off x="1265" y="2840"/>
              <a:ext cx="43" cy="41"/>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Oval 17"/>
            <p:cNvSpPr>
              <a:spLocks noChangeArrowheads="1"/>
            </p:cNvSpPr>
            <p:nvPr userDrawn="1"/>
          </p:nvSpPr>
          <p:spPr bwMode="auto">
            <a:xfrm>
              <a:off x="1263" y="27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9" name="Freeform 18"/>
            <p:cNvSpPr>
              <a:spLocks/>
            </p:cNvSpPr>
            <p:nvPr userDrawn="1"/>
          </p:nvSpPr>
          <p:spPr bwMode="auto">
            <a:xfrm>
              <a:off x="1265" y="2733"/>
              <a:ext cx="43" cy="41"/>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0" name="Freeform 19"/>
            <p:cNvSpPr>
              <a:spLocks/>
            </p:cNvSpPr>
            <p:nvPr userDrawn="1"/>
          </p:nvSpPr>
          <p:spPr bwMode="auto">
            <a:xfrm>
              <a:off x="1275" y="2678"/>
              <a:ext cx="44" cy="43"/>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1" name="Freeform 20"/>
            <p:cNvSpPr>
              <a:spLocks/>
            </p:cNvSpPr>
            <p:nvPr userDrawn="1"/>
          </p:nvSpPr>
          <p:spPr bwMode="auto">
            <a:xfrm>
              <a:off x="1291" y="2627"/>
              <a:ext cx="45" cy="44"/>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21"/>
            <p:cNvSpPr>
              <a:spLocks/>
            </p:cNvSpPr>
            <p:nvPr userDrawn="1"/>
          </p:nvSpPr>
          <p:spPr bwMode="auto">
            <a:xfrm>
              <a:off x="1316" y="2577"/>
              <a:ext cx="45" cy="47"/>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3" name="Freeform 22"/>
            <p:cNvSpPr>
              <a:spLocks/>
            </p:cNvSpPr>
            <p:nvPr userDrawn="1"/>
          </p:nvSpPr>
          <p:spPr bwMode="auto">
            <a:xfrm>
              <a:off x="1346" y="2533"/>
              <a:ext cx="44" cy="44"/>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23"/>
            <p:cNvSpPr>
              <a:spLocks/>
            </p:cNvSpPr>
            <p:nvPr userDrawn="1"/>
          </p:nvSpPr>
          <p:spPr bwMode="auto">
            <a:xfrm>
              <a:off x="1382" y="2493"/>
              <a:ext cx="43" cy="43"/>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24"/>
            <p:cNvSpPr>
              <a:spLocks/>
            </p:cNvSpPr>
            <p:nvPr userDrawn="1"/>
          </p:nvSpPr>
          <p:spPr bwMode="auto">
            <a:xfrm>
              <a:off x="1422" y="2457"/>
              <a:ext cx="44" cy="44"/>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25"/>
            <p:cNvSpPr>
              <a:spLocks/>
            </p:cNvSpPr>
            <p:nvPr userDrawn="1"/>
          </p:nvSpPr>
          <p:spPr bwMode="auto">
            <a:xfrm>
              <a:off x="1466" y="2427"/>
              <a:ext cx="45" cy="44"/>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26"/>
            <p:cNvSpPr>
              <a:spLocks/>
            </p:cNvSpPr>
            <p:nvPr userDrawn="1"/>
          </p:nvSpPr>
          <p:spPr bwMode="auto">
            <a:xfrm>
              <a:off x="1516" y="2404"/>
              <a:ext cx="45" cy="44"/>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27"/>
            <p:cNvSpPr>
              <a:spLocks/>
            </p:cNvSpPr>
            <p:nvPr userDrawn="1"/>
          </p:nvSpPr>
          <p:spPr bwMode="auto">
            <a:xfrm>
              <a:off x="1567" y="2386"/>
              <a:ext cx="43" cy="44"/>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9" name="Freeform 28"/>
            <p:cNvSpPr>
              <a:spLocks/>
            </p:cNvSpPr>
            <p:nvPr userDrawn="1"/>
          </p:nvSpPr>
          <p:spPr bwMode="auto">
            <a:xfrm>
              <a:off x="1620" y="2376"/>
              <a:ext cx="43" cy="43"/>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0" name="Oval 29"/>
            <p:cNvSpPr>
              <a:spLocks noChangeArrowheads="1"/>
            </p:cNvSpPr>
            <p:nvPr userDrawn="1"/>
          </p:nvSpPr>
          <p:spPr bwMode="auto">
            <a:xfrm>
              <a:off x="1676" y="2374"/>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1" name="Freeform 30"/>
            <p:cNvSpPr>
              <a:spLocks/>
            </p:cNvSpPr>
            <p:nvPr userDrawn="1"/>
          </p:nvSpPr>
          <p:spPr bwMode="auto">
            <a:xfrm>
              <a:off x="1729" y="2376"/>
              <a:ext cx="42" cy="43"/>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2" name="Freeform 31"/>
            <p:cNvSpPr>
              <a:spLocks/>
            </p:cNvSpPr>
            <p:nvPr userDrawn="1"/>
          </p:nvSpPr>
          <p:spPr bwMode="auto">
            <a:xfrm>
              <a:off x="1781" y="2386"/>
              <a:ext cx="44" cy="44"/>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32"/>
            <p:cNvSpPr>
              <a:spLocks/>
            </p:cNvSpPr>
            <p:nvPr userDrawn="1"/>
          </p:nvSpPr>
          <p:spPr bwMode="auto">
            <a:xfrm>
              <a:off x="1832" y="2404"/>
              <a:ext cx="45" cy="44"/>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33"/>
            <p:cNvSpPr>
              <a:spLocks/>
            </p:cNvSpPr>
            <p:nvPr userDrawn="1"/>
          </p:nvSpPr>
          <p:spPr bwMode="auto">
            <a:xfrm>
              <a:off x="1880" y="2427"/>
              <a:ext cx="45" cy="44"/>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5" name="Freeform 34"/>
            <p:cNvSpPr>
              <a:spLocks/>
            </p:cNvSpPr>
            <p:nvPr userDrawn="1"/>
          </p:nvSpPr>
          <p:spPr bwMode="auto">
            <a:xfrm>
              <a:off x="1925" y="2457"/>
              <a:ext cx="44" cy="44"/>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Freeform 35"/>
            <p:cNvSpPr>
              <a:spLocks/>
            </p:cNvSpPr>
            <p:nvPr userDrawn="1"/>
          </p:nvSpPr>
          <p:spPr bwMode="auto">
            <a:xfrm>
              <a:off x="1966" y="2493"/>
              <a:ext cx="43" cy="43"/>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Freeform 36"/>
            <p:cNvSpPr>
              <a:spLocks/>
            </p:cNvSpPr>
            <p:nvPr userDrawn="1"/>
          </p:nvSpPr>
          <p:spPr bwMode="auto">
            <a:xfrm>
              <a:off x="2001" y="2533"/>
              <a:ext cx="44" cy="44"/>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Freeform 37"/>
            <p:cNvSpPr>
              <a:spLocks/>
            </p:cNvSpPr>
            <p:nvPr userDrawn="1"/>
          </p:nvSpPr>
          <p:spPr bwMode="auto">
            <a:xfrm>
              <a:off x="2030" y="2577"/>
              <a:ext cx="47" cy="47"/>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Freeform 38"/>
            <p:cNvSpPr>
              <a:spLocks/>
            </p:cNvSpPr>
            <p:nvPr userDrawn="1"/>
          </p:nvSpPr>
          <p:spPr bwMode="auto">
            <a:xfrm>
              <a:off x="2055" y="2627"/>
              <a:ext cx="45" cy="44"/>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Freeform 39"/>
            <p:cNvSpPr>
              <a:spLocks/>
            </p:cNvSpPr>
            <p:nvPr userDrawn="1"/>
          </p:nvSpPr>
          <p:spPr bwMode="auto">
            <a:xfrm>
              <a:off x="2073" y="2678"/>
              <a:ext cx="43" cy="43"/>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1" name="Freeform 40"/>
            <p:cNvSpPr>
              <a:spLocks/>
            </p:cNvSpPr>
            <p:nvPr userDrawn="1"/>
          </p:nvSpPr>
          <p:spPr bwMode="auto">
            <a:xfrm>
              <a:off x="2085" y="2733"/>
              <a:ext cx="41" cy="41"/>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2" name="Oval 41"/>
            <p:cNvSpPr>
              <a:spLocks noChangeArrowheads="1"/>
            </p:cNvSpPr>
            <p:nvPr userDrawn="1"/>
          </p:nvSpPr>
          <p:spPr bwMode="auto">
            <a:xfrm>
              <a:off x="2090" y="2787"/>
              <a:ext cx="38"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Freeform 42"/>
            <p:cNvSpPr>
              <a:spLocks/>
            </p:cNvSpPr>
            <p:nvPr userDrawn="1"/>
          </p:nvSpPr>
          <p:spPr bwMode="auto">
            <a:xfrm>
              <a:off x="2085" y="2840"/>
              <a:ext cx="41" cy="41"/>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4" name="Freeform 43"/>
            <p:cNvSpPr>
              <a:spLocks/>
            </p:cNvSpPr>
            <p:nvPr userDrawn="1"/>
          </p:nvSpPr>
          <p:spPr bwMode="auto">
            <a:xfrm>
              <a:off x="2073" y="2891"/>
              <a:ext cx="43" cy="45"/>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5" name="Freeform 44"/>
            <p:cNvSpPr>
              <a:spLocks/>
            </p:cNvSpPr>
            <p:nvPr userDrawn="1"/>
          </p:nvSpPr>
          <p:spPr bwMode="auto">
            <a:xfrm>
              <a:off x="2055" y="2942"/>
              <a:ext cx="45" cy="45"/>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6" name="Freeform 45"/>
            <p:cNvSpPr>
              <a:spLocks/>
            </p:cNvSpPr>
            <p:nvPr userDrawn="1"/>
          </p:nvSpPr>
          <p:spPr bwMode="auto">
            <a:xfrm>
              <a:off x="2030" y="2990"/>
              <a:ext cx="47" cy="45"/>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7" name="Freeform 46"/>
            <p:cNvSpPr>
              <a:spLocks/>
            </p:cNvSpPr>
            <p:nvPr userDrawn="1"/>
          </p:nvSpPr>
          <p:spPr bwMode="auto">
            <a:xfrm>
              <a:off x="2001" y="3035"/>
              <a:ext cx="44" cy="45"/>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8" name="Freeform 47"/>
            <p:cNvSpPr>
              <a:spLocks/>
            </p:cNvSpPr>
            <p:nvPr userDrawn="1"/>
          </p:nvSpPr>
          <p:spPr bwMode="auto">
            <a:xfrm>
              <a:off x="1966" y="3076"/>
              <a:ext cx="43" cy="45"/>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Freeform 48"/>
            <p:cNvSpPr>
              <a:spLocks/>
            </p:cNvSpPr>
            <p:nvPr userDrawn="1"/>
          </p:nvSpPr>
          <p:spPr bwMode="auto">
            <a:xfrm>
              <a:off x="1925" y="3113"/>
              <a:ext cx="44" cy="43"/>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0" name="Freeform 49"/>
            <p:cNvSpPr>
              <a:spLocks/>
            </p:cNvSpPr>
            <p:nvPr userDrawn="1"/>
          </p:nvSpPr>
          <p:spPr bwMode="auto">
            <a:xfrm>
              <a:off x="1880" y="3142"/>
              <a:ext cx="45" cy="45"/>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1" name="Freeform 50"/>
            <p:cNvSpPr>
              <a:spLocks/>
            </p:cNvSpPr>
            <p:nvPr userDrawn="1"/>
          </p:nvSpPr>
          <p:spPr bwMode="auto">
            <a:xfrm>
              <a:off x="1832" y="3166"/>
              <a:ext cx="45" cy="44"/>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2" name="Freeform 51"/>
            <p:cNvSpPr>
              <a:spLocks/>
            </p:cNvSpPr>
            <p:nvPr userDrawn="1"/>
          </p:nvSpPr>
          <p:spPr bwMode="auto">
            <a:xfrm>
              <a:off x="1781" y="3184"/>
              <a:ext cx="44" cy="43"/>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3" name="Freeform 52"/>
            <p:cNvSpPr>
              <a:spLocks/>
            </p:cNvSpPr>
            <p:nvPr userDrawn="1"/>
          </p:nvSpPr>
          <p:spPr bwMode="auto">
            <a:xfrm>
              <a:off x="1729" y="3195"/>
              <a:ext cx="42" cy="42"/>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55" name="Picture 54"/>
          <p:cNvPicPr>
            <a:picLocks noChangeAspect="1"/>
          </p:cNvPicPr>
          <p:nvPr userDrawn="1"/>
        </p:nvPicPr>
        <p:blipFill rotWithShape="1">
          <a:blip r:embed="rId2" cstate="print">
            <a:extLst>
              <a:ext uri="{28A0092B-C50C-407E-A947-70E740481C1C}">
                <a14:useLocalDpi xmlns:a14="http://schemas.microsoft.com/office/drawing/2010/main"/>
              </a:ext>
            </a:extLst>
          </a:blip>
          <a:srcRect b="-14384"/>
          <a:stretch/>
        </p:blipFill>
        <p:spPr>
          <a:xfrm>
            <a:off x="4" y="1"/>
            <a:ext cx="9143999" cy="3185294"/>
          </a:xfrm>
          <a:prstGeom prst="rect">
            <a:avLst/>
          </a:prstGeom>
        </p:spPr>
      </p:pic>
    </p:spTree>
    <p:extLst>
      <p:ext uri="{BB962C8B-B14F-4D97-AF65-F5344CB8AC3E}">
        <p14:creationId xmlns:p14="http://schemas.microsoft.com/office/powerpoint/2010/main" val="29173272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wheel(1)">
                                      <p:cBhvr>
                                        <p:cTn id="7" dur="2000"/>
                                        <p:tgtEl>
                                          <p:spTgt spid="34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638" y="0"/>
            <a:ext cx="9180000" cy="5184000"/>
          </a:xfrm>
          <a:prstGeom prst="rect">
            <a:avLst/>
          </a:prstGeom>
        </p:spPr>
      </p:pic>
      <p:sp>
        <p:nvSpPr>
          <p:cNvPr id="342" name="Title 343"/>
          <p:cNvSpPr>
            <a:spLocks noGrp="1"/>
          </p:cNvSpPr>
          <p:nvPr>
            <p:ph type="title"/>
          </p:nvPr>
        </p:nvSpPr>
        <p:spPr>
          <a:xfrm>
            <a:off x="1546708" y="2210185"/>
            <a:ext cx="589508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230366671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46000">
                <a:schemeClr val="tx1"/>
              </a:gs>
              <a:gs pos="100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b="-14384"/>
          <a:stretch/>
        </p:blipFill>
        <p:spPr>
          <a:xfrm>
            <a:off x="4" y="1"/>
            <a:ext cx="9143999" cy="3185294"/>
          </a:xfrm>
          <a:prstGeom prst="rect">
            <a:avLst/>
          </a:prstGeom>
        </p:spPr>
      </p:pic>
      <p:sp>
        <p:nvSpPr>
          <p:cNvPr id="442" name="Title 343"/>
          <p:cNvSpPr>
            <a:spLocks noGrp="1"/>
          </p:cNvSpPr>
          <p:nvPr>
            <p:ph type="title"/>
          </p:nvPr>
        </p:nvSpPr>
        <p:spPr>
          <a:xfrm>
            <a:off x="3769489" y="3385631"/>
            <a:ext cx="1605033" cy="635347"/>
          </a:xfrm>
        </p:spPr>
        <p:txBody>
          <a:bodyPr/>
          <a:lstStyle>
            <a:lvl1pPr marL="0" algn="ctr" defTabSz="457200" rtl="0" eaLnBrk="1" latinLnBrk="0" hangingPunct="1">
              <a:spcBef>
                <a:spcPct val="0"/>
              </a:spcBef>
              <a:buNone/>
              <a:defRPr lang="en-US" sz="14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grpSp>
        <p:nvGrpSpPr>
          <p:cNvPr id="344" name="Group 4"/>
          <p:cNvGrpSpPr>
            <a:grpSpLocks noChangeAspect="1"/>
          </p:cNvGrpSpPr>
          <p:nvPr userDrawn="1"/>
        </p:nvGrpSpPr>
        <p:grpSpPr bwMode="auto">
          <a:xfrm>
            <a:off x="3885412" y="3067028"/>
            <a:ext cx="1373187" cy="1374775"/>
            <a:chOff x="1263" y="2374"/>
            <a:chExt cx="865" cy="866"/>
          </a:xfrm>
          <a:solidFill>
            <a:schemeClr val="accent1"/>
          </a:solidFill>
        </p:grpSpPr>
        <p:sp>
          <p:nvSpPr>
            <p:cNvPr id="346" name="Oval 5"/>
            <p:cNvSpPr>
              <a:spLocks noChangeArrowheads="1"/>
            </p:cNvSpPr>
            <p:nvPr userDrawn="1"/>
          </p:nvSpPr>
          <p:spPr bwMode="auto">
            <a:xfrm>
              <a:off x="1676" y="3200"/>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7" name="Freeform 6"/>
            <p:cNvSpPr>
              <a:spLocks/>
            </p:cNvSpPr>
            <p:nvPr userDrawn="1"/>
          </p:nvSpPr>
          <p:spPr bwMode="auto">
            <a:xfrm>
              <a:off x="1620" y="3195"/>
              <a:ext cx="43" cy="42"/>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8" name="Freeform 7"/>
            <p:cNvSpPr>
              <a:spLocks/>
            </p:cNvSpPr>
            <p:nvPr userDrawn="1"/>
          </p:nvSpPr>
          <p:spPr bwMode="auto">
            <a:xfrm>
              <a:off x="1567" y="3184"/>
              <a:ext cx="43" cy="43"/>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9" name="Freeform 8"/>
            <p:cNvSpPr>
              <a:spLocks/>
            </p:cNvSpPr>
            <p:nvPr userDrawn="1"/>
          </p:nvSpPr>
          <p:spPr bwMode="auto">
            <a:xfrm>
              <a:off x="1516" y="3166"/>
              <a:ext cx="45" cy="44"/>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0" name="Freeform 9"/>
            <p:cNvSpPr>
              <a:spLocks/>
            </p:cNvSpPr>
            <p:nvPr userDrawn="1"/>
          </p:nvSpPr>
          <p:spPr bwMode="auto">
            <a:xfrm>
              <a:off x="1466" y="3142"/>
              <a:ext cx="45" cy="45"/>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Freeform 10"/>
            <p:cNvSpPr>
              <a:spLocks/>
            </p:cNvSpPr>
            <p:nvPr userDrawn="1"/>
          </p:nvSpPr>
          <p:spPr bwMode="auto">
            <a:xfrm>
              <a:off x="1422" y="3113"/>
              <a:ext cx="44" cy="43"/>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2" name="Freeform 11"/>
            <p:cNvSpPr>
              <a:spLocks/>
            </p:cNvSpPr>
            <p:nvPr userDrawn="1"/>
          </p:nvSpPr>
          <p:spPr bwMode="auto">
            <a:xfrm>
              <a:off x="1382" y="3076"/>
              <a:ext cx="43" cy="45"/>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3" name="Freeform 12"/>
            <p:cNvSpPr>
              <a:spLocks/>
            </p:cNvSpPr>
            <p:nvPr userDrawn="1"/>
          </p:nvSpPr>
          <p:spPr bwMode="auto">
            <a:xfrm>
              <a:off x="1346" y="3035"/>
              <a:ext cx="44" cy="45"/>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Freeform 13"/>
            <p:cNvSpPr>
              <a:spLocks/>
            </p:cNvSpPr>
            <p:nvPr userDrawn="1"/>
          </p:nvSpPr>
          <p:spPr bwMode="auto">
            <a:xfrm>
              <a:off x="1316" y="2990"/>
              <a:ext cx="45" cy="45"/>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Freeform 14"/>
            <p:cNvSpPr>
              <a:spLocks/>
            </p:cNvSpPr>
            <p:nvPr userDrawn="1"/>
          </p:nvSpPr>
          <p:spPr bwMode="auto">
            <a:xfrm>
              <a:off x="1291" y="2942"/>
              <a:ext cx="45" cy="45"/>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6" name="Freeform 15"/>
            <p:cNvSpPr>
              <a:spLocks/>
            </p:cNvSpPr>
            <p:nvPr userDrawn="1"/>
          </p:nvSpPr>
          <p:spPr bwMode="auto">
            <a:xfrm>
              <a:off x="1275" y="2891"/>
              <a:ext cx="44" cy="45"/>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7" name="Freeform 16"/>
            <p:cNvSpPr>
              <a:spLocks/>
            </p:cNvSpPr>
            <p:nvPr userDrawn="1"/>
          </p:nvSpPr>
          <p:spPr bwMode="auto">
            <a:xfrm>
              <a:off x="1265" y="2840"/>
              <a:ext cx="43" cy="41"/>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Oval 17"/>
            <p:cNvSpPr>
              <a:spLocks noChangeArrowheads="1"/>
            </p:cNvSpPr>
            <p:nvPr userDrawn="1"/>
          </p:nvSpPr>
          <p:spPr bwMode="auto">
            <a:xfrm>
              <a:off x="1263" y="27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9" name="Freeform 18"/>
            <p:cNvSpPr>
              <a:spLocks/>
            </p:cNvSpPr>
            <p:nvPr userDrawn="1"/>
          </p:nvSpPr>
          <p:spPr bwMode="auto">
            <a:xfrm>
              <a:off x="1265" y="2733"/>
              <a:ext cx="43" cy="41"/>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0" name="Freeform 19"/>
            <p:cNvSpPr>
              <a:spLocks/>
            </p:cNvSpPr>
            <p:nvPr userDrawn="1"/>
          </p:nvSpPr>
          <p:spPr bwMode="auto">
            <a:xfrm>
              <a:off x="1275" y="2678"/>
              <a:ext cx="44" cy="43"/>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1" name="Freeform 20"/>
            <p:cNvSpPr>
              <a:spLocks/>
            </p:cNvSpPr>
            <p:nvPr userDrawn="1"/>
          </p:nvSpPr>
          <p:spPr bwMode="auto">
            <a:xfrm>
              <a:off x="1291" y="2627"/>
              <a:ext cx="45" cy="44"/>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21"/>
            <p:cNvSpPr>
              <a:spLocks/>
            </p:cNvSpPr>
            <p:nvPr userDrawn="1"/>
          </p:nvSpPr>
          <p:spPr bwMode="auto">
            <a:xfrm>
              <a:off x="1316" y="2577"/>
              <a:ext cx="45" cy="47"/>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3" name="Freeform 22"/>
            <p:cNvSpPr>
              <a:spLocks/>
            </p:cNvSpPr>
            <p:nvPr userDrawn="1"/>
          </p:nvSpPr>
          <p:spPr bwMode="auto">
            <a:xfrm>
              <a:off x="1346" y="2533"/>
              <a:ext cx="44" cy="44"/>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23"/>
            <p:cNvSpPr>
              <a:spLocks/>
            </p:cNvSpPr>
            <p:nvPr userDrawn="1"/>
          </p:nvSpPr>
          <p:spPr bwMode="auto">
            <a:xfrm>
              <a:off x="1382" y="2493"/>
              <a:ext cx="43" cy="43"/>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24"/>
            <p:cNvSpPr>
              <a:spLocks/>
            </p:cNvSpPr>
            <p:nvPr userDrawn="1"/>
          </p:nvSpPr>
          <p:spPr bwMode="auto">
            <a:xfrm>
              <a:off x="1422" y="2457"/>
              <a:ext cx="44" cy="44"/>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25"/>
            <p:cNvSpPr>
              <a:spLocks/>
            </p:cNvSpPr>
            <p:nvPr userDrawn="1"/>
          </p:nvSpPr>
          <p:spPr bwMode="auto">
            <a:xfrm>
              <a:off x="1466" y="2427"/>
              <a:ext cx="45" cy="44"/>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26"/>
            <p:cNvSpPr>
              <a:spLocks/>
            </p:cNvSpPr>
            <p:nvPr userDrawn="1"/>
          </p:nvSpPr>
          <p:spPr bwMode="auto">
            <a:xfrm>
              <a:off x="1516" y="2404"/>
              <a:ext cx="45" cy="44"/>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27"/>
            <p:cNvSpPr>
              <a:spLocks/>
            </p:cNvSpPr>
            <p:nvPr userDrawn="1"/>
          </p:nvSpPr>
          <p:spPr bwMode="auto">
            <a:xfrm>
              <a:off x="1567" y="2386"/>
              <a:ext cx="43" cy="44"/>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9" name="Freeform 28"/>
            <p:cNvSpPr>
              <a:spLocks/>
            </p:cNvSpPr>
            <p:nvPr userDrawn="1"/>
          </p:nvSpPr>
          <p:spPr bwMode="auto">
            <a:xfrm>
              <a:off x="1620" y="2376"/>
              <a:ext cx="43" cy="43"/>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0" name="Oval 29"/>
            <p:cNvSpPr>
              <a:spLocks noChangeArrowheads="1"/>
            </p:cNvSpPr>
            <p:nvPr userDrawn="1"/>
          </p:nvSpPr>
          <p:spPr bwMode="auto">
            <a:xfrm>
              <a:off x="1676" y="2374"/>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1" name="Freeform 30"/>
            <p:cNvSpPr>
              <a:spLocks/>
            </p:cNvSpPr>
            <p:nvPr userDrawn="1"/>
          </p:nvSpPr>
          <p:spPr bwMode="auto">
            <a:xfrm>
              <a:off x="1729" y="2376"/>
              <a:ext cx="42" cy="43"/>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2" name="Freeform 31"/>
            <p:cNvSpPr>
              <a:spLocks/>
            </p:cNvSpPr>
            <p:nvPr userDrawn="1"/>
          </p:nvSpPr>
          <p:spPr bwMode="auto">
            <a:xfrm>
              <a:off x="1781" y="2386"/>
              <a:ext cx="44" cy="44"/>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32"/>
            <p:cNvSpPr>
              <a:spLocks/>
            </p:cNvSpPr>
            <p:nvPr userDrawn="1"/>
          </p:nvSpPr>
          <p:spPr bwMode="auto">
            <a:xfrm>
              <a:off x="1832" y="2404"/>
              <a:ext cx="45" cy="44"/>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33"/>
            <p:cNvSpPr>
              <a:spLocks/>
            </p:cNvSpPr>
            <p:nvPr userDrawn="1"/>
          </p:nvSpPr>
          <p:spPr bwMode="auto">
            <a:xfrm>
              <a:off x="1880" y="2427"/>
              <a:ext cx="45" cy="44"/>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5" name="Freeform 34"/>
            <p:cNvSpPr>
              <a:spLocks/>
            </p:cNvSpPr>
            <p:nvPr userDrawn="1"/>
          </p:nvSpPr>
          <p:spPr bwMode="auto">
            <a:xfrm>
              <a:off x="1925" y="2457"/>
              <a:ext cx="44" cy="44"/>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Freeform 35"/>
            <p:cNvSpPr>
              <a:spLocks/>
            </p:cNvSpPr>
            <p:nvPr userDrawn="1"/>
          </p:nvSpPr>
          <p:spPr bwMode="auto">
            <a:xfrm>
              <a:off x="1966" y="2493"/>
              <a:ext cx="43" cy="43"/>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Freeform 36"/>
            <p:cNvSpPr>
              <a:spLocks/>
            </p:cNvSpPr>
            <p:nvPr userDrawn="1"/>
          </p:nvSpPr>
          <p:spPr bwMode="auto">
            <a:xfrm>
              <a:off x="2001" y="2533"/>
              <a:ext cx="44" cy="44"/>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Freeform 37"/>
            <p:cNvSpPr>
              <a:spLocks/>
            </p:cNvSpPr>
            <p:nvPr userDrawn="1"/>
          </p:nvSpPr>
          <p:spPr bwMode="auto">
            <a:xfrm>
              <a:off x="2030" y="2577"/>
              <a:ext cx="47" cy="47"/>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Freeform 38"/>
            <p:cNvSpPr>
              <a:spLocks/>
            </p:cNvSpPr>
            <p:nvPr userDrawn="1"/>
          </p:nvSpPr>
          <p:spPr bwMode="auto">
            <a:xfrm>
              <a:off x="2055" y="2627"/>
              <a:ext cx="45" cy="44"/>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Freeform 39"/>
            <p:cNvSpPr>
              <a:spLocks/>
            </p:cNvSpPr>
            <p:nvPr userDrawn="1"/>
          </p:nvSpPr>
          <p:spPr bwMode="auto">
            <a:xfrm>
              <a:off x="2073" y="2678"/>
              <a:ext cx="43" cy="43"/>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1" name="Freeform 40"/>
            <p:cNvSpPr>
              <a:spLocks/>
            </p:cNvSpPr>
            <p:nvPr userDrawn="1"/>
          </p:nvSpPr>
          <p:spPr bwMode="auto">
            <a:xfrm>
              <a:off x="2085" y="2733"/>
              <a:ext cx="41" cy="41"/>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2" name="Oval 41"/>
            <p:cNvSpPr>
              <a:spLocks noChangeArrowheads="1"/>
            </p:cNvSpPr>
            <p:nvPr userDrawn="1"/>
          </p:nvSpPr>
          <p:spPr bwMode="auto">
            <a:xfrm>
              <a:off x="2090" y="2787"/>
              <a:ext cx="38"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Freeform 42"/>
            <p:cNvSpPr>
              <a:spLocks/>
            </p:cNvSpPr>
            <p:nvPr userDrawn="1"/>
          </p:nvSpPr>
          <p:spPr bwMode="auto">
            <a:xfrm>
              <a:off x="2085" y="2840"/>
              <a:ext cx="41" cy="41"/>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4" name="Freeform 43"/>
            <p:cNvSpPr>
              <a:spLocks/>
            </p:cNvSpPr>
            <p:nvPr userDrawn="1"/>
          </p:nvSpPr>
          <p:spPr bwMode="auto">
            <a:xfrm>
              <a:off x="2073" y="2891"/>
              <a:ext cx="43" cy="45"/>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5" name="Freeform 44"/>
            <p:cNvSpPr>
              <a:spLocks/>
            </p:cNvSpPr>
            <p:nvPr userDrawn="1"/>
          </p:nvSpPr>
          <p:spPr bwMode="auto">
            <a:xfrm>
              <a:off x="2055" y="2942"/>
              <a:ext cx="45" cy="45"/>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6" name="Freeform 45"/>
            <p:cNvSpPr>
              <a:spLocks/>
            </p:cNvSpPr>
            <p:nvPr userDrawn="1"/>
          </p:nvSpPr>
          <p:spPr bwMode="auto">
            <a:xfrm>
              <a:off x="2030" y="2990"/>
              <a:ext cx="47" cy="45"/>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7" name="Freeform 46"/>
            <p:cNvSpPr>
              <a:spLocks/>
            </p:cNvSpPr>
            <p:nvPr userDrawn="1"/>
          </p:nvSpPr>
          <p:spPr bwMode="auto">
            <a:xfrm>
              <a:off x="2001" y="3035"/>
              <a:ext cx="44" cy="45"/>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8" name="Freeform 47"/>
            <p:cNvSpPr>
              <a:spLocks/>
            </p:cNvSpPr>
            <p:nvPr userDrawn="1"/>
          </p:nvSpPr>
          <p:spPr bwMode="auto">
            <a:xfrm>
              <a:off x="1966" y="3076"/>
              <a:ext cx="43" cy="45"/>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Freeform 48"/>
            <p:cNvSpPr>
              <a:spLocks/>
            </p:cNvSpPr>
            <p:nvPr userDrawn="1"/>
          </p:nvSpPr>
          <p:spPr bwMode="auto">
            <a:xfrm>
              <a:off x="1925" y="3113"/>
              <a:ext cx="44" cy="43"/>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0" name="Freeform 49"/>
            <p:cNvSpPr>
              <a:spLocks/>
            </p:cNvSpPr>
            <p:nvPr userDrawn="1"/>
          </p:nvSpPr>
          <p:spPr bwMode="auto">
            <a:xfrm>
              <a:off x="1880" y="3142"/>
              <a:ext cx="45" cy="45"/>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1" name="Freeform 50"/>
            <p:cNvSpPr>
              <a:spLocks/>
            </p:cNvSpPr>
            <p:nvPr userDrawn="1"/>
          </p:nvSpPr>
          <p:spPr bwMode="auto">
            <a:xfrm>
              <a:off x="1832" y="3166"/>
              <a:ext cx="45" cy="44"/>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2" name="Freeform 51"/>
            <p:cNvSpPr>
              <a:spLocks/>
            </p:cNvSpPr>
            <p:nvPr userDrawn="1"/>
          </p:nvSpPr>
          <p:spPr bwMode="auto">
            <a:xfrm>
              <a:off x="1781" y="3184"/>
              <a:ext cx="44" cy="43"/>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3" name="Freeform 52"/>
            <p:cNvSpPr>
              <a:spLocks/>
            </p:cNvSpPr>
            <p:nvPr userDrawn="1"/>
          </p:nvSpPr>
          <p:spPr bwMode="auto">
            <a:xfrm>
              <a:off x="1729" y="3195"/>
              <a:ext cx="42" cy="42"/>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281513226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44"/>
                                        </p:tgtEl>
                                        <p:attrNameLst>
                                          <p:attrName>style.visibility</p:attrName>
                                        </p:attrNameLst>
                                      </p:cBhvr>
                                      <p:to>
                                        <p:strVal val="visible"/>
                                      </p:to>
                                    </p:set>
                                    <p:animEffect transition="in" filter="wheel(1)">
                                      <p:cBhvr>
                                        <p:cTn id="11" dur="2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gradFill flip="none" rotWithShape="1">
            <a:gsLst>
              <a:gs pos="12000">
                <a:schemeClr val="tx1"/>
              </a:gs>
              <a:gs pos="88000">
                <a:srgbClr val="3E0213"/>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1525213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2" name="Picture 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637" y="0"/>
            <a:ext cx="9180000" cy="5184000"/>
          </a:xfrm>
          <a:prstGeom prst="rect">
            <a:avLst/>
          </a:prstGeom>
        </p:spPr>
      </p:pic>
      <p:sp>
        <p:nvSpPr>
          <p:cNvPr id="341" name="Title 343"/>
          <p:cNvSpPr>
            <a:spLocks noGrp="1"/>
          </p:cNvSpPr>
          <p:nvPr>
            <p:ph type="title"/>
          </p:nvPr>
        </p:nvSpPr>
        <p:spPr>
          <a:xfrm>
            <a:off x="1822974" y="2313204"/>
            <a:ext cx="552074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424533630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n Animating Tit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6400" y="222761"/>
            <a:ext cx="8135240" cy="307777"/>
          </a:xfrm>
        </p:spPr>
        <p:txBody>
          <a:bodyPr wrap="none">
            <a:spAutoFit/>
          </a:bodyPr>
          <a:lstStyle>
            <a:lvl1pPr>
              <a:defRPr sz="2800" b="1"/>
            </a:lvl1pPr>
          </a:lstStyle>
          <a:p>
            <a:r>
              <a:rPr lang="fr-FR" dirty="0" smtClean="0"/>
              <a:t>CLIQUEZ POUR MODIFIER LE STYLE DU TITRE</a:t>
            </a:r>
            <a:endParaRPr lang="fr-FR" dirty="0"/>
          </a:p>
        </p:txBody>
      </p:sp>
    </p:spTree>
    <p:extLst>
      <p:ext uri="{BB962C8B-B14F-4D97-AF65-F5344CB8AC3E}">
        <p14:creationId xmlns:p14="http://schemas.microsoft.com/office/powerpoint/2010/main" val="32809368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079710"/>
      </p:ext>
    </p:extLst>
  </p:cSld>
  <p:clrMapOvr>
    <a:masterClrMapping/>
  </p:clrMapOvr>
  <p:transition xmlns:p14="http://schemas.microsoft.com/office/powerpoint/2010/mai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lIns="81455" tIns="40727" rIns="81455" bIns="40727"/>
          <a:lstStyle/>
          <a:p>
            <a:endParaRPr lang="en-U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lIns="81455" tIns="40727" rIns="81455" bIns="40727"/>
          <a:lstStyle/>
          <a:p>
            <a:fld id="{787D706F-4C79-7548-BD65-9F580D2502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1475375"/>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37000">
                <a:schemeClr val="tx1"/>
              </a:gs>
              <a:gs pos="88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MAGNETIC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16336" y="1749934"/>
            <a:ext cx="6511332" cy="821819"/>
          </a:xfrm>
          <a:prstGeom prst="rect">
            <a:avLst/>
          </a:prstGeom>
        </p:spPr>
      </p:pic>
      <p:sp>
        <p:nvSpPr>
          <p:cNvPr id="342" name="Title 343"/>
          <p:cNvSpPr>
            <a:spLocks noGrp="1"/>
          </p:cNvSpPr>
          <p:nvPr>
            <p:ph type="title"/>
          </p:nvPr>
        </p:nvSpPr>
        <p:spPr>
          <a:xfrm>
            <a:off x="2601173" y="3254204"/>
            <a:ext cx="3735364" cy="635347"/>
          </a:xfrm>
        </p:spPr>
        <p:txBody>
          <a:bodyPr/>
          <a:lstStyle>
            <a:lvl1pPr marL="0" algn="ctr" defTabSz="457200" rtl="0" eaLnBrk="1" latinLnBrk="0" hangingPunct="1">
              <a:spcBef>
                <a:spcPct val="0"/>
              </a:spcBef>
              <a:buNone/>
              <a:defRPr lang="en-US" sz="2000" kern="1200" cap="all" baseline="0">
                <a:solidFill>
                  <a:schemeClr val="accent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355232274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59146854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5700480" y="-1128"/>
            <a:ext cx="3459961" cy="4895850"/>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417714287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shutterstock_173836940 greyscale.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306180" y="456439"/>
            <a:ext cx="4837820" cy="4437529"/>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279735372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a:ext>
            </a:extLst>
          </a:blip>
          <a:srcRect r="-10811"/>
          <a:stretch/>
        </p:blipFill>
        <p:spPr>
          <a:xfrm>
            <a:off x="0" y="1006764"/>
            <a:ext cx="5831840" cy="3887893"/>
          </a:xfrm>
          <a:prstGeom prst="rect">
            <a:avLst/>
          </a:prstGeom>
        </p:spPr>
      </p:pic>
    </p:spTree>
    <p:extLst>
      <p:ext uri="{BB962C8B-B14F-4D97-AF65-F5344CB8AC3E}">
        <p14:creationId xmlns:p14="http://schemas.microsoft.com/office/powerpoint/2010/main" val="317688274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048052" y="799201"/>
            <a:ext cx="7095950" cy="4094439"/>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66690542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4" name="Picture 13" descr="shutterstock_220147318 gre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6769" y="1104572"/>
            <a:ext cx="2525346" cy="3789089"/>
          </a:xfrm>
          <a:prstGeom prst="rect">
            <a:avLst/>
          </a:prstGeom>
        </p:spPr>
      </p:pic>
    </p:spTree>
    <p:extLst>
      <p:ext uri="{BB962C8B-B14F-4D97-AF65-F5344CB8AC3E}">
        <p14:creationId xmlns:p14="http://schemas.microsoft.com/office/powerpoint/2010/main" val="311476909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895201"/>
            <a:ext cx="5998309" cy="4000377"/>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4933160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re 1"/>
          <p:cNvSpPr>
            <a:spLocks noGrp="1"/>
          </p:cNvSpPr>
          <p:nvPr>
            <p:ph type="title"/>
          </p:nvPr>
        </p:nvSpPr>
        <p:spPr>
          <a:xfrm>
            <a:off x="542927" y="350044"/>
            <a:ext cx="8039100" cy="223838"/>
          </a:xfrm>
        </p:spPr>
        <p:txBody>
          <a:bodyPr/>
          <a:lstStyle/>
          <a:p>
            <a:r>
              <a:rPr lang="fr-FR" smtClean="0"/>
              <a:t>Cliquez pour modifier le style du titre</a:t>
            </a:r>
            <a:endParaRPr lang="fr-FR" dirty="0"/>
          </a:p>
        </p:txBody>
      </p:sp>
      <p:sp>
        <p:nvSpPr>
          <p:cNvPr id="3" name="Espace réservé du contenu 2"/>
          <p:cNvSpPr>
            <a:spLocks noGrp="1"/>
          </p:cNvSpPr>
          <p:nvPr>
            <p:ph idx="1"/>
          </p:nvPr>
        </p:nvSpPr>
        <p:spPr>
          <a:xfrm>
            <a:off x="557215" y="1214156"/>
            <a:ext cx="2520000" cy="3194100"/>
          </a:xfrm>
        </p:spPr>
        <p:txBody>
          <a:bodyPr/>
          <a:lstStyle>
            <a:lvl1pPr marL="0" indent="1587">
              <a:lnSpc>
                <a:spcPts val="1999"/>
              </a:lnSpc>
              <a:defRPr sz="1400" b="0"/>
            </a:lvl1pPr>
            <a:lvl2pPr marL="3175" indent="-3175">
              <a:lnSpc>
                <a:spcPts val="1999"/>
              </a:lnSpc>
              <a:spcBef>
                <a:spcPts val="1999"/>
              </a:spcBef>
              <a:buNone/>
              <a:defRPr sz="1400"/>
            </a:lvl2pPr>
            <a:lvl3pPr marL="176182" indent="-176182">
              <a:lnSpc>
                <a:spcPts val="1999"/>
              </a:lnSpc>
              <a:buFont typeface="Arial" pitchFamily="34" charset="0"/>
              <a:buChar char="–"/>
              <a:defRPr/>
            </a:lvl3pPr>
            <a:lvl4pPr marL="176182" indent="0">
              <a:lnSpc>
                <a:spcPts val="1500"/>
              </a:lnSpc>
              <a:buFontTx/>
              <a:buNone/>
              <a:defRPr sz="1100" b="1"/>
            </a:lvl4pPr>
            <a:lvl5pPr marL="176182" indent="0">
              <a:lnSpc>
                <a:spcPts val="1500"/>
              </a:lnSpc>
              <a:defRPr sz="1100" b="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contenu 2"/>
          <p:cNvSpPr>
            <a:spLocks noGrp="1"/>
          </p:cNvSpPr>
          <p:nvPr>
            <p:ph idx="17"/>
          </p:nvPr>
        </p:nvSpPr>
        <p:spPr>
          <a:xfrm>
            <a:off x="3307387" y="1214156"/>
            <a:ext cx="2520000" cy="3194100"/>
          </a:xfrm>
        </p:spPr>
        <p:txBody>
          <a:bodyPr/>
          <a:lstStyle>
            <a:lvl1pPr marL="0" indent="1587">
              <a:lnSpc>
                <a:spcPts val="1999"/>
              </a:lnSpc>
              <a:defRPr sz="1400" b="0"/>
            </a:lvl1pPr>
            <a:lvl2pPr marL="3175" indent="-3175">
              <a:lnSpc>
                <a:spcPts val="1999"/>
              </a:lnSpc>
              <a:spcBef>
                <a:spcPts val="1999"/>
              </a:spcBef>
              <a:buNone/>
              <a:defRPr sz="1400"/>
            </a:lvl2pPr>
            <a:lvl3pPr marL="176182" indent="-176182">
              <a:lnSpc>
                <a:spcPts val="1999"/>
              </a:lnSpc>
              <a:buFont typeface="Arial" pitchFamily="34" charset="0"/>
              <a:buChar char="–"/>
              <a:defRPr/>
            </a:lvl3pPr>
            <a:lvl4pPr marL="176182" indent="0">
              <a:lnSpc>
                <a:spcPts val="1500"/>
              </a:lnSpc>
              <a:buFontTx/>
              <a:buNone/>
              <a:defRPr sz="1100" b="1"/>
            </a:lvl4pPr>
            <a:lvl5pPr marL="176182" indent="0">
              <a:lnSpc>
                <a:spcPts val="1500"/>
              </a:lnSpc>
              <a:defRPr sz="1100" b="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contenu 2"/>
          <p:cNvSpPr>
            <a:spLocks noGrp="1"/>
          </p:cNvSpPr>
          <p:nvPr>
            <p:ph idx="18"/>
          </p:nvPr>
        </p:nvSpPr>
        <p:spPr>
          <a:xfrm>
            <a:off x="6049920" y="1214156"/>
            <a:ext cx="2520000" cy="3194100"/>
          </a:xfrm>
        </p:spPr>
        <p:txBody>
          <a:bodyPr/>
          <a:lstStyle>
            <a:lvl1pPr marL="0" indent="1587">
              <a:lnSpc>
                <a:spcPts val="1999"/>
              </a:lnSpc>
              <a:defRPr sz="1400" b="0"/>
            </a:lvl1pPr>
            <a:lvl2pPr marL="3175" indent="-3175">
              <a:lnSpc>
                <a:spcPts val="1999"/>
              </a:lnSpc>
              <a:spcBef>
                <a:spcPts val="1999"/>
              </a:spcBef>
              <a:buNone/>
              <a:defRPr sz="1400"/>
            </a:lvl2pPr>
            <a:lvl3pPr marL="176182" indent="-176182">
              <a:lnSpc>
                <a:spcPts val="1999"/>
              </a:lnSpc>
              <a:buFont typeface="Arial" pitchFamily="34" charset="0"/>
              <a:buChar char="–"/>
              <a:defRPr/>
            </a:lvl3pPr>
            <a:lvl4pPr marL="176182" indent="0">
              <a:lnSpc>
                <a:spcPts val="1600"/>
              </a:lnSpc>
              <a:buFontTx/>
              <a:buNone/>
              <a:defRPr sz="1100" b="1"/>
            </a:lvl4pPr>
            <a:lvl5pPr marL="176182" indent="0">
              <a:lnSpc>
                <a:spcPts val="1600"/>
              </a:lnSpc>
              <a:defRPr sz="1100" b="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Espace réservé du texte 13"/>
          <p:cNvSpPr>
            <a:spLocks noGrp="1"/>
          </p:cNvSpPr>
          <p:nvPr>
            <p:ph type="body" sz="quarter" idx="19"/>
          </p:nvPr>
        </p:nvSpPr>
        <p:spPr>
          <a:xfrm>
            <a:off x="795650" y="614363"/>
            <a:ext cx="7786379" cy="471488"/>
          </a:xfrm>
        </p:spPr>
        <p:txBody>
          <a:bodyPr/>
          <a:lstStyle>
            <a:lvl1pPr marL="0" indent="0">
              <a:defRPr sz="2000">
                <a:solidFill>
                  <a:schemeClr val="accent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398893227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14" name="Picture 13"/>
          <p:cNvPicPr>
            <a:picLocks noChangeAspect="1"/>
          </p:cNvPicPr>
          <p:nvPr userDrawn="1"/>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l="12237" t="21961" r="4828" b="9491"/>
          <a:stretch/>
        </p:blipFill>
        <p:spPr>
          <a:xfrm>
            <a:off x="-3783" y="1356062"/>
            <a:ext cx="3556608" cy="3538406"/>
          </a:xfrm>
          <a:prstGeom prst="rect">
            <a:avLst/>
          </a:prstGeom>
          <a:noFill/>
          <a:ln>
            <a:noFill/>
          </a:ln>
        </p:spPr>
      </p:pic>
    </p:spTree>
    <p:extLst>
      <p:ext uri="{BB962C8B-B14F-4D97-AF65-F5344CB8AC3E}">
        <p14:creationId xmlns:p14="http://schemas.microsoft.com/office/powerpoint/2010/main" val="124299190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r="14301"/>
          <a:stretch/>
        </p:blipFill>
        <p:spPr>
          <a:xfrm>
            <a:off x="3669695" y="1105434"/>
            <a:ext cx="5474306" cy="3796458"/>
          </a:xfrm>
          <a:prstGeom prst="rect">
            <a:avLst/>
          </a:prstGeom>
        </p:spPr>
      </p:pic>
    </p:spTree>
    <p:extLst>
      <p:ext uri="{BB962C8B-B14F-4D97-AF65-F5344CB8AC3E}">
        <p14:creationId xmlns:p14="http://schemas.microsoft.com/office/powerpoint/2010/main" val="219505604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5 key words">
    <p:spTree>
      <p:nvGrpSpPr>
        <p:cNvPr id="1" name=""/>
        <p:cNvGrpSpPr/>
        <p:nvPr/>
      </p:nvGrpSpPr>
      <p:grpSpPr>
        <a:xfrm>
          <a:off x="0" y="0"/>
          <a:ext cx="0" cy="0"/>
          <a:chOff x="0" y="0"/>
          <a:chExt cx="0" cy="0"/>
        </a:xfrm>
      </p:grpSpPr>
      <p:sp>
        <p:nvSpPr>
          <p:cNvPr id="21" name="Rectangle 20"/>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descr="shutterstock_64183273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5496" b="12060"/>
          <a:stretch/>
        </p:blipFill>
        <p:spPr>
          <a:xfrm>
            <a:off x="4582750" y="68383"/>
            <a:ext cx="4561253" cy="4679462"/>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24" name="Picture 23"/>
          <p:cNvPicPr>
            <a:picLocks noChangeAspect="1"/>
          </p:cNvPicPr>
          <p:nvPr userDrawn="1"/>
        </p:nvPicPr>
        <p:blipFill rotWithShape="1">
          <a:blip r:embed="rId4"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25" name="Straight Connector 24"/>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4846655"/>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4" name="Picture 13" descr="shutterstock_113186782 blue.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36043" y="40012"/>
            <a:ext cx="3228731" cy="4852682"/>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476405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4762501"/>
            <a:ext cx="9144000" cy="4667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spTree>
    <p:extLst>
      <p:ext uri="{BB962C8B-B14F-4D97-AF65-F5344CB8AC3E}">
        <p14:creationId xmlns:p14="http://schemas.microsoft.com/office/powerpoint/2010/main" val="168384053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x3 picture boxes +x3 Txt boxes">
    <p:spTree>
      <p:nvGrpSpPr>
        <p:cNvPr id="1" name=""/>
        <p:cNvGrpSpPr/>
        <p:nvPr/>
      </p:nvGrpSpPr>
      <p:grpSpPr>
        <a:xfrm>
          <a:off x="0" y="0"/>
          <a:ext cx="0" cy="0"/>
          <a:chOff x="0" y="0"/>
          <a:chExt cx="0" cy="0"/>
        </a:xfrm>
      </p:grpSpPr>
      <p:sp>
        <p:nvSpPr>
          <p:cNvPr id="2" name="Rectangle 1"/>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MAGNETIC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93970" y="1586013"/>
            <a:ext cx="6511332" cy="821819"/>
          </a:xfrm>
          <a:prstGeom prst="rect">
            <a:avLst/>
          </a:prstGeom>
        </p:spPr>
      </p:pic>
      <p:sp>
        <p:nvSpPr>
          <p:cNvPr id="3" name="Rectangle 2"/>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986908" y="1110292"/>
            <a:ext cx="1457296" cy="1485571"/>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5" name="Group 64"/>
          <p:cNvGrpSpPr/>
          <p:nvPr userDrawn="1"/>
        </p:nvGrpSpPr>
        <p:grpSpPr>
          <a:xfrm>
            <a:off x="855125" y="994249"/>
            <a:ext cx="1720857" cy="1717687"/>
            <a:chOff x="769975" y="1149540"/>
            <a:chExt cx="1720856" cy="1717687"/>
          </a:xfrm>
        </p:grpSpPr>
        <p:sp>
          <p:nvSpPr>
            <p:cNvPr id="1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66" name="Picture Placeholder 6"/>
          <p:cNvSpPr>
            <a:spLocks noGrp="1"/>
          </p:cNvSpPr>
          <p:nvPr>
            <p:ph type="pic" sz="quarter" idx="11"/>
          </p:nvPr>
        </p:nvSpPr>
        <p:spPr>
          <a:xfrm>
            <a:off x="3803709" y="1107651"/>
            <a:ext cx="1457296" cy="1485571"/>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7" name="Group 66"/>
          <p:cNvGrpSpPr/>
          <p:nvPr userDrawn="1"/>
        </p:nvGrpSpPr>
        <p:grpSpPr>
          <a:xfrm>
            <a:off x="3671929" y="991608"/>
            <a:ext cx="1720857" cy="1717687"/>
            <a:chOff x="769975" y="1149540"/>
            <a:chExt cx="1720856" cy="1717687"/>
          </a:xfrm>
        </p:grpSpPr>
        <p:sp>
          <p:nvSpPr>
            <p:cNvPr id="68"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16" name="Picture Placeholder 6"/>
          <p:cNvSpPr>
            <a:spLocks noGrp="1"/>
          </p:cNvSpPr>
          <p:nvPr>
            <p:ph type="pic" sz="quarter" idx="12"/>
          </p:nvPr>
        </p:nvSpPr>
        <p:spPr>
          <a:xfrm>
            <a:off x="6615501" y="1104977"/>
            <a:ext cx="1457296" cy="1485571"/>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117" name="Group 116"/>
          <p:cNvGrpSpPr/>
          <p:nvPr userDrawn="1"/>
        </p:nvGrpSpPr>
        <p:grpSpPr>
          <a:xfrm>
            <a:off x="6483717" y="988932"/>
            <a:ext cx="1720857" cy="1717687"/>
            <a:chOff x="769975" y="1149540"/>
            <a:chExt cx="1720856" cy="1717687"/>
          </a:xfrm>
        </p:grpSpPr>
        <p:sp>
          <p:nvSpPr>
            <p:cNvPr id="118"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67" name="Text Placeholder 166"/>
          <p:cNvSpPr>
            <a:spLocks noGrp="1"/>
          </p:cNvSpPr>
          <p:nvPr>
            <p:ph type="body" sz="quarter" idx="13"/>
          </p:nvPr>
        </p:nvSpPr>
        <p:spPr>
          <a:xfrm>
            <a:off x="369414" y="2882675"/>
            <a:ext cx="2692284" cy="906463"/>
          </a:xfrm>
        </p:spPr>
        <p:txBody>
          <a:bodyPr/>
          <a:lstStyle>
            <a:lvl1pPr marL="0" indent="0" algn="ctr">
              <a:lnSpc>
                <a:spcPts val="1900"/>
              </a:lnSpc>
              <a:buFontTx/>
              <a:buNone/>
              <a:defRPr sz="1800">
                <a:solidFill>
                  <a:schemeClr val="tx2"/>
                </a:solidFill>
              </a:defRPr>
            </a:lvl1pPr>
          </a:lstStyle>
          <a:p>
            <a:pPr lvl="0"/>
            <a:endParaRPr lang="en-US"/>
          </a:p>
        </p:txBody>
      </p:sp>
      <p:sp>
        <p:nvSpPr>
          <p:cNvPr id="168" name="Text Placeholder 166"/>
          <p:cNvSpPr>
            <a:spLocks noGrp="1"/>
          </p:cNvSpPr>
          <p:nvPr>
            <p:ph type="body" sz="quarter" idx="14"/>
          </p:nvPr>
        </p:nvSpPr>
        <p:spPr>
          <a:xfrm>
            <a:off x="3186219" y="2882675"/>
            <a:ext cx="2692284" cy="906463"/>
          </a:xfrm>
        </p:spPr>
        <p:txBody>
          <a:bodyPr/>
          <a:lstStyle>
            <a:lvl1pPr marL="0" indent="0" algn="ctr">
              <a:lnSpc>
                <a:spcPts val="1900"/>
              </a:lnSpc>
              <a:buFontTx/>
              <a:buNone/>
              <a:defRPr sz="1800">
                <a:solidFill>
                  <a:schemeClr val="tx2"/>
                </a:solidFill>
              </a:defRPr>
            </a:lvl1pPr>
          </a:lstStyle>
          <a:p>
            <a:pPr lvl="0"/>
            <a:endParaRPr lang="en-US"/>
          </a:p>
        </p:txBody>
      </p:sp>
      <p:sp>
        <p:nvSpPr>
          <p:cNvPr id="169" name="Text Placeholder 166"/>
          <p:cNvSpPr>
            <a:spLocks noGrp="1"/>
          </p:cNvSpPr>
          <p:nvPr>
            <p:ph type="body" sz="quarter" idx="15"/>
          </p:nvPr>
        </p:nvSpPr>
        <p:spPr>
          <a:xfrm>
            <a:off x="5998007" y="2882675"/>
            <a:ext cx="2692284" cy="906463"/>
          </a:xfrm>
        </p:spPr>
        <p:txBody>
          <a:bodyPr/>
          <a:lstStyle>
            <a:lvl1pPr marL="0" indent="0" algn="ctr">
              <a:lnSpc>
                <a:spcPts val="1900"/>
              </a:lnSpc>
              <a:buFontTx/>
              <a:buNone/>
              <a:defRPr sz="1800">
                <a:solidFill>
                  <a:schemeClr val="tx2"/>
                </a:solidFill>
              </a:defRPr>
            </a:lvl1pPr>
          </a:lstStyle>
          <a:p>
            <a:pPr lvl="0"/>
            <a:endParaRPr lang="en-US"/>
          </a:p>
        </p:txBody>
      </p:sp>
      <p:pic>
        <p:nvPicPr>
          <p:cNvPr id="171" name="Picture 17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78995411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67">
                                            <p:txEl>
                                              <p:pRg st="0" end="0"/>
                                            </p:txEl>
                                          </p:spTgt>
                                        </p:tgtEl>
                                        <p:attrNameLst>
                                          <p:attrName>style.visibility</p:attrName>
                                        </p:attrNameLst>
                                      </p:cBhvr>
                                      <p:to>
                                        <p:strVal val="visible"/>
                                      </p:to>
                                    </p:set>
                                    <p:animEffect transition="in" filter="fade">
                                      <p:cBhvr>
                                        <p:cTn id="13" dur="500"/>
                                        <p:tgtEl>
                                          <p:spTgt spid="16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68">
                                            <p:txEl>
                                              <p:pRg st="0" end="0"/>
                                            </p:txEl>
                                          </p:spTgt>
                                        </p:tgtEl>
                                        <p:attrNameLst>
                                          <p:attrName>style.visibility</p:attrName>
                                        </p:attrNameLst>
                                      </p:cBhvr>
                                      <p:to>
                                        <p:strVal val="visible"/>
                                      </p:to>
                                    </p:set>
                                    <p:animEffect transition="in" filter="fade">
                                      <p:cBhvr>
                                        <p:cTn id="23" dur="500"/>
                                        <p:tgtEl>
                                          <p:spTgt spid="168">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500"/>
                                        <p:tgtEl>
                                          <p:spTgt spid="116"/>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500"/>
                                        <p:tgtEl>
                                          <p:spTgt spid="117"/>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169">
                                            <p:txEl>
                                              <p:pRg st="0" end="0"/>
                                            </p:txEl>
                                          </p:spTgt>
                                        </p:tgtEl>
                                        <p:attrNameLst>
                                          <p:attrName>style.visibility</p:attrName>
                                        </p:attrNameLst>
                                      </p:cBhvr>
                                      <p:to>
                                        <p:strVal val="visible"/>
                                      </p:to>
                                    </p:set>
                                    <p:animEffect transition="in" filter="fade">
                                      <p:cBhvr>
                                        <p:cTn id="33" dur="500"/>
                                        <p:tgtEl>
                                          <p:spTgt spid="1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6" grpId="0" animBg="1"/>
      <p:bldP spid="116" grpId="0" animBg="1"/>
      <p:bldP spid="167"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childTnLst>
                </p:cTn>
              </p:par>
            </p:tnLst>
          </p:tmpl>
        </p:tmplLst>
      </p:bldP>
      <p:bldP spid="168"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168"/>
                        </p:tgtEl>
                        <p:attrNameLst>
                          <p:attrName>style.visibility</p:attrName>
                        </p:attrNameLst>
                      </p:cBhvr>
                      <p:to>
                        <p:strVal val="visible"/>
                      </p:to>
                    </p:set>
                    <p:animEffect transition="in" filter="fade">
                      <p:cBhvr>
                        <p:cTn dur="500"/>
                        <p:tgtEl>
                          <p:spTgt spid="168"/>
                        </p:tgtEl>
                      </p:cBhvr>
                    </p:animEffect>
                  </p:childTnLst>
                </p:cTn>
              </p:par>
            </p:tnLst>
          </p:tmpl>
        </p:tmplLst>
      </p:bldP>
      <p:bldP spid="169"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169"/>
                        </p:tgtEl>
                        <p:attrNameLst>
                          <p:attrName>style.visibility</p:attrName>
                        </p:attrNameLst>
                      </p:cBhvr>
                      <p:to>
                        <p:strVal val="visible"/>
                      </p:to>
                    </p:set>
                    <p:animEffect transition="in" filter="fade">
                      <p:cBhvr>
                        <p:cTn dur="500"/>
                        <p:tgtEl>
                          <p:spTgt spid="169"/>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x4 picture boxes +x4 Txt boxes">
    <p:spTree>
      <p:nvGrpSpPr>
        <p:cNvPr id="1" name=""/>
        <p:cNvGrpSpPr/>
        <p:nvPr/>
      </p:nvGrpSpPr>
      <p:grpSpPr>
        <a:xfrm>
          <a:off x="0" y="0"/>
          <a:ext cx="0" cy="0"/>
          <a:chOff x="0" y="0"/>
          <a:chExt cx="0" cy="0"/>
        </a:xfrm>
      </p:grpSpPr>
      <p:sp>
        <p:nvSpPr>
          <p:cNvPr id="2" name="Rectangle 1"/>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MAGNETIC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08270" y="1845182"/>
            <a:ext cx="6511332" cy="821819"/>
          </a:xfrm>
          <a:prstGeom prst="rect">
            <a:avLst/>
          </a:prstGeom>
        </p:spPr>
      </p:pic>
      <p:sp>
        <p:nvSpPr>
          <p:cNvPr id="3" name="Rectangle 2"/>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Picture Placeholder 6"/>
          <p:cNvSpPr>
            <a:spLocks noGrp="1"/>
          </p:cNvSpPr>
          <p:nvPr>
            <p:ph type="pic" sz="quarter" idx="10"/>
          </p:nvPr>
        </p:nvSpPr>
        <p:spPr>
          <a:xfrm>
            <a:off x="786260" y="1426629"/>
            <a:ext cx="1285890"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5" name="Group 64"/>
          <p:cNvGrpSpPr/>
          <p:nvPr userDrawn="1"/>
        </p:nvGrpSpPr>
        <p:grpSpPr>
          <a:xfrm>
            <a:off x="669979" y="1337889"/>
            <a:ext cx="1518450" cy="1515653"/>
            <a:chOff x="769975" y="1149540"/>
            <a:chExt cx="1720856" cy="1717687"/>
          </a:xfrm>
        </p:grpSpPr>
        <p:sp>
          <p:nvSpPr>
            <p:cNvPr id="1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67" name="Text Placeholder 166"/>
          <p:cNvSpPr>
            <a:spLocks noGrp="1"/>
          </p:cNvSpPr>
          <p:nvPr>
            <p:ph type="body" sz="quarter" idx="13"/>
          </p:nvPr>
        </p:nvSpPr>
        <p:spPr>
          <a:xfrm>
            <a:off x="495943" y="3041921"/>
            <a:ext cx="1866517" cy="1358631"/>
          </a:xfrm>
        </p:spPr>
        <p:txBody>
          <a:bodyPr/>
          <a:lstStyle>
            <a:lvl1pPr marL="0" indent="0" algn="ctr">
              <a:lnSpc>
                <a:spcPts val="1800"/>
              </a:lnSpc>
              <a:buFontTx/>
              <a:buNone/>
              <a:defRPr sz="1500">
                <a:solidFill>
                  <a:schemeClr val="tx2"/>
                </a:solidFill>
              </a:defRPr>
            </a:lvl1pPr>
          </a:lstStyle>
          <a:p>
            <a:pPr lvl="0"/>
            <a:endParaRPr lang="en-US"/>
          </a:p>
        </p:txBody>
      </p:sp>
      <p:pic>
        <p:nvPicPr>
          <p:cNvPr id="171" name="Picture 17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166" name="Picture Placeholder 6"/>
          <p:cNvSpPr>
            <a:spLocks noGrp="1"/>
          </p:cNvSpPr>
          <p:nvPr>
            <p:ph type="pic" sz="quarter" idx="14"/>
          </p:nvPr>
        </p:nvSpPr>
        <p:spPr>
          <a:xfrm>
            <a:off x="2863174" y="1417104"/>
            <a:ext cx="1285890"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170" name="Group 169"/>
          <p:cNvGrpSpPr/>
          <p:nvPr userDrawn="1"/>
        </p:nvGrpSpPr>
        <p:grpSpPr>
          <a:xfrm>
            <a:off x="2746892" y="1328363"/>
            <a:ext cx="1518450" cy="1515653"/>
            <a:chOff x="769975" y="1149540"/>
            <a:chExt cx="1720856" cy="1717687"/>
          </a:xfrm>
        </p:grpSpPr>
        <p:sp>
          <p:nvSpPr>
            <p:cNvPr id="172"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1" name="Picture Placeholder 6"/>
          <p:cNvSpPr>
            <a:spLocks noGrp="1"/>
          </p:cNvSpPr>
          <p:nvPr>
            <p:ph type="pic" sz="quarter" idx="16"/>
          </p:nvPr>
        </p:nvSpPr>
        <p:spPr>
          <a:xfrm>
            <a:off x="4878804" y="1409539"/>
            <a:ext cx="1285890"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222" name="Group 221"/>
          <p:cNvGrpSpPr/>
          <p:nvPr userDrawn="1"/>
        </p:nvGrpSpPr>
        <p:grpSpPr>
          <a:xfrm>
            <a:off x="4762523" y="1320798"/>
            <a:ext cx="1518450" cy="1515653"/>
            <a:chOff x="769975" y="1149540"/>
            <a:chExt cx="1720856" cy="1717687"/>
          </a:xfrm>
        </p:grpSpPr>
        <p:sp>
          <p:nvSpPr>
            <p:cNvPr id="223"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4"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5"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6"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7"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8"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9"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0"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4"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8"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2"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6"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0"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4"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5"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6"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7"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8"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9"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0"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1"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2"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3"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4"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5"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6"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7"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8"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9"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0"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72" name="Picture Placeholder 6"/>
          <p:cNvSpPr>
            <a:spLocks noGrp="1"/>
          </p:cNvSpPr>
          <p:nvPr>
            <p:ph type="pic" sz="quarter" idx="18"/>
          </p:nvPr>
        </p:nvSpPr>
        <p:spPr>
          <a:xfrm>
            <a:off x="6955979" y="1400015"/>
            <a:ext cx="1285890"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273" name="Group 272"/>
          <p:cNvGrpSpPr/>
          <p:nvPr userDrawn="1"/>
        </p:nvGrpSpPr>
        <p:grpSpPr>
          <a:xfrm>
            <a:off x="6839698" y="1311275"/>
            <a:ext cx="1518450" cy="1515653"/>
            <a:chOff x="769975" y="1149540"/>
            <a:chExt cx="1720856" cy="1717687"/>
          </a:xfrm>
        </p:grpSpPr>
        <p:sp>
          <p:nvSpPr>
            <p:cNvPr id="274"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5"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8"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9"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0"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1"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2"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3"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4"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5"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6"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7"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8"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9"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0"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1"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2"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3"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4"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5"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6"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7"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8"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9"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0"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1"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2"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5"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6"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7"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8"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9"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0"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1"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2"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3"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4"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5"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6"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7"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8"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9"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0"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1"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23" name="Text Placeholder 166"/>
          <p:cNvSpPr>
            <a:spLocks noGrp="1"/>
          </p:cNvSpPr>
          <p:nvPr>
            <p:ph type="body" sz="quarter" idx="19"/>
          </p:nvPr>
        </p:nvSpPr>
        <p:spPr>
          <a:xfrm>
            <a:off x="2572857" y="3041921"/>
            <a:ext cx="1866517" cy="1358631"/>
          </a:xfrm>
        </p:spPr>
        <p:txBody>
          <a:bodyPr/>
          <a:lstStyle>
            <a:lvl1pPr marL="0" indent="0" algn="ctr">
              <a:lnSpc>
                <a:spcPts val="1800"/>
              </a:lnSpc>
              <a:buFontTx/>
              <a:buNone/>
              <a:defRPr sz="1500">
                <a:solidFill>
                  <a:schemeClr val="tx2"/>
                </a:solidFill>
              </a:defRPr>
            </a:lvl1pPr>
          </a:lstStyle>
          <a:p>
            <a:pPr lvl="0"/>
            <a:endParaRPr lang="en-US"/>
          </a:p>
        </p:txBody>
      </p:sp>
      <p:sp>
        <p:nvSpPr>
          <p:cNvPr id="324" name="Text Placeholder 166"/>
          <p:cNvSpPr>
            <a:spLocks noGrp="1"/>
          </p:cNvSpPr>
          <p:nvPr>
            <p:ph type="body" sz="quarter" idx="20"/>
          </p:nvPr>
        </p:nvSpPr>
        <p:spPr>
          <a:xfrm>
            <a:off x="4588487" y="3041921"/>
            <a:ext cx="1866517" cy="1358631"/>
          </a:xfrm>
        </p:spPr>
        <p:txBody>
          <a:bodyPr/>
          <a:lstStyle>
            <a:lvl1pPr marL="0" indent="0" algn="ctr">
              <a:lnSpc>
                <a:spcPts val="1800"/>
              </a:lnSpc>
              <a:buFontTx/>
              <a:buNone/>
              <a:defRPr sz="1500">
                <a:solidFill>
                  <a:schemeClr val="tx2"/>
                </a:solidFill>
              </a:defRPr>
            </a:lvl1pPr>
          </a:lstStyle>
          <a:p>
            <a:pPr lvl="0"/>
            <a:endParaRPr lang="en-US"/>
          </a:p>
        </p:txBody>
      </p:sp>
      <p:sp>
        <p:nvSpPr>
          <p:cNvPr id="325" name="Text Placeholder 166"/>
          <p:cNvSpPr>
            <a:spLocks noGrp="1"/>
          </p:cNvSpPr>
          <p:nvPr>
            <p:ph type="body" sz="quarter" idx="21"/>
          </p:nvPr>
        </p:nvSpPr>
        <p:spPr>
          <a:xfrm>
            <a:off x="6665662" y="3041921"/>
            <a:ext cx="1866517" cy="1358631"/>
          </a:xfrm>
        </p:spPr>
        <p:txBody>
          <a:bodyPr/>
          <a:lstStyle>
            <a:lvl1pPr marL="0" indent="0" algn="ctr">
              <a:lnSpc>
                <a:spcPts val="1800"/>
              </a:lnSpc>
              <a:buFontTx/>
              <a:buNone/>
              <a:defRPr sz="1500">
                <a:solidFill>
                  <a:schemeClr val="tx2"/>
                </a:solidFill>
              </a:defRPr>
            </a:lvl1pPr>
          </a:lstStyle>
          <a:p>
            <a:pPr lvl="0"/>
            <a:endParaRPr lang="en-US"/>
          </a:p>
        </p:txBody>
      </p:sp>
      <p:pic>
        <p:nvPicPr>
          <p:cNvPr id="326" name="Picture 325"/>
          <p:cNvPicPr>
            <a:picLocks noChangeAspect="1"/>
          </p:cNvPicPr>
          <p:nvPr userDrawn="1"/>
        </p:nvPicPr>
        <p:blipFill rotWithShape="1">
          <a:blip r:embed="rId4"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327" name="Straight Connector 326"/>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328"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86936631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67">
                                            <p:txEl>
                                              <p:pRg st="0" end="0"/>
                                            </p:txEl>
                                          </p:spTgt>
                                        </p:tgtEl>
                                        <p:attrNameLst>
                                          <p:attrName>style.visibility</p:attrName>
                                        </p:attrNameLst>
                                      </p:cBhvr>
                                      <p:to>
                                        <p:strVal val="visible"/>
                                      </p:to>
                                    </p:set>
                                    <p:animEffect transition="in" filter="fade">
                                      <p:cBhvr>
                                        <p:cTn id="13" dur="500"/>
                                        <p:tgtEl>
                                          <p:spTgt spid="16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par>
                                <p:cTn id="18" presetID="10" presetClass="entr" presetSubtype="0" fill="hold" nodeType="with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1"/>
                                        </p:tgtEl>
                                        <p:attrNameLst>
                                          <p:attrName>style.visibility</p:attrName>
                                        </p:attrNameLst>
                                      </p:cBhvr>
                                      <p:to>
                                        <p:strVal val="visible"/>
                                      </p:to>
                                    </p:set>
                                    <p:animEffect transition="in" filter="fade">
                                      <p:cBhvr>
                                        <p:cTn id="24" dur="500"/>
                                        <p:tgtEl>
                                          <p:spTgt spid="221"/>
                                        </p:tgtEl>
                                      </p:cBhvr>
                                    </p:animEffect>
                                  </p:childTnLst>
                                </p:cTn>
                              </p:par>
                              <p:par>
                                <p:cTn id="25" presetID="10" presetClass="entr" presetSubtype="0" fill="hold" nodeType="withEffect">
                                  <p:stCondLst>
                                    <p:cond delay="0"/>
                                  </p:stCondLst>
                                  <p:childTnLst>
                                    <p:set>
                                      <p:cBhvr>
                                        <p:cTn id="26" dur="1" fill="hold">
                                          <p:stCondLst>
                                            <p:cond delay="0"/>
                                          </p:stCondLst>
                                        </p:cTn>
                                        <p:tgtEl>
                                          <p:spTgt spid="222"/>
                                        </p:tgtEl>
                                        <p:attrNameLst>
                                          <p:attrName>style.visibility</p:attrName>
                                        </p:attrNameLst>
                                      </p:cBhvr>
                                      <p:to>
                                        <p:strVal val="visible"/>
                                      </p:to>
                                    </p:set>
                                    <p:animEffect transition="in" filter="fade">
                                      <p:cBhvr>
                                        <p:cTn id="27" dur="500"/>
                                        <p:tgtEl>
                                          <p:spTgt spid="22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72"/>
                                        </p:tgtEl>
                                        <p:attrNameLst>
                                          <p:attrName>style.visibility</p:attrName>
                                        </p:attrNameLst>
                                      </p:cBhvr>
                                      <p:to>
                                        <p:strVal val="visible"/>
                                      </p:to>
                                    </p:set>
                                    <p:animEffect transition="in" filter="fade">
                                      <p:cBhvr>
                                        <p:cTn id="31" dur="500"/>
                                        <p:tgtEl>
                                          <p:spTgt spid="272"/>
                                        </p:tgtEl>
                                      </p:cBhvr>
                                    </p:animEffect>
                                  </p:childTnLst>
                                </p:cTn>
                              </p:par>
                              <p:par>
                                <p:cTn id="32" presetID="10" presetClass="entr" presetSubtype="0" fill="hold" nodeType="withEffect">
                                  <p:stCondLst>
                                    <p:cond delay="0"/>
                                  </p:stCondLst>
                                  <p:childTnLst>
                                    <p:set>
                                      <p:cBhvr>
                                        <p:cTn id="33" dur="1" fill="hold">
                                          <p:stCondLst>
                                            <p:cond delay="0"/>
                                          </p:stCondLst>
                                        </p:cTn>
                                        <p:tgtEl>
                                          <p:spTgt spid="273"/>
                                        </p:tgtEl>
                                        <p:attrNameLst>
                                          <p:attrName>style.visibility</p:attrName>
                                        </p:attrNameLst>
                                      </p:cBhvr>
                                      <p:to>
                                        <p:strVal val="visible"/>
                                      </p:to>
                                    </p:set>
                                    <p:animEffect transition="in" filter="fade">
                                      <p:cBhvr>
                                        <p:cTn id="34" dur="500"/>
                                        <p:tgtEl>
                                          <p:spTgt spid="273"/>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323">
                                            <p:txEl>
                                              <p:pRg st="0" end="0"/>
                                            </p:txEl>
                                          </p:spTgt>
                                        </p:tgtEl>
                                        <p:attrNameLst>
                                          <p:attrName>style.visibility</p:attrName>
                                        </p:attrNameLst>
                                      </p:cBhvr>
                                      <p:to>
                                        <p:strVal val="visible"/>
                                      </p:to>
                                    </p:set>
                                    <p:animEffect transition="in" filter="fade">
                                      <p:cBhvr>
                                        <p:cTn id="37" dur="500"/>
                                        <p:tgtEl>
                                          <p:spTgt spid="323">
                                            <p:txEl>
                                              <p:pRg st="0" end="0"/>
                                            </p:txEl>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324">
                                            <p:txEl>
                                              <p:pRg st="0" end="0"/>
                                            </p:txEl>
                                          </p:spTgt>
                                        </p:tgtEl>
                                        <p:attrNameLst>
                                          <p:attrName>style.visibility</p:attrName>
                                        </p:attrNameLst>
                                      </p:cBhvr>
                                      <p:to>
                                        <p:strVal val="visible"/>
                                      </p:to>
                                    </p:set>
                                    <p:animEffect transition="in" filter="fade">
                                      <p:cBhvr>
                                        <p:cTn id="40" dur="500"/>
                                        <p:tgtEl>
                                          <p:spTgt spid="324">
                                            <p:txEl>
                                              <p:pRg st="0" end="0"/>
                                            </p:txEl>
                                          </p:spTgt>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325">
                                            <p:txEl>
                                              <p:pRg st="0" end="0"/>
                                            </p:txEl>
                                          </p:spTgt>
                                        </p:tgtEl>
                                        <p:attrNameLst>
                                          <p:attrName>style.visibility</p:attrName>
                                        </p:attrNameLst>
                                      </p:cBhvr>
                                      <p:to>
                                        <p:strVal val="visible"/>
                                      </p:to>
                                    </p:set>
                                    <p:animEffect transition="in" filter="fade">
                                      <p:cBhvr>
                                        <p:cTn id="43" dur="500"/>
                                        <p:tgtEl>
                                          <p:spTgt spid="3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7"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childTnLst>
                </p:cTn>
              </p:par>
            </p:tnLst>
          </p:tmpl>
        </p:tmplLst>
      </p:bldP>
      <p:bldP spid="166" grpId="0" animBg="1"/>
      <p:bldP spid="221" grpId="0" animBg="1"/>
      <p:bldP spid="272" grpId="0" animBg="1"/>
      <p:bldP spid="323"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323"/>
                        </p:tgtEl>
                        <p:attrNameLst>
                          <p:attrName>style.visibility</p:attrName>
                        </p:attrNameLst>
                      </p:cBhvr>
                      <p:to>
                        <p:strVal val="visible"/>
                      </p:to>
                    </p:set>
                    <p:animEffect transition="in" filter="fade">
                      <p:cBhvr>
                        <p:cTn dur="500"/>
                        <p:tgtEl>
                          <p:spTgt spid="323"/>
                        </p:tgtEl>
                      </p:cBhvr>
                    </p:animEffect>
                  </p:childTnLst>
                </p:cTn>
              </p:par>
            </p:tnLst>
          </p:tmpl>
        </p:tmplLst>
      </p:bldP>
      <p:bldP spid="324"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324"/>
                        </p:tgtEl>
                        <p:attrNameLst>
                          <p:attrName>style.visibility</p:attrName>
                        </p:attrNameLst>
                      </p:cBhvr>
                      <p:to>
                        <p:strVal val="visible"/>
                      </p:to>
                    </p:set>
                    <p:animEffect transition="in" filter="fade">
                      <p:cBhvr>
                        <p:cTn dur="500"/>
                        <p:tgtEl>
                          <p:spTgt spid="324"/>
                        </p:tgtEl>
                      </p:cBhvr>
                    </p:animEffect>
                  </p:childTnLst>
                </p:cTn>
              </p:par>
            </p:tnLst>
          </p:tmpl>
        </p:tmplLst>
      </p:bldP>
      <p:bldP spid="325"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325"/>
                        </p:tgtEl>
                        <p:attrNameLst>
                          <p:attrName>style.visibility</p:attrName>
                        </p:attrNameLst>
                      </p:cBhvr>
                      <p:to>
                        <p:strVal val="visible"/>
                      </p:to>
                    </p:set>
                    <p:animEffect transition="in" filter="fade">
                      <p:cBhvr>
                        <p:cTn dur="500"/>
                        <p:tgtEl>
                          <p:spTgt spid="325"/>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x5 picture boxes +x5 Txt boxes">
    <p:spTree>
      <p:nvGrpSpPr>
        <p:cNvPr id="1" name=""/>
        <p:cNvGrpSpPr/>
        <p:nvPr/>
      </p:nvGrpSpPr>
      <p:grpSpPr>
        <a:xfrm>
          <a:off x="0" y="0"/>
          <a:ext cx="0" cy="0"/>
          <a:chOff x="0" y="0"/>
          <a:chExt cx="0" cy="0"/>
        </a:xfrm>
      </p:grpSpPr>
      <p:sp>
        <p:nvSpPr>
          <p:cNvPr id="476" name="Rectangle 47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507187"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5" name="Group 64"/>
          <p:cNvGrpSpPr/>
          <p:nvPr userDrawn="1"/>
        </p:nvGrpSpPr>
        <p:grpSpPr>
          <a:xfrm>
            <a:off x="413488" y="1251371"/>
            <a:ext cx="1364597" cy="1362084"/>
            <a:chOff x="769975" y="1149540"/>
            <a:chExt cx="1720856" cy="1717687"/>
          </a:xfrm>
        </p:grpSpPr>
        <p:sp>
          <p:nvSpPr>
            <p:cNvPr id="1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67" name="Text Placeholder 166"/>
          <p:cNvSpPr>
            <a:spLocks noGrp="1"/>
          </p:cNvSpPr>
          <p:nvPr>
            <p:ph type="body" sz="quarter" idx="13"/>
          </p:nvPr>
        </p:nvSpPr>
        <p:spPr>
          <a:xfrm>
            <a:off x="335056"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323" name="Picture Placeholder 6"/>
          <p:cNvSpPr>
            <a:spLocks noGrp="1"/>
          </p:cNvSpPr>
          <p:nvPr>
            <p:ph type="pic" sz="quarter" idx="14"/>
          </p:nvPr>
        </p:nvSpPr>
        <p:spPr>
          <a:xfrm>
            <a:off x="2253844"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324" name="Group 323"/>
          <p:cNvGrpSpPr/>
          <p:nvPr userDrawn="1"/>
        </p:nvGrpSpPr>
        <p:grpSpPr>
          <a:xfrm>
            <a:off x="2160146" y="1254527"/>
            <a:ext cx="1364597" cy="1362084"/>
            <a:chOff x="769975" y="1149540"/>
            <a:chExt cx="1720856" cy="1717687"/>
          </a:xfrm>
        </p:grpSpPr>
        <p:sp>
          <p:nvSpPr>
            <p:cNvPr id="325"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6"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7"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8"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9"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0"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1"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2"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3"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4"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5"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6"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7"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8"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9"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0"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1"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2"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3"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4"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5"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6"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7"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8"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9"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0"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1"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2"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3"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4"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5"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6"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7"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8"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9"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0"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1"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2"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3"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4"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5"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6"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7"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8"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9"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0"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1"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2"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74" name="Picture Placeholder 6"/>
          <p:cNvSpPr>
            <a:spLocks noGrp="1"/>
          </p:cNvSpPr>
          <p:nvPr>
            <p:ph type="pic" sz="quarter" idx="16"/>
          </p:nvPr>
        </p:nvSpPr>
        <p:spPr>
          <a:xfrm>
            <a:off x="3990628"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375" name="Group 374"/>
          <p:cNvGrpSpPr/>
          <p:nvPr userDrawn="1"/>
        </p:nvGrpSpPr>
        <p:grpSpPr>
          <a:xfrm>
            <a:off x="3896930" y="1254191"/>
            <a:ext cx="1364597" cy="1362084"/>
            <a:chOff x="769975" y="1149540"/>
            <a:chExt cx="1720856" cy="1717687"/>
          </a:xfrm>
        </p:grpSpPr>
        <p:sp>
          <p:nvSpPr>
            <p:cNvPr id="376"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2"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3"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5"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6"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7"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9"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0"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1"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2"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3"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4"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5"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6"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7"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8"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9"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0"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1"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2"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3"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4"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5"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6"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7"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8"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9"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0"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1"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2"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3"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25" name="Picture Placeholder 6"/>
          <p:cNvSpPr>
            <a:spLocks noGrp="1"/>
          </p:cNvSpPr>
          <p:nvPr>
            <p:ph type="pic" sz="quarter" idx="18"/>
          </p:nvPr>
        </p:nvSpPr>
        <p:spPr>
          <a:xfrm>
            <a:off x="5734237"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426" name="Group 425"/>
          <p:cNvGrpSpPr/>
          <p:nvPr userDrawn="1"/>
        </p:nvGrpSpPr>
        <p:grpSpPr>
          <a:xfrm>
            <a:off x="5640542" y="1257348"/>
            <a:ext cx="1364597" cy="1362084"/>
            <a:chOff x="769975" y="1149540"/>
            <a:chExt cx="1720856" cy="1717687"/>
          </a:xfrm>
        </p:grpSpPr>
        <p:sp>
          <p:nvSpPr>
            <p:cNvPr id="42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0"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79" name="Picture Placeholder 6"/>
          <p:cNvSpPr>
            <a:spLocks noGrp="1"/>
          </p:cNvSpPr>
          <p:nvPr>
            <p:ph type="pic" sz="quarter" idx="20"/>
          </p:nvPr>
        </p:nvSpPr>
        <p:spPr>
          <a:xfrm>
            <a:off x="7468445"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480" name="Group 479"/>
          <p:cNvGrpSpPr/>
          <p:nvPr userDrawn="1"/>
        </p:nvGrpSpPr>
        <p:grpSpPr>
          <a:xfrm>
            <a:off x="7374747" y="1253273"/>
            <a:ext cx="1364597" cy="1362084"/>
            <a:chOff x="769975" y="1149540"/>
            <a:chExt cx="1720856" cy="1717687"/>
          </a:xfrm>
        </p:grpSpPr>
        <p:sp>
          <p:nvSpPr>
            <p:cNvPr id="481"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2"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3"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4"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5"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6"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7"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8"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9"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0"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1"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2"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3"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4"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5"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6"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7"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8"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9"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0"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1"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2"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3"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4"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5"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6"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7"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8"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9"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0"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1"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2"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3"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4"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5"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6"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7"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8"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9"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0"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1"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2"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3"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4"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5"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6"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7"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8"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31" name="Text Placeholder 166"/>
          <p:cNvSpPr>
            <a:spLocks noGrp="1"/>
          </p:cNvSpPr>
          <p:nvPr>
            <p:ph type="body" sz="quarter" idx="21"/>
          </p:nvPr>
        </p:nvSpPr>
        <p:spPr>
          <a:xfrm>
            <a:off x="2075371"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532" name="Text Placeholder 166"/>
          <p:cNvSpPr>
            <a:spLocks noGrp="1"/>
          </p:cNvSpPr>
          <p:nvPr>
            <p:ph type="body" sz="quarter" idx="22"/>
          </p:nvPr>
        </p:nvSpPr>
        <p:spPr>
          <a:xfrm>
            <a:off x="3815687"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533" name="Text Placeholder 166"/>
          <p:cNvSpPr>
            <a:spLocks noGrp="1"/>
          </p:cNvSpPr>
          <p:nvPr>
            <p:ph type="body" sz="quarter" idx="23"/>
          </p:nvPr>
        </p:nvSpPr>
        <p:spPr>
          <a:xfrm>
            <a:off x="5556002"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534" name="Text Placeholder 166"/>
          <p:cNvSpPr>
            <a:spLocks noGrp="1"/>
          </p:cNvSpPr>
          <p:nvPr>
            <p:ph type="body" sz="quarter" idx="24"/>
          </p:nvPr>
        </p:nvSpPr>
        <p:spPr>
          <a:xfrm>
            <a:off x="7296315"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pic>
        <p:nvPicPr>
          <p:cNvPr id="535" name="Picture 53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262136245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67">
                                            <p:txEl>
                                              <p:pRg st="0" end="0"/>
                                            </p:txEl>
                                          </p:spTgt>
                                        </p:tgtEl>
                                        <p:attrNameLst>
                                          <p:attrName>style.visibility</p:attrName>
                                        </p:attrNameLst>
                                      </p:cBhvr>
                                      <p:to>
                                        <p:strVal val="visible"/>
                                      </p:to>
                                    </p:set>
                                    <p:animEffect transition="in" filter="fade">
                                      <p:cBhvr>
                                        <p:cTn id="13" dur="500"/>
                                        <p:tgtEl>
                                          <p:spTgt spid="16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23"/>
                                        </p:tgtEl>
                                        <p:attrNameLst>
                                          <p:attrName>style.visibility</p:attrName>
                                        </p:attrNameLst>
                                      </p:cBhvr>
                                      <p:to>
                                        <p:strVal val="visible"/>
                                      </p:to>
                                    </p:set>
                                    <p:animEffect transition="in" filter="fade">
                                      <p:cBhvr>
                                        <p:cTn id="17" dur="500"/>
                                        <p:tgtEl>
                                          <p:spTgt spid="323"/>
                                        </p:tgtEl>
                                      </p:cBhvr>
                                    </p:animEffect>
                                  </p:childTnLst>
                                </p:cTn>
                              </p:par>
                              <p:par>
                                <p:cTn id="18" presetID="10" presetClass="entr" presetSubtype="0" fill="hold" nodeType="withEffect">
                                  <p:stCondLst>
                                    <p:cond delay="0"/>
                                  </p:stCondLst>
                                  <p:childTnLst>
                                    <p:set>
                                      <p:cBhvr>
                                        <p:cTn id="19" dur="1" fill="hold">
                                          <p:stCondLst>
                                            <p:cond delay="0"/>
                                          </p:stCondLst>
                                        </p:cTn>
                                        <p:tgtEl>
                                          <p:spTgt spid="324"/>
                                        </p:tgtEl>
                                        <p:attrNameLst>
                                          <p:attrName>style.visibility</p:attrName>
                                        </p:attrNameLst>
                                      </p:cBhvr>
                                      <p:to>
                                        <p:strVal val="visible"/>
                                      </p:to>
                                    </p:set>
                                    <p:animEffect transition="in" filter="fade">
                                      <p:cBhvr>
                                        <p:cTn id="20" dur="500"/>
                                        <p:tgtEl>
                                          <p:spTgt spid="324"/>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531">
                                            <p:txEl>
                                              <p:pRg st="0" end="0"/>
                                            </p:txEl>
                                          </p:spTgt>
                                        </p:tgtEl>
                                        <p:attrNameLst>
                                          <p:attrName>style.visibility</p:attrName>
                                        </p:attrNameLst>
                                      </p:cBhvr>
                                      <p:to>
                                        <p:strVal val="visible"/>
                                      </p:to>
                                    </p:set>
                                    <p:animEffect transition="in" filter="fade">
                                      <p:cBhvr>
                                        <p:cTn id="23" dur="500"/>
                                        <p:tgtEl>
                                          <p:spTgt spid="531">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4"/>
                                        </p:tgtEl>
                                        <p:attrNameLst>
                                          <p:attrName>style.visibility</p:attrName>
                                        </p:attrNameLst>
                                      </p:cBhvr>
                                      <p:to>
                                        <p:strVal val="visible"/>
                                      </p:to>
                                    </p:set>
                                    <p:animEffect transition="in" filter="fade">
                                      <p:cBhvr>
                                        <p:cTn id="27" dur="500"/>
                                        <p:tgtEl>
                                          <p:spTgt spid="374"/>
                                        </p:tgtEl>
                                      </p:cBhvr>
                                    </p:animEffect>
                                  </p:childTnLst>
                                </p:cTn>
                              </p:par>
                              <p:par>
                                <p:cTn id="28" presetID="10" presetClass="entr" presetSubtype="0" fill="hold" nodeType="withEffect">
                                  <p:stCondLst>
                                    <p:cond delay="0"/>
                                  </p:stCondLst>
                                  <p:childTnLst>
                                    <p:set>
                                      <p:cBhvr>
                                        <p:cTn id="29" dur="1" fill="hold">
                                          <p:stCondLst>
                                            <p:cond delay="0"/>
                                          </p:stCondLst>
                                        </p:cTn>
                                        <p:tgtEl>
                                          <p:spTgt spid="375"/>
                                        </p:tgtEl>
                                        <p:attrNameLst>
                                          <p:attrName>style.visibility</p:attrName>
                                        </p:attrNameLst>
                                      </p:cBhvr>
                                      <p:to>
                                        <p:strVal val="visible"/>
                                      </p:to>
                                    </p:set>
                                    <p:animEffect transition="in" filter="fade">
                                      <p:cBhvr>
                                        <p:cTn id="30" dur="500"/>
                                        <p:tgtEl>
                                          <p:spTgt spid="375"/>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532">
                                            <p:txEl>
                                              <p:pRg st="0" end="0"/>
                                            </p:txEl>
                                          </p:spTgt>
                                        </p:tgtEl>
                                        <p:attrNameLst>
                                          <p:attrName>style.visibility</p:attrName>
                                        </p:attrNameLst>
                                      </p:cBhvr>
                                      <p:to>
                                        <p:strVal val="visible"/>
                                      </p:to>
                                    </p:set>
                                    <p:animEffect transition="in" filter="fade">
                                      <p:cBhvr>
                                        <p:cTn id="33" dur="500"/>
                                        <p:tgtEl>
                                          <p:spTgt spid="532">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25"/>
                                        </p:tgtEl>
                                        <p:attrNameLst>
                                          <p:attrName>style.visibility</p:attrName>
                                        </p:attrNameLst>
                                      </p:cBhvr>
                                      <p:to>
                                        <p:strVal val="visible"/>
                                      </p:to>
                                    </p:set>
                                    <p:animEffect transition="in" filter="fade">
                                      <p:cBhvr>
                                        <p:cTn id="37" dur="500"/>
                                        <p:tgtEl>
                                          <p:spTgt spid="425"/>
                                        </p:tgtEl>
                                      </p:cBhvr>
                                    </p:animEffect>
                                  </p:childTnLst>
                                </p:cTn>
                              </p:par>
                              <p:par>
                                <p:cTn id="38" presetID="10" presetClass="entr" presetSubtype="0" fill="hold" nodeType="withEffect">
                                  <p:stCondLst>
                                    <p:cond delay="0"/>
                                  </p:stCondLst>
                                  <p:childTnLst>
                                    <p:set>
                                      <p:cBhvr>
                                        <p:cTn id="39" dur="1" fill="hold">
                                          <p:stCondLst>
                                            <p:cond delay="0"/>
                                          </p:stCondLst>
                                        </p:cTn>
                                        <p:tgtEl>
                                          <p:spTgt spid="426"/>
                                        </p:tgtEl>
                                        <p:attrNameLst>
                                          <p:attrName>style.visibility</p:attrName>
                                        </p:attrNameLst>
                                      </p:cBhvr>
                                      <p:to>
                                        <p:strVal val="visible"/>
                                      </p:to>
                                    </p:set>
                                    <p:animEffect transition="in" filter="fade">
                                      <p:cBhvr>
                                        <p:cTn id="40" dur="500"/>
                                        <p:tgtEl>
                                          <p:spTgt spid="426"/>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533">
                                            <p:txEl>
                                              <p:pRg st="0" end="0"/>
                                            </p:txEl>
                                          </p:spTgt>
                                        </p:tgtEl>
                                        <p:attrNameLst>
                                          <p:attrName>style.visibility</p:attrName>
                                        </p:attrNameLst>
                                      </p:cBhvr>
                                      <p:to>
                                        <p:strVal val="visible"/>
                                      </p:to>
                                    </p:set>
                                    <p:animEffect transition="in" filter="fade">
                                      <p:cBhvr>
                                        <p:cTn id="43" dur="500"/>
                                        <p:tgtEl>
                                          <p:spTgt spid="533">
                                            <p:txEl>
                                              <p:pRg st="0" end="0"/>
                                            </p:txEl>
                                          </p:spTgt>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79"/>
                                        </p:tgtEl>
                                        <p:attrNameLst>
                                          <p:attrName>style.visibility</p:attrName>
                                        </p:attrNameLst>
                                      </p:cBhvr>
                                      <p:to>
                                        <p:strVal val="visible"/>
                                      </p:to>
                                    </p:set>
                                    <p:animEffect transition="in" filter="fade">
                                      <p:cBhvr>
                                        <p:cTn id="47" dur="500"/>
                                        <p:tgtEl>
                                          <p:spTgt spid="479"/>
                                        </p:tgtEl>
                                      </p:cBhvr>
                                    </p:animEffect>
                                  </p:childTnLst>
                                </p:cTn>
                              </p:par>
                              <p:par>
                                <p:cTn id="48" presetID="10" presetClass="entr" presetSubtype="0" fill="hold" nodeType="withEffect">
                                  <p:stCondLst>
                                    <p:cond delay="0"/>
                                  </p:stCondLst>
                                  <p:childTnLst>
                                    <p:set>
                                      <p:cBhvr>
                                        <p:cTn id="49" dur="1" fill="hold">
                                          <p:stCondLst>
                                            <p:cond delay="0"/>
                                          </p:stCondLst>
                                        </p:cTn>
                                        <p:tgtEl>
                                          <p:spTgt spid="480"/>
                                        </p:tgtEl>
                                        <p:attrNameLst>
                                          <p:attrName>style.visibility</p:attrName>
                                        </p:attrNameLst>
                                      </p:cBhvr>
                                      <p:to>
                                        <p:strVal val="visible"/>
                                      </p:to>
                                    </p:set>
                                    <p:animEffect transition="in" filter="fade">
                                      <p:cBhvr>
                                        <p:cTn id="50" dur="500"/>
                                        <p:tgtEl>
                                          <p:spTgt spid="480"/>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534">
                                            <p:txEl>
                                              <p:pRg st="0" end="0"/>
                                            </p:txEl>
                                          </p:spTgt>
                                        </p:tgtEl>
                                        <p:attrNameLst>
                                          <p:attrName>style.visibility</p:attrName>
                                        </p:attrNameLst>
                                      </p:cBhvr>
                                      <p:to>
                                        <p:strVal val="visible"/>
                                      </p:to>
                                    </p:set>
                                    <p:animEffect transition="in" filter="fade">
                                      <p:cBhvr>
                                        <p:cTn id="53" dur="500"/>
                                        <p:tgtEl>
                                          <p:spTgt spid="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7"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childTnLst>
                </p:cTn>
              </p:par>
            </p:tnLst>
          </p:tmpl>
        </p:tmplLst>
      </p:bldP>
      <p:bldP spid="323" grpId="0" animBg="1"/>
      <p:bldP spid="374" grpId="0" animBg="1"/>
      <p:bldP spid="425" grpId="0" animBg="1"/>
      <p:bldP spid="479" grpId="0" animBg="1"/>
      <p:bldP spid="531"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531"/>
                        </p:tgtEl>
                        <p:attrNameLst>
                          <p:attrName>style.visibility</p:attrName>
                        </p:attrNameLst>
                      </p:cBhvr>
                      <p:to>
                        <p:strVal val="visible"/>
                      </p:to>
                    </p:set>
                    <p:animEffect transition="in" filter="fade">
                      <p:cBhvr>
                        <p:cTn dur="500"/>
                        <p:tgtEl>
                          <p:spTgt spid="531"/>
                        </p:tgtEl>
                      </p:cBhvr>
                    </p:animEffect>
                  </p:childTnLst>
                </p:cTn>
              </p:par>
            </p:tnLst>
          </p:tmpl>
        </p:tmplLst>
      </p:bldP>
      <p:bldP spid="532"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532"/>
                        </p:tgtEl>
                        <p:attrNameLst>
                          <p:attrName>style.visibility</p:attrName>
                        </p:attrNameLst>
                      </p:cBhvr>
                      <p:to>
                        <p:strVal val="visible"/>
                      </p:to>
                    </p:set>
                    <p:animEffect transition="in" filter="fade">
                      <p:cBhvr>
                        <p:cTn dur="500"/>
                        <p:tgtEl>
                          <p:spTgt spid="532"/>
                        </p:tgtEl>
                      </p:cBhvr>
                    </p:animEffect>
                  </p:childTnLst>
                </p:cTn>
              </p:par>
            </p:tnLst>
          </p:tmpl>
        </p:tmplLst>
      </p:bldP>
      <p:bldP spid="533"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533"/>
                        </p:tgtEl>
                        <p:attrNameLst>
                          <p:attrName>style.visibility</p:attrName>
                        </p:attrNameLst>
                      </p:cBhvr>
                      <p:to>
                        <p:strVal val="visible"/>
                      </p:to>
                    </p:set>
                    <p:animEffect transition="in" filter="fade">
                      <p:cBhvr>
                        <p:cTn dur="500"/>
                        <p:tgtEl>
                          <p:spTgt spid="533"/>
                        </p:tgtEl>
                      </p:cBhvr>
                    </p:animEffect>
                  </p:childTnLst>
                </p:cTn>
              </p:par>
            </p:tnLst>
          </p:tmpl>
        </p:tmplLst>
      </p:bldP>
      <p:bldP spid="534" grpId="0" build="p">
        <p:tmplLst>
          <p:tmpl lvl="1">
            <p:tnLst>
              <p:par>
                <p:cTn xmlns:p14="http://schemas.microsoft.com/office/powerpoint/2010/main" presetID="10" presetClass="entr" presetSubtype="0" fill="hold" nodeType="withEffect" nodePh="1">
                  <p:stCondLst>
                    <p:cond delay="0"/>
                  </p:stCondLst>
                  <p:endCondLst>
                    <p:cond delay="0"/>
                  </p:endCondLst>
                  <p:childTnLst>
                    <p:set>
                      <p:cBhvr>
                        <p:cTn dur="1" fill="hold">
                          <p:stCondLst>
                            <p:cond delay="0"/>
                          </p:stCondLst>
                        </p:cTn>
                        <p:tgtEl>
                          <p:spTgt spid="534"/>
                        </p:tgtEl>
                        <p:attrNameLst>
                          <p:attrName>style.visibility</p:attrName>
                        </p:attrNameLst>
                      </p:cBhvr>
                      <p:to>
                        <p:strVal val="visible"/>
                      </p:to>
                    </p:set>
                    <p:animEffect transition="in" filter="fade">
                      <p:cBhvr>
                        <p:cTn dur="500"/>
                        <p:tgtEl>
                          <p:spTgt spid="534"/>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x3 picture boxes +x3 Txt boxes">
    <p:spTree>
      <p:nvGrpSpPr>
        <p:cNvPr id="1" name=""/>
        <p:cNvGrpSpPr/>
        <p:nvPr/>
      </p:nvGrpSpPr>
      <p:grpSpPr>
        <a:xfrm>
          <a:off x="0" y="0"/>
          <a:ext cx="0" cy="0"/>
          <a:chOff x="0" y="0"/>
          <a:chExt cx="0" cy="0"/>
        </a:xfrm>
      </p:grpSpPr>
      <p:sp>
        <p:nvSpPr>
          <p:cNvPr id="476" name="Rectangle 47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35" name="Picture 53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Oval 1"/>
          <p:cNvSpPr/>
          <p:nvPr userDrawn="1"/>
        </p:nvSpPr>
        <p:spPr>
          <a:xfrm>
            <a:off x="751236" y="1479775"/>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552500" y="1290559"/>
            <a:ext cx="7925372" cy="2485982"/>
          </a:xfrm>
          <a:custGeom>
            <a:avLst/>
            <a:gdLst/>
            <a:ahLst/>
            <a:cxnLst/>
            <a:rect l="l" t="t" r="r" b="b"/>
            <a:pathLst>
              <a:path w="7925373" h="2485982">
                <a:moveTo>
                  <a:pt x="3056121" y="0"/>
                </a:moveTo>
                <a:cubicBezTo>
                  <a:pt x="3414145" y="0"/>
                  <a:pt x="3736816" y="151368"/>
                  <a:pt x="3962689" y="394477"/>
                </a:cubicBezTo>
                <a:cubicBezTo>
                  <a:pt x="4188562" y="151370"/>
                  <a:pt x="4511231" y="4"/>
                  <a:pt x="4869253" y="4"/>
                </a:cubicBezTo>
                <a:cubicBezTo>
                  <a:pt x="5227276" y="4"/>
                  <a:pt x="5549946" y="151371"/>
                  <a:pt x="5775819" y="394478"/>
                </a:cubicBezTo>
                <a:cubicBezTo>
                  <a:pt x="6001692" y="151371"/>
                  <a:pt x="6324361" y="4"/>
                  <a:pt x="6682384" y="4"/>
                </a:cubicBezTo>
                <a:cubicBezTo>
                  <a:pt x="7368868" y="4"/>
                  <a:pt x="7925373" y="556509"/>
                  <a:pt x="7925373" y="1242993"/>
                </a:cubicBezTo>
                <a:cubicBezTo>
                  <a:pt x="7925373" y="1929477"/>
                  <a:pt x="7368868" y="2485982"/>
                  <a:pt x="6682384" y="2485982"/>
                </a:cubicBezTo>
                <a:cubicBezTo>
                  <a:pt x="6324361" y="2485982"/>
                  <a:pt x="6001692" y="2334615"/>
                  <a:pt x="5775819" y="2091508"/>
                </a:cubicBezTo>
                <a:cubicBezTo>
                  <a:pt x="5549946" y="2334615"/>
                  <a:pt x="5227276" y="2485982"/>
                  <a:pt x="4869253" y="2485982"/>
                </a:cubicBezTo>
                <a:cubicBezTo>
                  <a:pt x="4511229" y="2485982"/>
                  <a:pt x="4188559" y="2334614"/>
                  <a:pt x="3962685" y="2091506"/>
                </a:cubicBezTo>
                <a:cubicBezTo>
                  <a:pt x="3736812" y="2334612"/>
                  <a:pt x="3414143" y="2485978"/>
                  <a:pt x="3056121" y="2485978"/>
                </a:cubicBezTo>
                <a:cubicBezTo>
                  <a:pt x="2698098" y="2485978"/>
                  <a:pt x="2375429" y="2334612"/>
                  <a:pt x="2149556" y="2091504"/>
                </a:cubicBezTo>
                <a:cubicBezTo>
                  <a:pt x="1923683" y="2334613"/>
                  <a:pt x="1601013" y="2485980"/>
                  <a:pt x="1242989" y="2485980"/>
                </a:cubicBezTo>
                <a:cubicBezTo>
                  <a:pt x="556505" y="2485980"/>
                  <a:pt x="0" y="1929475"/>
                  <a:pt x="0" y="1242991"/>
                </a:cubicBezTo>
                <a:cubicBezTo>
                  <a:pt x="0" y="556507"/>
                  <a:pt x="556505" y="2"/>
                  <a:pt x="1242989" y="2"/>
                </a:cubicBezTo>
                <a:cubicBezTo>
                  <a:pt x="1601012" y="2"/>
                  <a:pt x="1923681" y="151369"/>
                  <a:pt x="2149554" y="394476"/>
                </a:cubicBezTo>
                <a:cubicBezTo>
                  <a:pt x="2375427" y="151367"/>
                  <a:pt x="2698097" y="0"/>
                  <a:pt x="3056121"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2564163" y="1479773"/>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userDrawn="1"/>
        </p:nvSpPr>
        <p:spPr>
          <a:xfrm>
            <a:off x="4377085" y="1479773"/>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userDrawn="1"/>
        </p:nvSpPr>
        <p:spPr>
          <a:xfrm>
            <a:off x="6190011" y="1479773"/>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Text Placeholder 7"/>
          <p:cNvSpPr>
            <a:spLocks noGrp="1"/>
          </p:cNvSpPr>
          <p:nvPr>
            <p:ph type="body" sz="quarter" idx="10" hasCustomPrompt="1"/>
          </p:nvPr>
        </p:nvSpPr>
        <p:spPr>
          <a:xfrm>
            <a:off x="1071885" y="2356524"/>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1" hasCustomPrompt="1"/>
          </p:nvPr>
        </p:nvSpPr>
        <p:spPr>
          <a:xfrm>
            <a:off x="2877841" y="23469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2" hasCustomPrompt="1"/>
          </p:nvPr>
        </p:nvSpPr>
        <p:spPr>
          <a:xfrm>
            <a:off x="4690763" y="23469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1" name="Text Placeholder 7"/>
          <p:cNvSpPr>
            <a:spLocks noGrp="1"/>
          </p:cNvSpPr>
          <p:nvPr>
            <p:ph type="body" sz="quarter" idx="13" hasCustomPrompt="1"/>
          </p:nvPr>
        </p:nvSpPr>
        <p:spPr>
          <a:xfrm>
            <a:off x="6550011" y="23469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Tree>
    <p:extLst>
      <p:ext uri="{BB962C8B-B14F-4D97-AF65-F5344CB8AC3E}">
        <p14:creationId xmlns:p14="http://schemas.microsoft.com/office/powerpoint/2010/main" val="259169673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0-#ppt_w/2"/>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ppt_x"/>
                                          </p:val>
                                        </p:tav>
                                        <p:tav tm="100000">
                                          <p:val>
                                            <p:strVal val="#ppt_x"/>
                                          </p:val>
                                        </p:tav>
                                      </p:tavLst>
                                    </p:anim>
                                    <p:anim calcmode="lin" valueType="num">
                                      <p:cBhvr additive="base">
                                        <p:cTn id="24" dur="75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ppt_x</p:attrName>
                                        </p:attrNameLst>
                                      </p:cBhvr>
                                      <p:tavLst>
                                        <p:tav tm="0">
                                          <p:val>
                                            <p:strVal val="#ppt_x"/>
                                          </p:val>
                                        </p:tav>
                                        <p:tav tm="100000">
                                          <p:val>
                                            <p:strVal val="#ppt_x"/>
                                          </p:val>
                                        </p:tav>
                                      </p:tavLst>
                                    </p:anim>
                                    <p:anim calcmode="lin" valueType="num">
                                      <p:cBhvr>
                                        <p:cTn id="30" dur="50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animBg="1"/>
      <p:bldP spid="16" grpId="0" animBg="1"/>
      <p:bldP spid="17" grpId="0" animBg="1"/>
      <p:bldP spid="18"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 rules of attraction">
    <p:spTree>
      <p:nvGrpSpPr>
        <p:cNvPr id="1" name=""/>
        <p:cNvGrpSpPr/>
        <p:nvPr/>
      </p:nvGrpSpPr>
      <p:grpSpPr>
        <a:xfrm>
          <a:off x="0" y="0"/>
          <a:ext cx="0" cy="0"/>
          <a:chOff x="0" y="0"/>
          <a:chExt cx="0" cy="0"/>
        </a:xfrm>
      </p:grpSpPr>
      <p:sp>
        <p:nvSpPr>
          <p:cNvPr id="476" name="Rectangle 47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35" name="Picture 53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7" name="Oval 26"/>
          <p:cNvSpPr/>
          <p:nvPr userDrawn="1"/>
        </p:nvSpPr>
        <p:spPr>
          <a:xfrm>
            <a:off x="1631867" y="1106790"/>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userDrawn="1"/>
        </p:nvSpPr>
        <p:spPr>
          <a:xfrm>
            <a:off x="3032042" y="1106790"/>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userDrawn="1"/>
        </p:nvSpPr>
        <p:spPr>
          <a:xfrm>
            <a:off x="4460790" y="1106790"/>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userDrawn="1"/>
        </p:nvSpPr>
        <p:spPr>
          <a:xfrm>
            <a:off x="5899067" y="1128279"/>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userDrawn="1"/>
        </p:nvSpPr>
        <p:spPr>
          <a:xfrm>
            <a:off x="2358856" y="2557821"/>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userDrawn="1"/>
        </p:nvSpPr>
        <p:spPr>
          <a:xfrm>
            <a:off x="3777661" y="2554917"/>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userDrawn="1"/>
        </p:nvSpPr>
        <p:spPr>
          <a:xfrm>
            <a:off x="5225878" y="2538771"/>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userDrawn="1"/>
        </p:nvSpPr>
        <p:spPr>
          <a:xfrm>
            <a:off x="1428757" y="942524"/>
            <a:ext cx="6311646" cy="3447107"/>
          </a:xfrm>
          <a:custGeom>
            <a:avLst/>
            <a:gdLst/>
            <a:ahLst/>
            <a:cxnLst/>
            <a:rect l="l" t="t" r="r" b="b"/>
            <a:pathLst>
              <a:path w="6311647" h="3447107">
                <a:moveTo>
                  <a:pt x="1014412" y="0"/>
                </a:moveTo>
                <a:cubicBezTo>
                  <a:pt x="1292838" y="0"/>
                  <a:pt x="1545064" y="112171"/>
                  <a:pt x="1728216" y="293939"/>
                </a:cubicBezTo>
                <a:cubicBezTo>
                  <a:pt x="1911367" y="112171"/>
                  <a:pt x="2163594" y="0"/>
                  <a:pt x="2442020" y="0"/>
                </a:cubicBezTo>
                <a:cubicBezTo>
                  <a:pt x="2720446" y="0"/>
                  <a:pt x="2972672" y="112171"/>
                  <a:pt x="3155824" y="293939"/>
                </a:cubicBezTo>
                <a:cubicBezTo>
                  <a:pt x="3338975" y="112171"/>
                  <a:pt x="3591202" y="0"/>
                  <a:pt x="3869628" y="0"/>
                </a:cubicBezTo>
                <a:cubicBezTo>
                  <a:pt x="4148053" y="0"/>
                  <a:pt x="4400280" y="112171"/>
                  <a:pt x="4583432" y="293939"/>
                </a:cubicBezTo>
                <a:cubicBezTo>
                  <a:pt x="4766583" y="112171"/>
                  <a:pt x="5018810" y="0"/>
                  <a:pt x="5297235" y="0"/>
                </a:cubicBezTo>
                <a:cubicBezTo>
                  <a:pt x="5857479" y="0"/>
                  <a:pt x="6311647" y="454168"/>
                  <a:pt x="6311647" y="1014412"/>
                </a:cubicBezTo>
                <a:cubicBezTo>
                  <a:pt x="6311647" y="1496389"/>
                  <a:pt x="5975511" y="1899858"/>
                  <a:pt x="5524674" y="2002301"/>
                </a:cubicBezTo>
                <a:cubicBezTo>
                  <a:pt x="5587168" y="2132592"/>
                  <a:pt x="5621512" y="2278633"/>
                  <a:pt x="5621512" y="2432695"/>
                </a:cubicBezTo>
                <a:cubicBezTo>
                  <a:pt x="5621512" y="2992939"/>
                  <a:pt x="5167344" y="3447107"/>
                  <a:pt x="4607100" y="3447107"/>
                </a:cubicBezTo>
                <a:cubicBezTo>
                  <a:pt x="4328675" y="3447107"/>
                  <a:pt x="4076448" y="3334936"/>
                  <a:pt x="3893296" y="3153168"/>
                </a:cubicBezTo>
                <a:cubicBezTo>
                  <a:pt x="3710145" y="3334936"/>
                  <a:pt x="3457917" y="3447107"/>
                  <a:pt x="3179492" y="3447107"/>
                </a:cubicBezTo>
                <a:cubicBezTo>
                  <a:pt x="2901066" y="3447107"/>
                  <a:pt x="2648839" y="3334936"/>
                  <a:pt x="2465688" y="3153168"/>
                </a:cubicBezTo>
                <a:cubicBezTo>
                  <a:pt x="2282536" y="3334936"/>
                  <a:pt x="2030310" y="3447107"/>
                  <a:pt x="1751884" y="3447107"/>
                </a:cubicBezTo>
                <a:cubicBezTo>
                  <a:pt x="1191640" y="3447107"/>
                  <a:pt x="737472" y="2992939"/>
                  <a:pt x="737472" y="2432695"/>
                </a:cubicBezTo>
                <a:cubicBezTo>
                  <a:pt x="737472" y="2282173"/>
                  <a:pt x="770256" y="2139308"/>
                  <a:pt x="829989" y="2011270"/>
                </a:cubicBezTo>
                <a:cubicBezTo>
                  <a:pt x="357722" y="1925287"/>
                  <a:pt x="0" y="1511625"/>
                  <a:pt x="0" y="1014412"/>
                </a:cubicBezTo>
                <a:cubicBezTo>
                  <a:pt x="0" y="454168"/>
                  <a:pt x="454168" y="0"/>
                  <a:pt x="1014412"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7"/>
          <p:cNvSpPr>
            <a:spLocks noGrp="1"/>
          </p:cNvSpPr>
          <p:nvPr>
            <p:ph type="body" sz="quarter" idx="10" hasCustomPrompt="1"/>
          </p:nvPr>
        </p:nvSpPr>
        <p:spPr>
          <a:xfrm>
            <a:off x="1697306" y="170368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4" name="Text Placeholder 7"/>
          <p:cNvSpPr>
            <a:spLocks noGrp="1"/>
          </p:cNvSpPr>
          <p:nvPr>
            <p:ph type="body" sz="quarter" idx="11" hasCustomPrompt="1"/>
          </p:nvPr>
        </p:nvSpPr>
        <p:spPr>
          <a:xfrm>
            <a:off x="3119697" y="171011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5" name="Text Placeholder 7"/>
          <p:cNvSpPr>
            <a:spLocks noGrp="1"/>
          </p:cNvSpPr>
          <p:nvPr>
            <p:ph type="body" sz="quarter" idx="12" hasCustomPrompt="1"/>
          </p:nvPr>
        </p:nvSpPr>
        <p:spPr>
          <a:xfrm>
            <a:off x="4570155" y="171011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6" name="Text Placeholder 7"/>
          <p:cNvSpPr>
            <a:spLocks noGrp="1"/>
          </p:cNvSpPr>
          <p:nvPr>
            <p:ph type="body" sz="quarter" idx="13" hasCustomPrompt="1"/>
          </p:nvPr>
        </p:nvSpPr>
        <p:spPr>
          <a:xfrm>
            <a:off x="6048061" y="171011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7" name="Text Placeholder 7"/>
          <p:cNvSpPr>
            <a:spLocks noGrp="1"/>
          </p:cNvSpPr>
          <p:nvPr>
            <p:ph type="body" sz="quarter" idx="14" hasCustomPrompt="1"/>
          </p:nvPr>
        </p:nvSpPr>
        <p:spPr>
          <a:xfrm>
            <a:off x="2433309" y="3251886"/>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8" name="Text Placeholder 7"/>
          <p:cNvSpPr>
            <a:spLocks noGrp="1"/>
          </p:cNvSpPr>
          <p:nvPr>
            <p:ph type="body" sz="quarter" idx="15" hasCustomPrompt="1"/>
          </p:nvPr>
        </p:nvSpPr>
        <p:spPr>
          <a:xfrm>
            <a:off x="3891757" y="3251886"/>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9" name="Text Placeholder 7"/>
          <p:cNvSpPr>
            <a:spLocks noGrp="1"/>
          </p:cNvSpPr>
          <p:nvPr>
            <p:ph type="body" sz="quarter" idx="16" hasCustomPrompt="1"/>
          </p:nvPr>
        </p:nvSpPr>
        <p:spPr>
          <a:xfrm>
            <a:off x="5403586" y="3251886"/>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Tree>
    <p:extLst>
      <p:ext uri="{BB962C8B-B14F-4D97-AF65-F5344CB8AC3E}">
        <p14:creationId xmlns:p14="http://schemas.microsoft.com/office/powerpoint/2010/main" val="178191023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1+#ppt_w/2"/>
                                          </p:val>
                                        </p:tav>
                                        <p:tav tm="100000">
                                          <p:val>
                                            <p:strVal val="#ppt_x"/>
                                          </p:val>
                                        </p:tav>
                                      </p:tavLst>
                                    </p:anim>
                                    <p:anim calcmode="lin" valueType="num">
                                      <p:cBhvr additive="base">
                                        <p:cTn id="12" dur="75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1+#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0-#ppt_w/2"/>
                                          </p:val>
                                        </p:tav>
                                        <p:tav tm="100000">
                                          <p:val>
                                            <p:strVal val="#ppt_x"/>
                                          </p:val>
                                        </p:tav>
                                      </p:tavLst>
                                    </p:anim>
                                    <p:anim calcmode="lin" valueType="num">
                                      <p:cBhvr additive="base">
                                        <p:cTn id="20" dur="75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750" fill="hold"/>
                                        <p:tgtEl>
                                          <p:spTgt spid="33"/>
                                        </p:tgtEl>
                                        <p:attrNameLst>
                                          <p:attrName>ppt_x</p:attrName>
                                        </p:attrNameLst>
                                      </p:cBhvr>
                                      <p:tavLst>
                                        <p:tav tm="0">
                                          <p:val>
                                            <p:strVal val="#ppt_x"/>
                                          </p:val>
                                        </p:tav>
                                        <p:tav tm="100000">
                                          <p:val>
                                            <p:strVal val="#ppt_x"/>
                                          </p:val>
                                        </p:tav>
                                      </p:tavLst>
                                    </p:anim>
                                    <p:anim calcmode="lin" valueType="num">
                                      <p:cBhvr additive="base">
                                        <p:cTn id="24" dur="750" fill="hold"/>
                                        <p:tgtEl>
                                          <p:spTgt spid="33"/>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0-#ppt_w/2"/>
                                          </p:val>
                                        </p:tav>
                                        <p:tav tm="100000">
                                          <p:val>
                                            <p:strVal val="#ppt_x"/>
                                          </p:val>
                                        </p:tav>
                                      </p:tavLst>
                                    </p:anim>
                                    <p:anim calcmode="lin" valueType="num">
                                      <p:cBhvr additive="base">
                                        <p:cTn id="28" dur="75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ppt_x"/>
                                          </p:val>
                                        </p:tav>
                                        <p:tav tm="100000">
                                          <p:val>
                                            <p:strVal val="#ppt_x"/>
                                          </p:val>
                                        </p:tav>
                                      </p:tavLst>
                                    </p:anim>
                                    <p:anim calcmode="lin" valueType="num">
                                      <p:cBhvr additive="base">
                                        <p:cTn id="32" dur="75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1250"/>
                            </p:stCondLst>
                            <p:childTnLst>
                              <p:par>
                                <p:cTn id="40" presetID="42" presetClass="entr" presetSubtype="0"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anim calcmode="lin" valueType="num">
                                      <p:cBhvr>
                                        <p:cTn id="43" dur="500" fill="hold"/>
                                        <p:tgtEl>
                                          <p:spTgt spid="44"/>
                                        </p:tgtEl>
                                        <p:attrNameLst>
                                          <p:attrName>ppt_x</p:attrName>
                                        </p:attrNameLst>
                                      </p:cBhvr>
                                      <p:tavLst>
                                        <p:tav tm="0">
                                          <p:val>
                                            <p:strVal val="#ppt_x"/>
                                          </p:val>
                                        </p:tav>
                                        <p:tav tm="100000">
                                          <p:val>
                                            <p:strVal val="#ppt_x"/>
                                          </p:val>
                                        </p:tav>
                                      </p:tavLst>
                                    </p:anim>
                                    <p:anim calcmode="lin" valueType="num">
                                      <p:cBhvr>
                                        <p:cTn id="44" dur="500" fill="hold"/>
                                        <p:tgtEl>
                                          <p:spTgt spid="44"/>
                                        </p:tgtEl>
                                        <p:attrNameLst>
                                          <p:attrName>ppt_y</p:attrName>
                                        </p:attrNameLst>
                                      </p:cBhvr>
                                      <p:tavLst>
                                        <p:tav tm="0">
                                          <p:val>
                                            <p:strVal val="#ppt_y+.1"/>
                                          </p:val>
                                        </p:tav>
                                        <p:tav tm="100000">
                                          <p:val>
                                            <p:strVal val="#ppt_y"/>
                                          </p:val>
                                        </p:tav>
                                      </p:tavLst>
                                    </p:anim>
                                  </p:childTnLst>
                                </p:cTn>
                              </p:par>
                            </p:childTnLst>
                          </p:cTn>
                        </p:par>
                        <p:par>
                          <p:cTn id="45" fill="hold">
                            <p:stCondLst>
                              <p:cond delay="1750"/>
                            </p:stCondLst>
                            <p:childTnLst>
                              <p:par>
                                <p:cTn id="46" presetID="42"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anim calcmode="lin" valueType="num">
                                      <p:cBhvr>
                                        <p:cTn id="49" dur="500" fill="hold"/>
                                        <p:tgtEl>
                                          <p:spTgt spid="45"/>
                                        </p:tgtEl>
                                        <p:attrNameLst>
                                          <p:attrName>ppt_x</p:attrName>
                                        </p:attrNameLst>
                                      </p:cBhvr>
                                      <p:tavLst>
                                        <p:tav tm="0">
                                          <p:val>
                                            <p:strVal val="#ppt_x"/>
                                          </p:val>
                                        </p:tav>
                                        <p:tav tm="100000">
                                          <p:val>
                                            <p:strVal val="#ppt_x"/>
                                          </p:val>
                                        </p:tav>
                                      </p:tavLst>
                                    </p:anim>
                                    <p:anim calcmode="lin" valueType="num">
                                      <p:cBhvr>
                                        <p:cTn id="50" dur="500" fill="hold"/>
                                        <p:tgtEl>
                                          <p:spTgt spid="45"/>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anim calcmode="lin" valueType="num">
                                      <p:cBhvr>
                                        <p:cTn id="55" dur="500" fill="hold"/>
                                        <p:tgtEl>
                                          <p:spTgt spid="46"/>
                                        </p:tgtEl>
                                        <p:attrNameLst>
                                          <p:attrName>ppt_x</p:attrName>
                                        </p:attrNameLst>
                                      </p:cBhvr>
                                      <p:tavLst>
                                        <p:tav tm="0">
                                          <p:val>
                                            <p:strVal val="#ppt_x"/>
                                          </p:val>
                                        </p:tav>
                                        <p:tav tm="100000">
                                          <p:val>
                                            <p:strVal val="#ppt_x"/>
                                          </p:val>
                                        </p:tav>
                                      </p:tavLst>
                                    </p:anim>
                                    <p:anim calcmode="lin" valueType="num">
                                      <p:cBhvr>
                                        <p:cTn id="56" dur="500" fill="hold"/>
                                        <p:tgtEl>
                                          <p:spTgt spid="46"/>
                                        </p:tgtEl>
                                        <p:attrNameLst>
                                          <p:attrName>ppt_y</p:attrName>
                                        </p:attrNameLst>
                                      </p:cBhvr>
                                      <p:tavLst>
                                        <p:tav tm="0">
                                          <p:val>
                                            <p:strVal val="#ppt_y+.1"/>
                                          </p:val>
                                        </p:tav>
                                        <p:tav tm="100000">
                                          <p:val>
                                            <p:strVal val="#ppt_y"/>
                                          </p:val>
                                        </p:tav>
                                      </p:tavLst>
                                    </p:anim>
                                  </p:childTnLst>
                                </p:cTn>
                              </p:par>
                            </p:childTnLst>
                          </p:cTn>
                        </p:par>
                        <p:par>
                          <p:cTn id="57" fill="hold">
                            <p:stCondLst>
                              <p:cond delay="2750"/>
                            </p:stCondLst>
                            <p:childTnLst>
                              <p:par>
                                <p:cTn id="58" presetID="42"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anim calcmode="lin" valueType="num">
                                      <p:cBhvr>
                                        <p:cTn id="61" dur="500" fill="hold"/>
                                        <p:tgtEl>
                                          <p:spTgt spid="47"/>
                                        </p:tgtEl>
                                        <p:attrNameLst>
                                          <p:attrName>ppt_x</p:attrName>
                                        </p:attrNameLst>
                                      </p:cBhvr>
                                      <p:tavLst>
                                        <p:tav tm="0">
                                          <p:val>
                                            <p:strVal val="#ppt_x"/>
                                          </p:val>
                                        </p:tav>
                                        <p:tav tm="100000">
                                          <p:val>
                                            <p:strVal val="#ppt_x"/>
                                          </p:val>
                                        </p:tav>
                                      </p:tavLst>
                                    </p:anim>
                                    <p:anim calcmode="lin" valueType="num">
                                      <p:cBhvr>
                                        <p:cTn id="62" dur="500" fill="hold"/>
                                        <p:tgtEl>
                                          <p:spTgt spid="47"/>
                                        </p:tgtEl>
                                        <p:attrNameLst>
                                          <p:attrName>ppt_y</p:attrName>
                                        </p:attrNameLst>
                                      </p:cBhvr>
                                      <p:tavLst>
                                        <p:tav tm="0">
                                          <p:val>
                                            <p:strVal val="#ppt_y+.1"/>
                                          </p:val>
                                        </p:tav>
                                        <p:tav tm="100000">
                                          <p:val>
                                            <p:strVal val="#ppt_y"/>
                                          </p:val>
                                        </p:tav>
                                      </p:tavLst>
                                    </p:anim>
                                  </p:childTnLst>
                                </p:cTn>
                              </p:par>
                            </p:childTnLst>
                          </p:cTn>
                        </p:par>
                        <p:par>
                          <p:cTn id="63" fill="hold">
                            <p:stCondLst>
                              <p:cond delay="3250"/>
                            </p:stCondLst>
                            <p:childTnLst>
                              <p:par>
                                <p:cTn id="64" presetID="42" presetClass="entr" presetSubtype="0"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ppt_x</p:attrName>
                                        </p:attrNameLst>
                                      </p:cBhvr>
                                      <p:tavLst>
                                        <p:tav tm="0">
                                          <p:val>
                                            <p:strVal val="#ppt_x"/>
                                          </p:val>
                                        </p:tav>
                                        <p:tav tm="100000">
                                          <p:val>
                                            <p:strVal val="#ppt_x"/>
                                          </p:val>
                                        </p:tav>
                                      </p:tavLst>
                                    </p:anim>
                                    <p:anim calcmode="lin" valueType="num">
                                      <p:cBhvr>
                                        <p:cTn id="68" dur="5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375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anim calcmode="lin" valueType="num">
                                      <p:cBhvr>
                                        <p:cTn id="73" dur="500" fill="hold"/>
                                        <p:tgtEl>
                                          <p:spTgt spid="49"/>
                                        </p:tgtEl>
                                        <p:attrNameLst>
                                          <p:attrName>ppt_x</p:attrName>
                                        </p:attrNameLst>
                                      </p:cBhvr>
                                      <p:tavLst>
                                        <p:tav tm="0">
                                          <p:val>
                                            <p:strVal val="#ppt_x"/>
                                          </p:val>
                                        </p:tav>
                                        <p:tav tm="100000">
                                          <p:val>
                                            <p:strVal val="#ppt_x"/>
                                          </p:val>
                                        </p:tav>
                                      </p:tavLst>
                                    </p:anim>
                                    <p:anim calcmode="lin" valueType="num">
                                      <p:cBhvr>
                                        <p:cTn id="74"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8" grpId="0"/>
      <p:bldP spid="44"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5"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46"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anim calcmode="lin" valueType="num">
                      <p:cBhvr>
                        <p:cTn dur="500" fill="hold"/>
                        <p:tgtEl>
                          <p:spTgt spid="48"/>
                        </p:tgtEl>
                        <p:attrNameLst>
                          <p:attrName>ppt_x</p:attrName>
                        </p:attrNameLst>
                      </p:cBhvr>
                      <p:tavLst>
                        <p:tav tm="0">
                          <p:val>
                            <p:strVal val="#ppt_x"/>
                          </p:val>
                        </p:tav>
                        <p:tav tm="100000">
                          <p:val>
                            <p:strVal val="#ppt_x"/>
                          </p:val>
                        </p:tav>
                      </p:tavLst>
                    </p:anim>
                    <p:anim calcmode="lin" valueType="num">
                      <p:cBhvr>
                        <p:cTn dur="500" fill="hold"/>
                        <p:tgtEl>
                          <p:spTgt spid="48"/>
                        </p:tgtEl>
                        <p:attrNameLst>
                          <p:attrName>ppt_y</p:attrName>
                        </p:attrNameLst>
                      </p:cBhvr>
                      <p:tavLst>
                        <p:tav tm="0">
                          <p:val>
                            <p:strVal val="#ppt_y+.1"/>
                          </p:val>
                        </p:tav>
                        <p:tav tm="100000">
                          <p:val>
                            <p:strVal val="#ppt_y"/>
                          </p:val>
                        </p:tav>
                      </p:tavLst>
                    </p:anim>
                  </p:childTnLst>
                </p:cTn>
              </p:par>
            </p:tnLst>
          </p:tmpl>
        </p:tmplLst>
      </p:bldP>
      <p:bldP spid="49"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dirty="0"/>
          </a:p>
        </p:txBody>
      </p:sp>
    </p:spTree>
    <p:extLst>
      <p:ext uri="{BB962C8B-B14F-4D97-AF65-F5344CB8AC3E}">
        <p14:creationId xmlns:p14="http://schemas.microsoft.com/office/powerpoint/2010/main" val="131574112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 Key Words">
    <p:spTree>
      <p:nvGrpSpPr>
        <p:cNvPr id="1" name=""/>
        <p:cNvGrpSpPr/>
        <p:nvPr/>
      </p:nvGrpSpPr>
      <p:grpSpPr>
        <a:xfrm>
          <a:off x="0" y="0"/>
          <a:ext cx="0" cy="0"/>
          <a:chOff x="0" y="0"/>
          <a:chExt cx="0" cy="0"/>
        </a:xfrm>
      </p:grpSpPr>
      <p:sp>
        <p:nvSpPr>
          <p:cNvPr id="476" name="Rectangle 47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descr="shutterstock_113186782 blu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6043" y="46588"/>
            <a:ext cx="3228731" cy="4852682"/>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35" name="Picture 53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Oval 1"/>
          <p:cNvSpPr/>
          <p:nvPr userDrawn="1"/>
        </p:nvSpPr>
        <p:spPr>
          <a:xfrm>
            <a:off x="686610"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552499" y="2128759"/>
            <a:ext cx="8239077" cy="1762082"/>
          </a:xfrm>
          <a:custGeom>
            <a:avLst/>
            <a:gdLst/>
            <a:ahLst/>
            <a:cxnLst/>
            <a:rect l="l" t="t" r="r" b="b"/>
            <a:pathLst>
              <a:path w="8239078" h="1762082">
                <a:moveTo>
                  <a:pt x="2176439" y="0"/>
                </a:moveTo>
                <a:cubicBezTo>
                  <a:pt x="2433683" y="0"/>
                  <a:pt x="2665176" y="110248"/>
                  <a:pt x="2824141" y="288003"/>
                </a:cubicBezTo>
                <a:cubicBezTo>
                  <a:pt x="2983105" y="110250"/>
                  <a:pt x="3214598" y="4"/>
                  <a:pt x="3471839" y="4"/>
                </a:cubicBezTo>
                <a:cubicBezTo>
                  <a:pt x="3729081" y="4"/>
                  <a:pt x="3960574" y="110251"/>
                  <a:pt x="4119538" y="288004"/>
                </a:cubicBezTo>
                <a:cubicBezTo>
                  <a:pt x="4278503" y="110250"/>
                  <a:pt x="4509996" y="2"/>
                  <a:pt x="4767239" y="2"/>
                </a:cubicBezTo>
                <a:cubicBezTo>
                  <a:pt x="5024482" y="2"/>
                  <a:pt x="5255976" y="110250"/>
                  <a:pt x="5414940" y="288004"/>
                </a:cubicBezTo>
                <a:cubicBezTo>
                  <a:pt x="5573904" y="110251"/>
                  <a:pt x="5805397" y="4"/>
                  <a:pt x="6062639" y="4"/>
                </a:cubicBezTo>
                <a:cubicBezTo>
                  <a:pt x="6319881" y="4"/>
                  <a:pt x="6551374" y="110251"/>
                  <a:pt x="6710338" y="288004"/>
                </a:cubicBezTo>
                <a:cubicBezTo>
                  <a:pt x="6869303" y="110250"/>
                  <a:pt x="7100796" y="2"/>
                  <a:pt x="7358039" y="2"/>
                </a:cubicBezTo>
                <a:cubicBezTo>
                  <a:pt x="7844623" y="2"/>
                  <a:pt x="8239078" y="394457"/>
                  <a:pt x="8239078" y="881041"/>
                </a:cubicBezTo>
                <a:cubicBezTo>
                  <a:pt x="8239078" y="1367625"/>
                  <a:pt x="7844623" y="1762080"/>
                  <a:pt x="7358039" y="1762080"/>
                </a:cubicBezTo>
                <a:cubicBezTo>
                  <a:pt x="7100797" y="1762080"/>
                  <a:pt x="6869304" y="1651833"/>
                  <a:pt x="6710340" y="1474080"/>
                </a:cubicBezTo>
                <a:cubicBezTo>
                  <a:pt x="6551376" y="1651835"/>
                  <a:pt x="6319882" y="1762082"/>
                  <a:pt x="6062639" y="1762082"/>
                </a:cubicBezTo>
                <a:cubicBezTo>
                  <a:pt x="5805396" y="1762082"/>
                  <a:pt x="5573903" y="1651835"/>
                  <a:pt x="5414938" y="1474080"/>
                </a:cubicBezTo>
                <a:cubicBezTo>
                  <a:pt x="5255974" y="1651833"/>
                  <a:pt x="5024481" y="1762080"/>
                  <a:pt x="4767239" y="1762080"/>
                </a:cubicBezTo>
                <a:cubicBezTo>
                  <a:pt x="4509997" y="1762080"/>
                  <a:pt x="4278504" y="1651833"/>
                  <a:pt x="4119540" y="1474080"/>
                </a:cubicBezTo>
                <a:cubicBezTo>
                  <a:pt x="3960576" y="1651835"/>
                  <a:pt x="3729082" y="1762082"/>
                  <a:pt x="3471839" y="1762082"/>
                </a:cubicBezTo>
                <a:cubicBezTo>
                  <a:pt x="3214596" y="1762082"/>
                  <a:pt x="2983102" y="1651834"/>
                  <a:pt x="2824137" y="1474079"/>
                </a:cubicBezTo>
                <a:cubicBezTo>
                  <a:pt x="2665173" y="1651832"/>
                  <a:pt x="2433681" y="1762078"/>
                  <a:pt x="2176439" y="1762078"/>
                </a:cubicBezTo>
                <a:cubicBezTo>
                  <a:pt x="1919197" y="1762078"/>
                  <a:pt x="1687704" y="1651831"/>
                  <a:pt x="1528740" y="1474078"/>
                </a:cubicBezTo>
                <a:cubicBezTo>
                  <a:pt x="1369776" y="1651833"/>
                  <a:pt x="1138282" y="1762080"/>
                  <a:pt x="881039" y="1762080"/>
                </a:cubicBezTo>
                <a:cubicBezTo>
                  <a:pt x="394455" y="1762080"/>
                  <a:pt x="0" y="1367625"/>
                  <a:pt x="0" y="881041"/>
                </a:cubicBezTo>
                <a:cubicBezTo>
                  <a:pt x="0" y="394457"/>
                  <a:pt x="394455" y="2"/>
                  <a:pt x="881039" y="2"/>
                </a:cubicBezTo>
                <a:cubicBezTo>
                  <a:pt x="1138281" y="2"/>
                  <a:pt x="1369774" y="110249"/>
                  <a:pt x="1528738" y="288002"/>
                </a:cubicBezTo>
                <a:cubicBezTo>
                  <a:pt x="1687703" y="110248"/>
                  <a:pt x="1919196" y="0"/>
                  <a:pt x="217643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1978201"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userDrawn="1"/>
        </p:nvSpPr>
        <p:spPr>
          <a:xfrm>
            <a:off x="3269790"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userDrawn="1"/>
        </p:nvSpPr>
        <p:spPr>
          <a:xfrm>
            <a:off x="4561381"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userDrawn="1"/>
        </p:nvSpPr>
        <p:spPr>
          <a:xfrm>
            <a:off x="5852972"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userDrawn="1"/>
        </p:nvSpPr>
        <p:spPr>
          <a:xfrm>
            <a:off x="7144560"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 Placeholder 4"/>
          <p:cNvSpPr>
            <a:spLocks noGrp="1"/>
          </p:cNvSpPr>
          <p:nvPr>
            <p:ph type="body" sz="quarter" idx="10"/>
          </p:nvPr>
        </p:nvSpPr>
        <p:spPr>
          <a:xfrm>
            <a:off x="705661"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2" name="Text Placeholder 4"/>
          <p:cNvSpPr>
            <a:spLocks noGrp="1"/>
          </p:cNvSpPr>
          <p:nvPr>
            <p:ph type="body" sz="quarter" idx="11"/>
          </p:nvPr>
        </p:nvSpPr>
        <p:spPr>
          <a:xfrm>
            <a:off x="2003844"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3" name="Text Placeholder 4"/>
          <p:cNvSpPr>
            <a:spLocks noGrp="1"/>
          </p:cNvSpPr>
          <p:nvPr>
            <p:ph type="body" sz="quarter" idx="12"/>
          </p:nvPr>
        </p:nvSpPr>
        <p:spPr>
          <a:xfrm>
            <a:off x="3302026"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4" name="Text Placeholder 4"/>
          <p:cNvSpPr>
            <a:spLocks noGrp="1"/>
          </p:cNvSpPr>
          <p:nvPr>
            <p:ph type="body" sz="quarter" idx="13"/>
          </p:nvPr>
        </p:nvSpPr>
        <p:spPr>
          <a:xfrm>
            <a:off x="4600205"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5" name="Text Placeholder 4"/>
          <p:cNvSpPr>
            <a:spLocks noGrp="1"/>
          </p:cNvSpPr>
          <p:nvPr>
            <p:ph type="body" sz="quarter" idx="14"/>
          </p:nvPr>
        </p:nvSpPr>
        <p:spPr>
          <a:xfrm>
            <a:off x="5898388"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6" name="Text Placeholder 4"/>
          <p:cNvSpPr>
            <a:spLocks noGrp="1"/>
          </p:cNvSpPr>
          <p:nvPr>
            <p:ph type="body" sz="quarter" idx="15"/>
          </p:nvPr>
        </p:nvSpPr>
        <p:spPr>
          <a:xfrm>
            <a:off x="7234668"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Tree>
    <p:extLst>
      <p:ext uri="{BB962C8B-B14F-4D97-AF65-F5344CB8AC3E}">
        <p14:creationId xmlns:p14="http://schemas.microsoft.com/office/powerpoint/2010/main" val="166989402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1+#ppt_w/2"/>
                                          </p:val>
                                        </p:tav>
                                        <p:tav tm="100000">
                                          <p:val>
                                            <p:strVal val="#ppt_x"/>
                                          </p:val>
                                        </p:tav>
                                      </p:tavLst>
                                    </p:anim>
                                    <p:anim calcmode="lin" valueType="num">
                                      <p:cBhvr additive="base">
                                        <p:cTn id="28" dur="10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nodePh="1">
                                  <p:stCondLst>
                                    <p:cond delay="0"/>
                                  </p:stCondLst>
                                  <p:endCondLst>
                                    <p:cond evt="begin" delay="0">
                                      <p:tn val="30"/>
                                    </p:cond>
                                  </p:end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750"/>
                                        <p:tgtEl>
                                          <p:spTgt spid="5">
                                            <p:txEl>
                                              <p:pRg st="0" end="0"/>
                                            </p:txEl>
                                          </p:spTgt>
                                        </p:tgtEl>
                                      </p:cBhvr>
                                    </p:animEffect>
                                    <p:anim calcmode="lin" valueType="num">
                                      <p:cBhvr>
                                        <p:cTn id="3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750"/>
                            </p:stCondLst>
                            <p:childTnLst>
                              <p:par>
                                <p:cTn id="36" presetID="42" presetClass="entr" presetSubtype="0" fill="hold" grpId="0" nodeType="afterEffect" nodePh="1">
                                  <p:stCondLst>
                                    <p:cond delay="0"/>
                                  </p:stCondLst>
                                  <p:endCondLst>
                                    <p:cond evt="begin" delay="0">
                                      <p:tn val="36"/>
                                    </p:cond>
                                  </p:end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750"/>
                                        <p:tgtEl>
                                          <p:spTgt spid="22">
                                            <p:txEl>
                                              <p:pRg st="0" end="0"/>
                                            </p:txEl>
                                          </p:spTgt>
                                        </p:tgtEl>
                                      </p:cBhvr>
                                    </p:animEffect>
                                    <p:anim calcmode="lin" valueType="num">
                                      <p:cBhvr>
                                        <p:cTn id="39"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0" dur="75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nodePh="1">
                                  <p:stCondLst>
                                    <p:cond delay="0"/>
                                  </p:stCondLst>
                                  <p:endCondLst>
                                    <p:cond evt="begin" delay="0">
                                      <p:tn val="42"/>
                                    </p:cond>
                                  </p:end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750"/>
                                        <p:tgtEl>
                                          <p:spTgt spid="23">
                                            <p:txEl>
                                              <p:pRg st="0" end="0"/>
                                            </p:txEl>
                                          </p:spTgt>
                                        </p:tgtEl>
                                      </p:cBhvr>
                                    </p:animEffect>
                                    <p:anim calcmode="lin" valueType="num">
                                      <p:cBhvr>
                                        <p:cTn id="45"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6"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250"/>
                            </p:stCondLst>
                            <p:childTnLst>
                              <p:par>
                                <p:cTn id="48" presetID="42" presetClass="entr" presetSubtype="0" fill="hold" grpId="0" nodeType="afterEffect" nodePh="1">
                                  <p:stCondLst>
                                    <p:cond delay="0"/>
                                  </p:stCondLst>
                                  <p:endCondLst>
                                    <p:cond evt="begin" delay="0">
                                      <p:tn val="48"/>
                                    </p:cond>
                                  </p:end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750"/>
                                        <p:tgtEl>
                                          <p:spTgt spid="24">
                                            <p:txEl>
                                              <p:pRg st="0" end="0"/>
                                            </p:txEl>
                                          </p:spTgt>
                                        </p:tgtEl>
                                      </p:cBhvr>
                                    </p:animEffect>
                                    <p:anim calcmode="lin" valueType="num">
                                      <p:cBhvr>
                                        <p:cTn id="51"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2" dur="7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nodePh="1">
                                  <p:stCondLst>
                                    <p:cond delay="0"/>
                                  </p:stCondLst>
                                  <p:endCondLst>
                                    <p:cond evt="begin" delay="0">
                                      <p:tn val="54"/>
                                    </p:cond>
                                  </p:endCondLst>
                                  <p:childTnLst>
                                    <p:set>
                                      <p:cBhvr>
                                        <p:cTn id="55" dur="1" fill="hold">
                                          <p:stCondLst>
                                            <p:cond delay="0"/>
                                          </p:stCondLst>
                                        </p:cTn>
                                        <p:tgtEl>
                                          <p:spTgt spid="25">
                                            <p:txEl>
                                              <p:pRg st="0" end="0"/>
                                            </p:txEl>
                                          </p:spTgt>
                                        </p:tgtEl>
                                        <p:attrNameLst>
                                          <p:attrName>style.visibility</p:attrName>
                                        </p:attrNameLst>
                                      </p:cBhvr>
                                      <p:to>
                                        <p:strVal val="visible"/>
                                      </p:to>
                                    </p:set>
                                    <p:animEffect transition="in" filter="fade">
                                      <p:cBhvr>
                                        <p:cTn id="56" dur="750"/>
                                        <p:tgtEl>
                                          <p:spTgt spid="25">
                                            <p:txEl>
                                              <p:pRg st="0" end="0"/>
                                            </p:txEl>
                                          </p:spTgt>
                                        </p:tgtEl>
                                      </p:cBhvr>
                                    </p:animEffect>
                                    <p:anim calcmode="lin" valueType="num">
                                      <p:cBhvr>
                                        <p:cTn id="57" dur="75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58" dur="75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42" presetClass="entr" presetSubtype="0" fill="hold" grpId="0" nodeType="afterEffect" nodePh="1">
                                  <p:stCondLst>
                                    <p:cond delay="0"/>
                                  </p:stCondLst>
                                  <p:endCondLst>
                                    <p:cond evt="begin" delay="0">
                                      <p:tn val="60"/>
                                    </p:cond>
                                  </p:end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fade">
                                      <p:cBhvr>
                                        <p:cTn id="62" dur="750"/>
                                        <p:tgtEl>
                                          <p:spTgt spid="26">
                                            <p:txEl>
                                              <p:pRg st="0" end="0"/>
                                            </p:txEl>
                                          </p:spTgt>
                                        </p:tgtEl>
                                      </p:cBhvr>
                                    </p:animEffect>
                                    <p:anim calcmode="lin" valueType="num">
                                      <p:cBhvr>
                                        <p:cTn id="63"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4" dur="75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P spid="5"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anim calcmode="lin" valueType="num">
                      <p:cBhvr>
                        <p:cTn dur="750" fill="hold"/>
                        <p:tgtEl>
                          <p:spTgt spid="5"/>
                        </p:tgtEl>
                        <p:attrNameLst>
                          <p:attrName>ppt_x</p:attrName>
                        </p:attrNameLst>
                      </p:cBhvr>
                      <p:tavLst>
                        <p:tav tm="0">
                          <p:val>
                            <p:strVal val="#ppt_x"/>
                          </p:val>
                        </p:tav>
                        <p:tav tm="100000">
                          <p:val>
                            <p:strVal val="#ppt_x"/>
                          </p:val>
                        </p:tav>
                      </p:tavLst>
                    </p:anim>
                    <p:anim calcmode="lin" valueType="num">
                      <p:cBhvr>
                        <p:cTn dur="750" fill="hold"/>
                        <p:tgtEl>
                          <p:spTgt spid="5"/>
                        </p:tgtEl>
                        <p:attrNameLst>
                          <p:attrName>ppt_y</p:attrName>
                        </p:attrNameLst>
                      </p:cBhvr>
                      <p:tavLst>
                        <p:tav tm="0">
                          <p:val>
                            <p:strVal val="#ppt_y+.1"/>
                          </p:val>
                        </p:tav>
                        <p:tav tm="100000">
                          <p:val>
                            <p:strVal val="#ppt_y"/>
                          </p:val>
                        </p:tav>
                      </p:tavLst>
                    </p:anim>
                  </p:childTnLst>
                </p:cTn>
              </p:par>
            </p:tnLst>
          </p:tmpl>
        </p:tmplLst>
      </p:bldP>
      <p:bldP spid="22"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fade">
                      <p:cBhvr>
                        <p:cTn dur="750"/>
                        <p:tgtEl>
                          <p:spTgt spid="22"/>
                        </p:tgtEl>
                      </p:cBhvr>
                    </p:animEffect>
                    <p:anim calcmode="lin" valueType="num">
                      <p:cBhvr>
                        <p:cTn dur="750" fill="hold"/>
                        <p:tgtEl>
                          <p:spTgt spid="22"/>
                        </p:tgtEl>
                        <p:attrNameLst>
                          <p:attrName>ppt_x</p:attrName>
                        </p:attrNameLst>
                      </p:cBhvr>
                      <p:tavLst>
                        <p:tav tm="0">
                          <p:val>
                            <p:strVal val="#ppt_x"/>
                          </p:val>
                        </p:tav>
                        <p:tav tm="100000">
                          <p:val>
                            <p:strVal val="#ppt_x"/>
                          </p:val>
                        </p:tav>
                      </p:tavLst>
                    </p:anim>
                    <p:anim calcmode="lin" valueType="num">
                      <p:cBhvr>
                        <p:cTn dur="75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750"/>
                        <p:tgtEl>
                          <p:spTgt spid="24"/>
                        </p:tgtEl>
                      </p:cBhvr>
                    </p:animEffect>
                    <p:anim calcmode="lin" valueType="num">
                      <p:cBhvr>
                        <p:cTn dur="750" fill="hold"/>
                        <p:tgtEl>
                          <p:spTgt spid="24"/>
                        </p:tgtEl>
                        <p:attrNameLst>
                          <p:attrName>ppt_x</p:attrName>
                        </p:attrNameLst>
                      </p:cBhvr>
                      <p:tavLst>
                        <p:tav tm="0">
                          <p:val>
                            <p:strVal val="#ppt_x"/>
                          </p:val>
                        </p:tav>
                        <p:tav tm="100000">
                          <p:val>
                            <p:strVal val="#ppt_x"/>
                          </p:val>
                        </p:tav>
                      </p:tavLst>
                    </p:anim>
                    <p:anim calcmode="lin" valueType="num">
                      <p:cBhvr>
                        <p:cTn dur="75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fade">
                      <p:cBhvr>
                        <p:cTn dur="750"/>
                        <p:tgtEl>
                          <p:spTgt spid="25"/>
                        </p:tgtEl>
                      </p:cBhvr>
                    </p:animEffect>
                    <p:anim calcmode="lin" valueType="num">
                      <p:cBhvr>
                        <p:cTn dur="750" fill="hold"/>
                        <p:tgtEl>
                          <p:spTgt spid="25"/>
                        </p:tgtEl>
                        <p:attrNameLst>
                          <p:attrName>ppt_x</p:attrName>
                        </p:attrNameLst>
                      </p:cBhvr>
                      <p:tavLst>
                        <p:tav tm="0">
                          <p:val>
                            <p:strVal val="#ppt_x"/>
                          </p:val>
                        </p:tav>
                        <p:tav tm="100000">
                          <p:val>
                            <p:strVal val="#ppt_x"/>
                          </p:val>
                        </p:tav>
                      </p:tavLst>
                    </p:anim>
                    <p:anim calcmode="lin" valueType="num">
                      <p:cBhvr>
                        <p:cTn dur="75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2">
            <p:tnLst>
              <p:par>
                <p:cTn xmlns:p14="http://schemas.microsoft.com/office/powerpoint/2010/main" presetID="42" presetClass="entr" presetSubtype="0" fill="hold" nodeType="after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Effect transition="in" filter="fade">
                      <p:cBhvr>
                        <p:cTn dur="750"/>
                        <p:tgtEl>
                          <p:spTgt spid="26"/>
                        </p:tgtEl>
                      </p:cBhvr>
                    </p:animEffect>
                    <p:anim calcmode="lin" valueType="num">
                      <p:cBhvr>
                        <p:cTn dur="750" fill="hold"/>
                        <p:tgtEl>
                          <p:spTgt spid="26"/>
                        </p:tgtEl>
                        <p:attrNameLst>
                          <p:attrName>ppt_x</p:attrName>
                        </p:attrNameLst>
                      </p:cBhvr>
                      <p:tavLst>
                        <p:tav tm="0">
                          <p:val>
                            <p:strVal val="#ppt_x"/>
                          </p:val>
                        </p:tav>
                        <p:tav tm="100000">
                          <p:val>
                            <p:strVal val="#ppt_x"/>
                          </p:val>
                        </p:tav>
                      </p:tavLst>
                    </p:anim>
                    <p:anim calcmode="lin" valueType="num">
                      <p:cBhvr>
                        <p:cTn dur="750" fill="hold"/>
                        <p:tgtEl>
                          <p:spTgt spid="2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key words">
    <p:spTree>
      <p:nvGrpSpPr>
        <p:cNvPr id="1" name=""/>
        <p:cNvGrpSpPr/>
        <p:nvPr/>
      </p:nvGrpSpPr>
      <p:grpSpPr>
        <a:xfrm>
          <a:off x="0" y="0"/>
          <a:ext cx="0" cy="0"/>
          <a:chOff x="0" y="0"/>
          <a:chExt cx="0" cy="0"/>
        </a:xfrm>
      </p:grpSpPr>
      <p:sp>
        <p:nvSpPr>
          <p:cNvPr id="21" name="Rectangle 20"/>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Oval 4"/>
          <p:cNvSpPr/>
          <p:nvPr userDrawn="1"/>
        </p:nvSpPr>
        <p:spPr>
          <a:xfrm>
            <a:off x="696139"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userDrawn="1"/>
        </p:nvSpPr>
        <p:spPr>
          <a:xfrm>
            <a:off x="552497" y="1290560"/>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2162989"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a:off x="3673927"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userDrawn="1"/>
        </p:nvSpPr>
        <p:spPr>
          <a:xfrm>
            <a:off x="5131250"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6626677"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0" hasCustomPrompt="1"/>
          </p:nvPr>
        </p:nvSpPr>
        <p:spPr>
          <a:xfrm>
            <a:off x="82423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7" name="Text Placeholder 7"/>
          <p:cNvSpPr>
            <a:spLocks noGrp="1"/>
          </p:cNvSpPr>
          <p:nvPr>
            <p:ph type="body" sz="quarter" idx="11" hasCustomPrompt="1"/>
          </p:nvPr>
        </p:nvSpPr>
        <p:spPr>
          <a:xfrm>
            <a:off x="231639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8" name="Text Placeholder 7"/>
          <p:cNvSpPr>
            <a:spLocks noGrp="1"/>
          </p:cNvSpPr>
          <p:nvPr>
            <p:ph type="body" sz="quarter" idx="12" hasCustomPrompt="1"/>
          </p:nvPr>
        </p:nvSpPr>
        <p:spPr>
          <a:xfrm>
            <a:off x="3808555" y="21003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3" hasCustomPrompt="1"/>
          </p:nvPr>
        </p:nvSpPr>
        <p:spPr>
          <a:xfrm>
            <a:off x="530071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4" hasCustomPrompt="1"/>
          </p:nvPr>
        </p:nvSpPr>
        <p:spPr>
          <a:xfrm>
            <a:off x="6792875" y="21003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25" name="Straight Connector 24"/>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643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p:bldP spid="17" grpId="0"/>
      <p:bldP spid="18" grpId="0"/>
      <p:bldP spid="19" grpId="0"/>
      <p:bldP spid="20"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5 key words">
    <p:spTree>
      <p:nvGrpSpPr>
        <p:cNvPr id="1" name=""/>
        <p:cNvGrpSpPr/>
        <p:nvPr/>
      </p:nvGrpSpPr>
      <p:grpSpPr>
        <a:xfrm>
          <a:off x="0" y="0"/>
          <a:ext cx="0" cy="0"/>
          <a:chOff x="0" y="0"/>
          <a:chExt cx="0" cy="0"/>
        </a:xfrm>
      </p:grpSpPr>
      <p:sp>
        <p:nvSpPr>
          <p:cNvPr id="21" name="Rectangle 20"/>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descr="shutterstock_64183273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5496" b="12060"/>
          <a:stretch/>
        </p:blipFill>
        <p:spPr>
          <a:xfrm>
            <a:off x="4582750" y="78153"/>
            <a:ext cx="4561253" cy="4679462"/>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Oval 4"/>
          <p:cNvSpPr/>
          <p:nvPr userDrawn="1"/>
        </p:nvSpPr>
        <p:spPr>
          <a:xfrm>
            <a:off x="696139"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userDrawn="1"/>
        </p:nvSpPr>
        <p:spPr>
          <a:xfrm>
            <a:off x="552497" y="1290560"/>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2162989"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a:off x="3673927"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userDrawn="1"/>
        </p:nvSpPr>
        <p:spPr>
          <a:xfrm>
            <a:off x="5131250"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6626677"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0" hasCustomPrompt="1"/>
          </p:nvPr>
        </p:nvSpPr>
        <p:spPr>
          <a:xfrm>
            <a:off x="82423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7" name="Text Placeholder 7"/>
          <p:cNvSpPr>
            <a:spLocks noGrp="1"/>
          </p:cNvSpPr>
          <p:nvPr>
            <p:ph type="body" sz="quarter" idx="11" hasCustomPrompt="1"/>
          </p:nvPr>
        </p:nvSpPr>
        <p:spPr>
          <a:xfrm>
            <a:off x="231639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8" name="Text Placeholder 7"/>
          <p:cNvSpPr>
            <a:spLocks noGrp="1"/>
          </p:cNvSpPr>
          <p:nvPr>
            <p:ph type="body" sz="quarter" idx="12" hasCustomPrompt="1"/>
          </p:nvPr>
        </p:nvSpPr>
        <p:spPr>
          <a:xfrm>
            <a:off x="3808555" y="21003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3" hasCustomPrompt="1"/>
          </p:nvPr>
        </p:nvSpPr>
        <p:spPr>
          <a:xfrm>
            <a:off x="530071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4" hasCustomPrompt="1"/>
          </p:nvPr>
        </p:nvSpPr>
        <p:spPr>
          <a:xfrm>
            <a:off x="6792875" y="21003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pic>
        <p:nvPicPr>
          <p:cNvPr id="24" name="Picture 23"/>
          <p:cNvPicPr>
            <a:picLocks noChangeAspect="1"/>
          </p:cNvPicPr>
          <p:nvPr userDrawn="1"/>
        </p:nvPicPr>
        <p:blipFill rotWithShape="1">
          <a:blip r:embed="rId4"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25" name="Straight Connector 24"/>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484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anim calcmode="lin" valueType="num">
                                      <p:cBhvr>
                                        <p:cTn id="39" dur="500" fill="hold"/>
                                        <p:tgtEl>
                                          <p:spTgt spid="17"/>
                                        </p:tgtEl>
                                        <p:attrNameLst>
                                          <p:attrName>ppt_x</p:attrName>
                                        </p:attrNameLst>
                                      </p:cBhvr>
                                      <p:tavLst>
                                        <p:tav tm="0">
                                          <p:val>
                                            <p:strVal val="#ppt_x"/>
                                          </p:val>
                                        </p:tav>
                                        <p:tav tm="100000">
                                          <p:val>
                                            <p:strVal val="#ppt_x"/>
                                          </p:val>
                                        </p:tav>
                                      </p:tavLst>
                                    </p:anim>
                                    <p:anim calcmode="lin" valueType="num">
                                      <p:cBhvr>
                                        <p:cTn id="40" dur="5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anim calcmode="lin" valueType="num">
                                      <p:cBhvr>
                                        <p:cTn id="51" dur="500" fill="hold"/>
                                        <p:tgtEl>
                                          <p:spTgt spid="19"/>
                                        </p:tgtEl>
                                        <p:attrNameLst>
                                          <p:attrName>ppt_x</p:attrName>
                                        </p:attrNameLst>
                                      </p:cBhvr>
                                      <p:tavLst>
                                        <p:tav tm="0">
                                          <p:val>
                                            <p:strVal val="#ppt_x"/>
                                          </p:val>
                                        </p:tav>
                                        <p:tav tm="100000">
                                          <p:val>
                                            <p:strVal val="#ppt_x"/>
                                          </p:val>
                                        </p:tav>
                                      </p:tavLst>
                                    </p:anim>
                                    <p:anim calcmode="lin" valueType="num">
                                      <p:cBhvr>
                                        <p:cTn id="52" dur="500" fill="hold"/>
                                        <p:tgtEl>
                                          <p:spTgt spid="19"/>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4" grpId="0" animBg="1"/>
      <p:bldP spid="15" grpId="0" animBg="1"/>
      <p:bldP spid="16"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key words + images">
    <p:spTree>
      <p:nvGrpSpPr>
        <p:cNvPr id="1" name=""/>
        <p:cNvGrpSpPr/>
        <p:nvPr/>
      </p:nvGrpSpPr>
      <p:grpSpPr>
        <a:xfrm>
          <a:off x="0" y="0"/>
          <a:ext cx="0" cy="0"/>
          <a:chOff x="0" y="0"/>
          <a:chExt cx="0" cy="0"/>
        </a:xfrm>
      </p:grpSpPr>
      <p:sp>
        <p:nvSpPr>
          <p:cNvPr id="26" name="Rectangle 2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Oval 4"/>
          <p:cNvSpPr/>
          <p:nvPr userDrawn="1"/>
        </p:nvSpPr>
        <p:spPr>
          <a:xfrm>
            <a:off x="696139" y="1053202"/>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userDrawn="1"/>
        </p:nvSpPr>
        <p:spPr>
          <a:xfrm>
            <a:off x="552497" y="900035"/>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2162989" y="1053202"/>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a:off x="3673927" y="1053202"/>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userDrawn="1"/>
        </p:nvSpPr>
        <p:spPr>
          <a:xfrm>
            <a:off x="5131250" y="1053202"/>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a:off x="6626677" y="1053202"/>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0" hasCustomPrompt="1"/>
          </p:nvPr>
        </p:nvSpPr>
        <p:spPr>
          <a:xfrm>
            <a:off x="833762" y="17562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7" name="Text Placeholder 7"/>
          <p:cNvSpPr>
            <a:spLocks noGrp="1"/>
          </p:cNvSpPr>
          <p:nvPr>
            <p:ph type="body" sz="quarter" idx="11" hasCustomPrompt="1"/>
          </p:nvPr>
        </p:nvSpPr>
        <p:spPr>
          <a:xfrm>
            <a:off x="2325922" y="1756249"/>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18" name="Text Placeholder 7"/>
          <p:cNvSpPr>
            <a:spLocks noGrp="1"/>
          </p:cNvSpPr>
          <p:nvPr>
            <p:ph type="body" sz="quarter" idx="12" hasCustomPrompt="1"/>
          </p:nvPr>
        </p:nvSpPr>
        <p:spPr>
          <a:xfrm>
            <a:off x="3818082" y="1757499"/>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3" hasCustomPrompt="1"/>
          </p:nvPr>
        </p:nvSpPr>
        <p:spPr>
          <a:xfrm>
            <a:off x="5310242" y="1756249"/>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4" hasCustomPrompt="1"/>
          </p:nvPr>
        </p:nvSpPr>
        <p:spPr>
          <a:xfrm>
            <a:off x="6802401" y="1757499"/>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21" name="Picture Placeholder 6"/>
          <p:cNvSpPr>
            <a:spLocks noGrp="1"/>
          </p:cNvSpPr>
          <p:nvPr>
            <p:ph type="pic" sz="quarter" idx="15"/>
          </p:nvPr>
        </p:nvSpPr>
        <p:spPr>
          <a:xfrm>
            <a:off x="913171" y="307445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2" name="Picture Placeholder 6"/>
          <p:cNvSpPr>
            <a:spLocks noGrp="1"/>
          </p:cNvSpPr>
          <p:nvPr>
            <p:ph type="pic" sz="quarter" idx="16"/>
          </p:nvPr>
        </p:nvSpPr>
        <p:spPr>
          <a:xfrm>
            <a:off x="2397677" y="307445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3" name="Picture Placeholder 6"/>
          <p:cNvSpPr>
            <a:spLocks noGrp="1"/>
          </p:cNvSpPr>
          <p:nvPr>
            <p:ph type="pic" sz="quarter" idx="17"/>
          </p:nvPr>
        </p:nvSpPr>
        <p:spPr>
          <a:xfrm>
            <a:off x="3882187" y="307445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4" name="Picture Placeholder 6"/>
          <p:cNvSpPr>
            <a:spLocks noGrp="1"/>
          </p:cNvSpPr>
          <p:nvPr>
            <p:ph type="pic" sz="quarter" idx="18"/>
          </p:nvPr>
        </p:nvSpPr>
        <p:spPr>
          <a:xfrm>
            <a:off x="5366694" y="307445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5" name="Picture Placeholder 6"/>
          <p:cNvSpPr>
            <a:spLocks noGrp="1"/>
          </p:cNvSpPr>
          <p:nvPr>
            <p:ph type="pic" sz="quarter" idx="19"/>
          </p:nvPr>
        </p:nvSpPr>
        <p:spPr>
          <a:xfrm>
            <a:off x="6851204" y="307445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30" name="Straight Connector 29"/>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642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p:bldP spid="17" grpId="0"/>
      <p:bldP spid="18" grpId="0"/>
      <p:bldP spid="19" grpId="0"/>
      <p:bldP spid="20" grpId="0"/>
      <p:bldP spid="21" grpId="0" animBg="1"/>
      <p:bldP spid="22" grpId="0" animBg="1"/>
      <p:bldP spid="23" grpId="0" animBg="1"/>
      <p:bldP spid="24" grpId="0" animBg="1"/>
      <p:bldP spid="25"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5 key words + images">
    <p:spTree>
      <p:nvGrpSpPr>
        <p:cNvPr id="1" name=""/>
        <p:cNvGrpSpPr/>
        <p:nvPr/>
      </p:nvGrpSpPr>
      <p:grpSpPr>
        <a:xfrm>
          <a:off x="0" y="0"/>
          <a:ext cx="0" cy="0"/>
          <a:chOff x="0" y="0"/>
          <a:chExt cx="0" cy="0"/>
        </a:xfrm>
      </p:grpSpPr>
      <p:sp>
        <p:nvSpPr>
          <p:cNvPr id="26" name="Rectangle 2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p:nvPr userDrawn="1"/>
        </p:nvSpPr>
        <p:spPr>
          <a:xfrm>
            <a:off x="552497" y="900035"/>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0" hasCustomPrompt="1"/>
          </p:nvPr>
        </p:nvSpPr>
        <p:spPr>
          <a:xfrm>
            <a:off x="833762" y="3489799"/>
            <a:ext cx="1425652" cy="447200"/>
          </a:xfrm>
          <a:solidFill>
            <a:schemeClr val="accent2"/>
          </a:solidFill>
        </p:spPr>
        <p:txBody>
          <a:bodyPr rIns="0" bIns="0" anchor="ctr"/>
          <a:lstStyle>
            <a:lvl1pPr algn="ctr">
              <a:lnSpc>
                <a:spcPts val="1800"/>
              </a:lnSpc>
              <a:defRPr sz="1800" cap="all" baseline="0">
                <a:solidFill>
                  <a:schemeClr val="bg1"/>
                </a:solidFill>
              </a:defRPr>
            </a:lvl1pPr>
          </a:lstStyle>
          <a:p>
            <a:pPr lvl="0"/>
            <a:r>
              <a:rPr lang="en-US" smtClean="0"/>
              <a:t>CLICK TO</a:t>
            </a:r>
            <a:endParaRPr lang="en-US"/>
          </a:p>
        </p:txBody>
      </p:sp>
      <p:sp>
        <p:nvSpPr>
          <p:cNvPr id="17" name="Text Placeholder 7"/>
          <p:cNvSpPr>
            <a:spLocks noGrp="1"/>
          </p:cNvSpPr>
          <p:nvPr>
            <p:ph type="body" sz="quarter" idx="11" hasCustomPrompt="1"/>
          </p:nvPr>
        </p:nvSpPr>
        <p:spPr>
          <a:xfrm>
            <a:off x="2325922" y="348979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18" name="Text Placeholder 7"/>
          <p:cNvSpPr>
            <a:spLocks noGrp="1"/>
          </p:cNvSpPr>
          <p:nvPr>
            <p:ph type="body" sz="quarter" idx="12" hasCustomPrompt="1"/>
          </p:nvPr>
        </p:nvSpPr>
        <p:spPr>
          <a:xfrm>
            <a:off x="3818082" y="349104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19" name="Text Placeholder 7"/>
          <p:cNvSpPr>
            <a:spLocks noGrp="1"/>
          </p:cNvSpPr>
          <p:nvPr>
            <p:ph type="body" sz="quarter" idx="13" hasCustomPrompt="1"/>
          </p:nvPr>
        </p:nvSpPr>
        <p:spPr>
          <a:xfrm>
            <a:off x="5310242" y="348979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20" name="Text Placeholder 7"/>
          <p:cNvSpPr>
            <a:spLocks noGrp="1"/>
          </p:cNvSpPr>
          <p:nvPr>
            <p:ph type="body" sz="quarter" idx="14" hasCustomPrompt="1"/>
          </p:nvPr>
        </p:nvSpPr>
        <p:spPr>
          <a:xfrm>
            <a:off x="6802401" y="349104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21" name="Picture Placeholder 6"/>
          <p:cNvSpPr>
            <a:spLocks noGrp="1"/>
          </p:cNvSpPr>
          <p:nvPr>
            <p:ph type="pic" sz="quarter" idx="15"/>
          </p:nvPr>
        </p:nvSpPr>
        <p:spPr>
          <a:xfrm>
            <a:off x="913171" y="126198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2" name="Picture Placeholder 6"/>
          <p:cNvSpPr>
            <a:spLocks noGrp="1"/>
          </p:cNvSpPr>
          <p:nvPr>
            <p:ph type="pic" sz="quarter" idx="16"/>
          </p:nvPr>
        </p:nvSpPr>
        <p:spPr>
          <a:xfrm>
            <a:off x="2397677" y="126198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3" name="Picture Placeholder 6"/>
          <p:cNvSpPr>
            <a:spLocks noGrp="1"/>
          </p:cNvSpPr>
          <p:nvPr>
            <p:ph type="pic" sz="quarter" idx="17"/>
          </p:nvPr>
        </p:nvSpPr>
        <p:spPr>
          <a:xfrm>
            <a:off x="3882187" y="126198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4" name="Picture Placeholder 6"/>
          <p:cNvSpPr>
            <a:spLocks noGrp="1"/>
          </p:cNvSpPr>
          <p:nvPr>
            <p:ph type="pic" sz="quarter" idx="18"/>
          </p:nvPr>
        </p:nvSpPr>
        <p:spPr>
          <a:xfrm>
            <a:off x="5366694" y="126198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5" name="Picture Placeholder 6"/>
          <p:cNvSpPr>
            <a:spLocks noGrp="1"/>
          </p:cNvSpPr>
          <p:nvPr>
            <p:ph type="pic" sz="quarter" idx="19"/>
          </p:nvPr>
        </p:nvSpPr>
        <p:spPr>
          <a:xfrm>
            <a:off x="6851204" y="126198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30" name="Straight Connector 29"/>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449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85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14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15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55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16000"/>
                            </p:stCondLst>
                            <p:childTnLst>
                              <p:par>
                                <p:cTn id="37" presetID="42"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anim calcmode="lin" valueType="num">
                                      <p:cBhvr>
                                        <p:cTn id="40" dur="500" fill="hold"/>
                                        <p:tgtEl>
                                          <p:spTgt spid="18"/>
                                        </p:tgtEl>
                                        <p:attrNameLst>
                                          <p:attrName>ppt_x</p:attrName>
                                        </p:attrNameLst>
                                      </p:cBhvr>
                                      <p:tavLst>
                                        <p:tav tm="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6500"/>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1700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anim calcmode="lin" valueType="num">
                                      <p:cBhvr>
                                        <p:cTn id="52" dur="500" fill="hold"/>
                                        <p:tgtEl>
                                          <p:spTgt spid="20"/>
                                        </p:tgtEl>
                                        <p:attrNameLst>
                                          <p:attrName>ppt_x</p:attrName>
                                        </p:attrNameLst>
                                      </p:cBhvr>
                                      <p:tavLst>
                                        <p:tav tm="0">
                                          <p:val>
                                            <p:strVal val="#ppt_x"/>
                                          </p:val>
                                        </p:tav>
                                        <p:tav tm="100000">
                                          <p:val>
                                            <p:strVal val="#ppt_x"/>
                                          </p:val>
                                        </p:tav>
                                      </p:tavLst>
                                    </p:anim>
                                    <p:anim calcmode="lin" valueType="num">
                                      <p:cBhvr>
                                        <p:cTn id="5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animBg="1">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animBg="1">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animBg="1">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tmplLst>
          <p:tmpl>
            <p:tnLst>
              <p:par>
                <p:cTn xmlns:p14="http://schemas.microsoft.com/office/powerpoint/2010/main" presetID="42"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animBg="1"/>
      <p:bldP spid="22" grpId="0" animBg="1"/>
      <p:bldP spid="23" grpId="0" animBg="1"/>
      <p:bldP spid="24" grpId="0" animBg="1"/>
      <p:bldP spid="25"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5 key words + images">
    <p:spTree>
      <p:nvGrpSpPr>
        <p:cNvPr id="1" name=""/>
        <p:cNvGrpSpPr/>
        <p:nvPr/>
      </p:nvGrpSpPr>
      <p:grpSpPr>
        <a:xfrm>
          <a:off x="0" y="0"/>
          <a:ext cx="0" cy="0"/>
          <a:chOff x="0" y="0"/>
          <a:chExt cx="0" cy="0"/>
        </a:xfrm>
      </p:grpSpPr>
      <p:sp>
        <p:nvSpPr>
          <p:cNvPr id="26" name="Rectangle 2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6" name="Oval 5"/>
          <p:cNvSpPr/>
          <p:nvPr userDrawn="1"/>
        </p:nvSpPr>
        <p:spPr>
          <a:xfrm>
            <a:off x="600126" y="529854"/>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Picture Placeholder 6"/>
          <p:cNvSpPr>
            <a:spLocks noGrp="1"/>
          </p:cNvSpPr>
          <p:nvPr>
            <p:ph type="pic" sz="quarter" idx="15"/>
          </p:nvPr>
        </p:nvSpPr>
        <p:spPr>
          <a:xfrm>
            <a:off x="960795" y="891803"/>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2" name="Picture Placeholder 6"/>
          <p:cNvSpPr>
            <a:spLocks noGrp="1"/>
          </p:cNvSpPr>
          <p:nvPr>
            <p:ph type="pic" sz="quarter" idx="16"/>
          </p:nvPr>
        </p:nvSpPr>
        <p:spPr>
          <a:xfrm>
            <a:off x="2445302" y="891803"/>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3" name="Picture Placeholder 6"/>
          <p:cNvSpPr>
            <a:spLocks noGrp="1"/>
          </p:cNvSpPr>
          <p:nvPr>
            <p:ph type="pic" sz="quarter" idx="17"/>
          </p:nvPr>
        </p:nvSpPr>
        <p:spPr>
          <a:xfrm>
            <a:off x="3929812" y="891803"/>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dirty="0"/>
          </a:p>
        </p:txBody>
      </p:sp>
      <p:sp>
        <p:nvSpPr>
          <p:cNvPr id="24" name="Picture Placeholder 6"/>
          <p:cNvSpPr>
            <a:spLocks noGrp="1"/>
          </p:cNvSpPr>
          <p:nvPr>
            <p:ph type="pic" sz="quarter" idx="18"/>
          </p:nvPr>
        </p:nvSpPr>
        <p:spPr>
          <a:xfrm>
            <a:off x="5414321" y="891803"/>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5" name="Picture Placeholder 6"/>
          <p:cNvSpPr>
            <a:spLocks noGrp="1"/>
          </p:cNvSpPr>
          <p:nvPr>
            <p:ph type="pic" sz="quarter" idx="19"/>
          </p:nvPr>
        </p:nvSpPr>
        <p:spPr>
          <a:xfrm>
            <a:off x="6898827" y="891803"/>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30" name="Straight Connector 29"/>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1338906" y="2571749"/>
            <a:ext cx="6486053" cy="2041991"/>
            <a:chOff x="1338902" y="2571749"/>
            <a:chExt cx="6486054" cy="2041991"/>
          </a:xfrm>
        </p:grpSpPr>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r="40787"/>
            <a:stretch/>
          </p:blipFill>
          <p:spPr>
            <a:xfrm>
              <a:off x="1338902" y="2571749"/>
              <a:ext cx="4713784" cy="2041991"/>
            </a:xfrm>
            <a:prstGeom prst="rect">
              <a:avLst/>
            </a:prstGeom>
          </p:spPr>
        </p:pic>
        <p:pic>
          <p:nvPicPr>
            <p:cNvPr id="34" name="Picture 33"/>
            <p:cNvPicPr>
              <a:picLocks noChangeAspect="1"/>
            </p:cNvPicPr>
            <p:nvPr userDrawn="1"/>
          </p:nvPicPr>
          <p:blipFill rotWithShape="1">
            <a:blip r:embed="rId4">
              <a:extLst>
                <a:ext uri="{28A0092B-C50C-407E-A947-70E740481C1C}">
                  <a14:useLocalDpi xmlns:a14="http://schemas.microsoft.com/office/drawing/2010/main" val="0"/>
                </a:ext>
              </a:extLst>
            </a:blip>
            <a:srcRect l="77737"/>
            <a:stretch/>
          </p:blipFill>
          <p:spPr>
            <a:xfrm>
              <a:off x="6052686" y="2571749"/>
              <a:ext cx="1772270" cy="2041991"/>
            </a:xfrm>
            <a:prstGeom prst="rect">
              <a:avLst/>
            </a:prstGeom>
          </p:spPr>
        </p:pic>
      </p:grpSp>
      <p:sp>
        <p:nvSpPr>
          <p:cNvPr id="36" name="Picture Placeholder 6"/>
          <p:cNvSpPr>
            <a:spLocks noGrp="1"/>
          </p:cNvSpPr>
          <p:nvPr>
            <p:ph type="pic" sz="quarter" idx="20"/>
          </p:nvPr>
        </p:nvSpPr>
        <p:spPr>
          <a:xfrm>
            <a:off x="1721579" y="2937325"/>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37" name="Picture Placeholder 6"/>
          <p:cNvSpPr>
            <a:spLocks noGrp="1"/>
          </p:cNvSpPr>
          <p:nvPr>
            <p:ph type="pic" sz="quarter" idx="21"/>
          </p:nvPr>
        </p:nvSpPr>
        <p:spPr>
          <a:xfrm>
            <a:off x="3206091" y="2937325"/>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38" name="Picture Placeholder 6"/>
          <p:cNvSpPr>
            <a:spLocks noGrp="1"/>
          </p:cNvSpPr>
          <p:nvPr>
            <p:ph type="pic" sz="quarter" idx="22"/>
          </p:nvPr>
        </p:nvSpPr>
        <p:spPr>
          <a:xfrm>
            <a:off x="4690598" y="2937325"/>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dirty="0"/>
          </a:p>
        </p:txBody>
      </p:sp>
      <p:sp>
        <p:nvSpPr>
          <p:cNvPr id="39" name="Picture Placeholder 6"/>
          <p:cNvSpPr>
            <a:spLocks noGrp="1"/>
          </p:cNvSpPr>
          <p:nvPr>
            <p:ph type="pic" sz="quarter" idx="23"/>
          </p:nvPr>
        </p:nvSpPr>
        <p:spPr>
          <a:xfrm>
            <a:off x="6175108" y="2937325"/>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Tree>
    <p:extLst>
      <p:ext uri="{BB962C8B-B14F-4D97-AF65-F5344CB8AC3E}">
        <p14:creationId xmlns:p14="http://schemas.microsoft.com/office/powerpoint/2010/main" val="4116981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85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14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150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5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160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16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36" grpId="0" animBg="1"/>
      <p:bldP spid="37" grpId="0" animBg="1"/>
      <p:bldP spid="38" grpId="0" animBg="1"/>
      <p:bldP spid="39"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46000">
                <a:schemeClr val="tx1"/>
              </a:gs>
              <a:gs pos="100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MAGNETIC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4976" y="1268084"/>
            <a:ext cx="7614048" cy="960997"/>
          </a:xfrm>
          <a:prstGeom prst="rect">
            <a:avLst/>
          </a:prstGeom>
        </p:spPr>
      </p:pic>
      <p:sp>
        <p:nvSpPr>
          <p:cNvPr id="342" name="Title 343"/>
          <p:cNvSpPr>
            <a:spLocks noGrp="1"/>
          </p:cNvSpPr>
          <p:nvPr>
            <p:ph type="title"/>
          </p:nvPr>
        </p:nvSpPr>
        <p:spPr>
          <a:xfrm>
            <a:off x="3769489" y="3385631"/>
            <a:ext cx="1605033" cy="635347"/>
          </a:xfrm>
        </p:spPr>
        <p:txBody>
          <a:bodyPr/>
          <a:lstStyle>
            <a:lvl1pPr marL="0" algn="ctr" defTabSz="457200" rtl="0" eaLnBrk="1" latinLnBrk="0" hangingPunct="1">
              <a:spcBef>
                <a:spcPct val="0"/>
              </a:spcBef>
              <a:buNone/>
              <a:defRPr lang="en-US" sz="1400" kern="1200" cap="all" baseline="0">
                <a:solidFill>
                  <a:schemeClr val="accent1">
                    <a:lumMod val="60000"/>
                    <a:lumOff val="40000"/>
                  </a:schemeClr>
                </a:solidFill>
                <a:latin typeface="Calibri" panose="020F0502020204030204" pitchFamily="34" charset="0"/>
                <a:ea typeface="+mj-ea"/>
                <a:cs typeface="Aaux ProLight"/>
              </a:defRPr>
            </a:lvl1pPr>
          </a:lstStyle>
          <a:p>
            <a:r>
              <a:rPr lang="en-US" dirty="0" smtClean="0"/>
              <a:t>Click to edit</a:t>
            </a:r>
            <a:endParaRPr lang="en-US" dirty="0"/>
          </a:p>
        </p:txBody>
      </p:sp>
      <p:grpSp>
        <p:nvGrpSpPr>
          <p:cNvPr id="344" name="Group 4"/>
          <p:cNvGrpSpPr>
            <a:grpSpLocks noChangeAspect="1"/>
          </p:cNvGrpSpPr>
          <p:nvPr userDrawn="1"/>
        </p:nvGrpSpPr>
        <p:grpSpPr bwMode="auto">
          <a:xfrm>
            <a:off x="3885410" y="3067028"/>
            <a:ext cx="1373188" cy="1374775"/>
            <a:chOff x="1263" y="2374"/>
            <a:chExt cx="865" cy="866"/>
          </a:xfrm>
          <a:solidFill>
            <a:schemeClr val="accent2"/>
          </a:solidFill>
        </p:grpSpPr>
        <p:sp>
          <p:nvSpPr>
            <p:cNvPr id="346" name="Oval 5"/>
            <p:cNvSpPr>
              <a:spLocks noChangeArrowheads="1"/>
            </p:cNvSpPr>
            <p:nvPr userDrawn="1"/>
          </p:nvSpPr>
          <p:spPr bwMode="auto">
            <a:xfrm>
              <a:off x="1676" y="3200"/>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7" name="Freeform 6"/>
            <p:cNvSpPr>
              <a:spLocks/>
            </p:cNvSpPr>
            <p:nvPr userDrawn="1"/>
          </p:nvSpPr>
          <p:spPr bwMode="auto">
            <a:xfrm>
              <a:off x="1620" y="3195"/>
              <a:ext cx="43" cy="42"/>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8" name="Freeform 7"/>
            <p:cNvSpPr>
              <a:spLocks/>
            </p:cNvSpPr>
            <p:nvPr userDrawn="1"/>
          </p:nvSpPr>
          <p:spPr bwMode="auto">
            <a:xfrm>
              <a:off x="1567" y="3184"/>
              <a:ext cx="43" cy="43"/>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9" name="Freeform 8"/>
            <p:cNvSpPr>
              <a:spLocks/>
            </p:cNvSpPr>
            <p:nvPr userDrawn="1"/>
          </p:nvSpPr>
          <p:spPr bwMode="auto">
            <a:xfrm>
              <a:off x="1516" y="3166"/>
              <a:ext cx="45" cy="44"/>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0" name="Freeform 9"/>
            <p:cNvSpPr>
              <a:spLocks/>
            </p:cNvSpPr>
            <p:nvPr userDrawn="1"/>
          </p:nvSpPr>
          <p:spPr bwMode="auto">
            <a:xfrm>
              <a:off x="1466" y="3142"/>
              <a:ext cx="45" cy="45"/>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Freeform 10"/>
            <p:cNvSpPr>
              <a:spLocks/>
            </p:cNvSpPr>
            <p:nvPr userDrawn="1"/>
          </p:nvSpPr>
          <p:spPr bwMode="auto">
            <a:xfrm>
              <a:off x="1422" y="3113"/>
              <a:ext cx="44" cy="43"/>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2" name="Freeform 11"/>
            <p:cNvSpPr>
              <a:spLocks/>
            </p:cNvSpPr>
            <p:nvPr userDrawn="1"/>
          </p:nvSpPr>
          <p:spPr bwMode="auto">
            <a:xfrm>
              <a:off x="1382" y="3076"/>
              <a:ext cx="43" cy="45"/>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3" name="Freeform 12"/>
            <p:cNvSpPr>
              <a:spLocks/>
            </p:cNvSpPr>
            <p:nvPr userDrawn="1"/>
          </p:nvSpPr>
          <p:spPr bwMode="auto">
            <a:xfrm>
              <a:off x="1346" y="3035"/>
              <a:ext cx="44" cy="45"/>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Freeform 13"/>
            <p:cNvSpPr>
              <a:spLocks/>
            </p:cNvSpPr>
            <p:nvPr userDrawn="1"/>
          </p:nvSpPr>
          <p:spPr bwMode="auto">
            <a:xfrm>
              <a:off x="1316" y="2990"/>
              <a:ext cx="45" cy="45"/>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Freeform 14"/>
            <p:cNvSpPr>
              <a:spLocks/>
            </p:cNvSpPr>
            <p:nvPr userDrawn="1"/>
          </p:nvSpPr>
          <p:spPr bwMode="auto">
            <a:xfrm>
              <a:off x="1291" y="2942"/>
              <a:ext cx="45" cy="45"/>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6" name="Freeform 15"/>
            <p:cNvSpPr>
              <a:spLocks/>
            </p:cNvSpPr>
            <p:nvPr userDrawn="1"/>
          </p:nvSpPr>
          <p:spPr bwMode="auto">
            <a:xfrm>
              <a:off x="1275" y="2891"/>
              <a:ext cx="44" cy="45"/>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7" name="Freeform 16"/>
            <p:cNvSpPr>
              <a:spLocks/>
            </p:cNvSpPr>
            <p:nvPr userDrawn="1"/>
          </p:nvSpPr>
          <p:spPr bwMode="auto">
            <a:xfrm>
              <a:off x="1265" y="2840"/>
              <a:ext cx="43" cy="41"/>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Oval 17"/>
            <p:cNvSpPr>
              <a:spLocks noChangeArrowheads="1"/>
            </p:cNvSpPr>
            <p:nvPr userDrawn="1"/>
          </p:nvSpPr>
          <p:spPr bwMode="auto">
            <a:xfrm>
              <a:off x="1263" y="27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9" name="Freeform 18"/>
            <p:cNvSpPr>
              <a:spLocks/>
            </p:cNvSpPr>
            <p:nvPr userDrawn="1"/>
          </p:nvSpPr>
          <p:spPr bwMode="auto">
            <a:xfrm>
              <a:off x="1265" y="2733"/>
              <a:ext cx="43" cy="41"/>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0" name="Freeform 19"/>
            <p:cNvSpPr>
              <a:spLocks/>
            </p:cNvSpPr>
            <p:nvPr userDrawn="1"/>
          </p:nvSpPr>
          <p:spPr bwMode="auto">
            <a:xfrm>
              <a:off x="1275" y="2678"/>
              <a:ext cx="44" cy="43"/>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1" name="Freeform 20"/>
            <p:cNvSpPr>
              <a:spLocks/>
            </p:cNvSpPr>
            <p:nvPr userDrawn="1"/>
          </p:nvSpPr>
          <p:spPr bwMode="auto">
            <a:xfrm>
              <a:off x="1291" y="2627"/>
              <a:ext cx="45" cy="44"/>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21"/>
            <p:cNvSpPr>
              <a:spLocks/>
            </p:cNvSpPr>
            <p:nvPr userDrawn="1"/>
          </p:nvSpPr>
          <p:spPr bwMode="auto">
            <a:xfrm>
              <a:off x="1316" y="2577"/>
              <a:ext cx="45" cy="47"/>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3" name="Freeform 22"/>
            <p:cNvSpPr>
              <a:spLocks/>
            </p:cNvSpPr>
            <p:nvPr userDrawn="1"/>
          </p:nvSpPr>
          <p:spPr bwMode="auto">
            <a:xfrm>
              <a:off x="1346" y="2533"/>
              <a:ext cx="44" cy="44"/>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23"/>
            <p:cNvSpPr>
              <a:spLocks/>
            </p:cNvSpPr>
            <p:nvPr userDrawn="1"/>
          </p:nvSpPr>
          <p:spPr bwMode="auto">
            <a:xfrm>
              <a:off x="1382" y="2493"/>
              <a:ext cx="43" cy="43"/>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24"/>
            <p:cNvSpPr>
              <a:spLocks/>
            </p:cNvSpPr>
            <p:nvPr userDrawn="1"/>
          </p:nvSpPr>
          <p:spPr bwMode="auto">
            <a:xfrm>
              <a:off x="1422" y="2457"/>
              <a:ext cx="44" cy="44"/>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25"/>
            <p:cNvSpPr>
              <a:spLocks/>
            </p:cNvSpPr>
            <p:nvPr userDrawn="1"/>
          </p:nvSpPr>
          <p:spPr bwMode="auto">
            <a:xfrm>
              <a:off x="1466" y="2427"/>
              <a:ext cx="45" cy="44"/>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26"/>
            <p:cNvSpPr>
              <a:spLocks/>
            </p:cNvSpPr>
            <p:nvPr userDrawn="1"/>
          </p:nvSpPr>
          <p:spPr bwMode="auto">
            <a:xfrm>
              <a:off x="1516" y="2404"/>
              <a:ext cx="45" cy="44"/>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27"/>
            <p:cNvSpPr>
              <a:spLocks/>
            </p:cNvSpPr>
            <p:nvPr userDrawn="1"/>
          </p:nvSpPr>
          <p:spPr bwMode="auto">
            <a:xfrm>
              <a:off x="1567" y="2386"/>
              <a:ext cx="43" cy="44"/>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9" name="Freeform 28"/>
            <p:cNvSpPr>
              <a:spLocks/>
            </p:cNvSpPr>
            <p:nvPr userDrawn="1"/>
          </p:nvSpPr>
          <p:spPr bwMode="auto">
            <a:xfrm>
              <a:off x="1620" y="2376"/>
              <a:ext cx="43" cy="43"/>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0" name="Oval 29"/>
            <p:cNvSpPr>
              <a:spLocks noChangeArrowheads="1"/>
            </p:cNvSpPr>
            <p:nvPr userDrawn="1"/>
          </p:nvSpPr>
          <p:spPr bwMode="auto">
            <a:xfrm>
              <a:off x="1676" y="2374"/>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1" name="Freeform 30"/>
            <p:cNvSpPr>
              <a:spLocks/>
            </p:cNvSpPr>
            <p:nvPr userDrawn="1"/>
          </p:nvSpPr>
          <p:spPr bwMode="auto">
            <a:xfrm>
              <a:off x="1729" y="2376"/>
              <a:ext cx="42" cy="43"/>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2" name="Freeform 31"/>
            <p:cNvSpPr>
              <a:spLocks/>
            </p:cNvSpPr>
            <p:nvPr userDrawn="1"/>
          </p:nvSpPr>
          <p:spPr bwMode="auto">
            <a:xfrm>
              <a:off x="1781" y="2386"/>
              <a:ext cx="44" cy="44"/>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32"/>
            <p:cNvSpPr>
              <a:spLocks/>
            </p:cNvSpPr>
            <p:nvPr userDrawn="1"/>
          </p:nvSpPr>
          <p:spPr bwMode="auto">
            <a:xfrm>
              <a:off x="1832" y="2404"/>
              <a:ext cx="45" cy="44"/>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33"/>
            <p:cNvSpPr>
              <a:spLocks/>
            </p:cNvSpPr>
            <p:nvPr userDrawn="1"/>
          </p:nvSpPr>
          <p:spPr bwMode="auto">
            <a:xfrm>
              <a:off x="1880" y="2427"/>
              <a:ext cx="45" cy="44"/>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5" name="Freeform 34"/>
            <p:cNvSpPr>
              <a:spLocks/>
            </p:cNvSpPr>
            <p:nvPr userDrawn="1"/>
          </p:nvSpPr>
          <p:spPr bwMode="auto">
            <a:xfrm>
              <a:off x="1925" y="2457"/>
              <a:ext cx="44" cy="44"/>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Freeform 35"/>
            <p:cNvSpPr>
              <a:spLocks/>
            </p:cNvSpPr>
            <p:nvPr userDrawn="1"/>
          </p:nvSpPr>
          <p:spPr bwMode="auto">
            <a:xfrm>
              <a:off x="1966" y="2493"/>
              <a:ext cx="43" cy="43"/>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Freeform 36"/>
            <p:cNvSpPr>
              <a:spLocks/>
            </p:cNvSpPr>
            <p:nvPr userDrawn="1"/>
          </p:nvSpPr>
          <p:spPr bwMode="auto">
            <a:xfrm>
              <a:off x="2001" y="2533"/>
              <a:ext cx="44" cy="44"/>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Freeform 37"/>
            <p:cNvSpPr>
              <a:spLocks/>
            </p:cNvSpPr>
            <p:nvPr userDrawn="1"/>
          </p:nvSpPr>
          <p:spPr bwMode="auto">
            <a:xfrm>
              <a:off x="2030" y="2577"/>
              <a:ext cx="47" cy="47"/>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Freeform 38"/>
            <p:cNvSpPr>
              <a:spLocks/>
            </p:cNvSpPr>
            <p:nvPr userDrawn="1"/>
          </p:nvSpPr>
          <p:spPr bwMode="auto">
            <a:xfrm>
              <a:off x="2055" y="2627"/>
              <a:ext cx="45" cy="44"/>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Freeform 39"/>
            <p:cNvSpPr>
              <a:spLocks/>
            </p:cNvSpPr>
            <p:nvPr userDrawn="1"/>
          </p:nvSpPr>
          <p:spPr bwMode="auto">
            <a:xfrm>
              <a:off x="2073" y="2678"/>
              <a:ext cx="43" cy="43"/>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1" name="Freeform 40"/>
            <p:cNvSpPr>
              <a:spLocks/>
            </p:cNvSpPr>
            <p:nvPr userDrawn="1"/>
          </p:nvSpPr>
          <p:spPr bwMode="auto">
            <a:xfrm>
              <a:off x="2085" y="2733"/>
              <a:ext cx="41" cy="41"/>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2" name="Oval 41"/>
            <p:cNvSpPr>
              <a:spLocks noChangeArrowheads="1"/>
            </p:cNvSpPr>
            <p:nvPr userDrawn="1"/>
          </p:nvSpPr>
          <p:spPr bwMode="auto">
            <a:xfrm>
              <a:off x="2090" y="2787"/>
              <a:ext cx="38"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Freeform 42"/>
            <p:cNvSpPr>
              <a:spLocks/>
            </p:cNvSpPr>
            <p:nvPr userDrawn="1"/>
          </p:nvSpPr>
          <p:spPr bwMode="auto">
            <a:xfrm>
              <a:off x="2085" y="2840"/>
              <a:ext cx="41" cy="41"/>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4" name="Freeform 43"/>
            <p:cNvSpPr>
              <a:spLocks/>
            </p:cNvSpPr>
            <p:nvPr userDrawn="1"/>
          </p:nvSpPr>
          <p:spPr bwMode="auto">
            <a:xfrm>
              <a:off x="2073" y="2891"/>
              <a:ext cx="43" cy="45"/>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5" name="Freeform 44"/>
            <p:cNvSpPr>
              <a:spLocks/>
            </p:cNvSpPr>
            <p:nvPr userDrawn="1"/>
          </p:nvSpPr>
          <p:spPr bwMode="auto">
            <a:xfrm>
              <a:off x="2055" y="2942"/>
              <a:ext cx="45" cy="45"/>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6" name="Freeform 45"/>
            <p:cNvSpPr>
              <a:spLocks/>
            </p:cNvSpPr>
            <p:nvPr userDrawn="1"/>
          </p:nvSpPr>
          <p:spPr bwMode="auto">
            <a:xfrm>
              <a:off x="2030" y="2990"/>
              <a:ext cx="47" cy="45"/>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7" name="Freeform 46"/>
            <p:cNvSpPr>
              <a:spLocks/>
            </p:cNvSpPr>
            <p:nvPr userDrawn="1"/>
          </p:nvSpPr>
          <p:spPr bwMode="auto">
            <a:xfrm>
              <a:off x="2001" y="3035"/>
              <a:ext cx="44" cy="45"/>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8" name="Freeform 47"/>
            <p:cNvSpPr>
              <a:spLocks/>
            </p:cNvSpPr>
            <p:nvPr userDrawn="1"/>
          </p:nvSpPr>
          <p:spPr bwMode="auto">
            <a:xfrm>
              <a:off x="1966" y="3076"/>
              <a:ext cx="43" cy="45"/>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Freeform 48"/>
            <p:cNvSpPr>
              <a:spLocks/>
            </p:cNvSpPr>
            <p:nvPr userDrawn="1"/>
          </p:nvSpPr>
          <p:spPr bwMode="auto">
            <a:xfrm>
              <a:off x="1925" y="3113"/>
              <a:ext cx="44" cy="43"/>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0" name="Freeform 49"/>
            <p:cNvSpPr>
              <a:spLocks/>
            </p:cNvSpPr>
            <p:nvPr userDrawn="1"/>
          </p:nvSpPr>
          <p:spPr bwMode="auto">
            <a:xfrm>
              <a:off x="1880" y="3142"/>
              <a:ext cx="45" cy="45"/>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1" name="Freeform 50"/>
            <p:cNvSpPr>
              <a:spLocks/>
            </p:cNvSpPr>
            <p:nvPr userDrawn="1"/>
          </p:nvSpPr>
          <p:spPr bwMode="auto">
            <a:xfrm>
              <a:off x="1832" y="3166"/>
              <a:ext cx="45" cy="44"/>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2" name="Freeform 51"/>
            <p:cNvSpPr>
              <a:spLocks/>
            </p:cNvSpPr>
            <p:nvPr userDrawn="1"/>
          </p:nvSpPr>
          <p:spPr bwMode="auto">
            <a:xfrm>
              <a:off x="1781" y="3184"/>
              <a:ext cx="44" cy="43"/>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3" name="Freeform 52"/>
            <p:cNvSpPr>
              <a:spLocks/>
            </p:cNvSpPr>
            <p:nvPr userDrawn="1"/>
          </p:nvSpPr>
          <p:spPr bwMode="auto">
            <a:xfrm>
              <a:off x="1729" y="3195"/>
              <a:ext cx="42" cy="42"/>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128483533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wheel(1)">
                                      <p:cBhvr>
                                        <p:cTn id="7" dur="2000"/>
                                        <p:tgtEl>
                                          <p:spTgt spid="34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46000">
                <a:schemeClr val="tx1"/>
              </a:gs>
              <a:gs pos="100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42" name="Title 343"/>
          <p:cNvSpPr>
            <a:spLocks noGrp="1"/>
          </p:cNvSpPr>
          <p:nvPr>
            <p:ph type="title"/>
          </p:nvPr>
        </p:nvSpPr>
        <p:spPr>
          <a:xfrm>
            <a:off x="3769489" y="3385631"/>
            <a:ext cx="1605033" cy="635347"/>
          </a:xfrm>
        </p:spPr>
        <p:txBody>
          <a:bodyPr/>
          <a:lstStyle>
            <a:lvl1pPr marL="0" algn="ctr" defTabSz="457200" rtl="0" eaLnBrk="1" latinLnBrk="0" hangingPunct="1">
              <a:spcBef>
                <a:spcPct val="0"/>
              </a:spcBef>
              <a:buNone/>
              <a:defRPr lang="en-US" sz="1400" kern="1200" cap="all" baseline="0">
                <a:solidFill>
                  <a:schemeClr val="accent1">
                    <a:lumMod val="60000"/>
                    <a:lumOff val="40000"/>
                  </a:schemeClr>
                </a:solidFill>
                <a:latin typeface="Calibri" panose="020F0502020204030204" pitchFamily="34" charset="0"/>
                <a:ea typeface="+mj-ea"/>
                <a:cs typeface="Aaux ProLight"/>
              </a:defRPr>
            </a:lvl1pPr>
          </a:lstStyle>
          <a:p>
            <a:r>
              <a:rPr lang="en-US" dirty="0" smtClean="0"/>
              <a:t>Click to edit</a:t>
            </a:r>
            <a:endParaRPr lang="en-US" dirty="0"/>
          </a:p>
        </p:txBody>
      </p:sp>
      <p:grpSp>
        <p:nvGrpSpPr>
          <p:cNvPr id="344" name="Group 4"/>
          <p:cNvGrpSpPr>
            <a:grpSpLocks noChangeAspect="1"/>
          </p:cNvGrpSpPr>
          <p:nvPr userDrawn="1"/>
        </p:nvGrpSpPr>
        <p:grpSpPr bwMode="auto">
          <a:xfrm>
            <a:off x="3885410" y="3067028"/>
            <a:ext cx="1373188" cy="1374775"/>
            <a:chOff x="1263" y="2374"/>
            <a:chExt cx="865" cy="866"/>
          </a:xfrm>
          <a:solidFill>
            <a:schemeClr val="accent2"/>
          </a:solidFill>
        </p:grpSpPr>
        <p:sp>
          <p:nvSpPr>
            <p:cNvPr id="346" name="Oval 5"/>
            <p:cNvSpPr>
              <a:spLocks noChangeArrowheads="1"/>
            </p:cNvSpPr>
            <p:nvPr userDrawn="1"/>
          </p:nvSpPr>
          <p:spPr bwMode="auto">
            <a:xfrm>
              <a:off x="1676" y="3200"/>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7" name="Freeform 6"/>
            <p:cNvSpPr>
              <a:spLocks/>
            </p:cNvSpPr>
            <p:nvPr userDrawn="1"/>
          </p:nvSpPr>
          <p:spPr bwMode="auto">
            <a:xfrm>
              <a:off x="1620" y="3195"/>
              <a:ext cx="43" cy="42"/>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8" name="Freeform 7"/>
            <p:cNvSpPr>
              <a:spLocks/>
            </p:cNvSpPr>
            <p:nvPr userDrawn="1"/>
          </p:nvSpPr>
          <p:spPr bwMode="auto">
            <a:xfrm>
              <a:off x="1567" y="3184"/>
              <a:ext cx="43" cy="43"/>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9" name="Freeform 8"/>
            <p:cNvSpPr>
              <a:spLocks/>
            </p:cNvSpPr>
            <p:nvPr userDrawn="1"/>
          </p:nvSpPr>
          <p:spPr bwMode="auto">
            <a:xfrm>
              <a:off x="1516" y="3166"/>
              <a:ext cx="45" cy="44"/>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0" name="Freeform 9"/>
            <p:cNvSpPr>
              <a:spLocks/>
            </p:cNvSpPr>
            <p:nvPr userDrawn="1"/>
          </p:nvSpPr>
          <p:spPr bwMode="auto">
            <a:xfrm>
              <a:off x="1466" y="3142"/>
              <a:ext cx="45" cy="45"/>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Freeform 10"/>
            <p:cNvSpPr>
              <a:spLocks/>
            </p:cNvSpPr>
            <p:nvPr userDrawn="1"/>
          </p:nvSpPr>
          <p:spPr bwMode="auto">
            <a:xfrm>
              <a:off x="1422" y="3113"/>
              <a:ext cx="44" cy="43"/>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2" name="Freeform 11"/>
            <p:cNvSpPr>
              <a:spLocks/>
            </p:cNvSpPr>
            <p:nvPr userDrawn="1"/>
          </p:nvSpPr>
          <p:spPr bwMode="auto">
            <a:xfrm>
              <a:off x="1382" y="3076"/>
              <a:ext cx="43" cy="45"/>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3" name="Freeform 12"/>
            <p:cNvSpPr>
              <a:spLocks/>
            </p:cNvSpPr>
            <p:nvPr userDrawn="1"/>
          </p:nvSpPr>
          <p:spPr bwMode="auto">
            <a:xfrm>
              <a:off x="1346" y="3035"/>
              <a:ext cx="44" cy="45"/>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Freeform 13"/>
            <p:cNvSpPr>
              <a:spLocks/>
            </p:cNvSpPr>
            <p:nvPr userDrawn="1"/>
          </p:nvSpPr>
          <p:spPr bwMode="auto">
            <a:xfrm>
              <a:off x="1316" y="2990"/>
              <a:ext cx="45" cy="45"/>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Freeform 14"/>
            <p:cNvSpPr>
              <a:spLocks/>
            </p:cNvSpPr>
            <p:nvPr userDrawn="1"/>
          </p:nvSpPr>
          <p:spPr bwMode="auto">
            <a:xfrm>
              <a:off x="1291" y="2942"/>
              <a:ext cx="45" cy="45"/>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6" name="Freeform 15"/>
            <p:cNvSpPr>
              <a:spLocks/>
            </p:cNvSpPr>
            <p:nvPr userDrawn="1"/>
          </p:nvSpPr>
          <p:spPr bwMode="auto">
            <a:xfrm>
              <a:off x="1275" y="2891"/>
              <a:ext cx="44" cy="45"/>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7" name="Freeform 16"/>
            <p:cNvSpPr>
              <a:spLocks/>
            </p:cNvSpPr>
            <p:nvPr userDrawn="1"/>
          </p:nvSpPr>
          <p:spPr bwMode="auto">
            <a:xfrm>
              <a:off x="1265" y="2840"/>
              <a:ext cx="43" cy="41"/>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Oval 17"/>
            <p:cNvSpPr>
              <a:spLocks noChangeArrowheads="1"/>
            </p:cNvSpPr>
            <p:nvPr userDrawn="1"/>
          </p:nvSpPr>
          <p:spPr bwMode="auto">
            <a:xfrm>
              <a:off x="1263" y="27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9" name="Freeform 18"/>
            <p:cNvSpPr>
              <a:spLocks/>
            </p:cNvSpPr>
            <p:nvPr userDrawn="1"/>
          </p:nvSpPr>
          <p:spPr bwMode="auto">
            <a:xfrm>
              <a:off x="1265" y="2733"/>
              <a:ext cx="43" cy="41"/>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0" name="Freeform 19"/>
            <p:cNvSpPr>
              <a:spLocks/>
            </p:cNvSpPr>
            <p:nvPr userDrawn="1"/>
          </p:nvSpPr>
          <p:spPr bwMode="auto">
            <a:xfrm>
              <a:off x="1275" y="2678"/>
              <a:ext cx="44" cy="43"/>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1" name="Freeform 20"/>
            <p:cNvSpPr>
              <a:spLocks/>
            </p:cNvSpPr>
            <p:nvPr userDrawn="1"/>
          </p:nvSpPr>
          <p:spPr bwMode="auto">
            <a:xfrm>
              <a:off x="1291" y="2627"/>
              <a:ext cx="45" cy="44"/>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21"/>
            <p:cNvSpPr>
              <a:spLocks/>
            </p:cNvSpPr>
            <p:nvPr userDrawn="1"/>
          </p:nvSpPr>
          <p:spPr bwMode="auto">
            <a:xfrm>
              <a:off x="1316" y="2577"/>
              <a:ext cx="45" cy="47"/>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3" name="Freeform 22"/>
            <p:cNvSpPr>
              <a:spLocks/>
            </p:cNvSpPr>
            <p:nvPr userDrawn="1"/>
          </p:nvSpPr>
          <p:spPr bwMode="auto">
            <a:xfrm>
              <a:off x="1346" y="2533"/>
              <a:ext cx="44" cy="44"/>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23"/>
            <p:cNvSpPr>
              <a:spLocks/>
            </p:cNvSpPr>
            <p:nvPr userDrawn="1"/>
          </p:nvSpPr>
          <p:spPr bwMode="auto">
            <a:xfrm>
              <a:off x="1382" y="2493"/>
              <a:ext cx="43" cy="43"/>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24"/>
            <p:cNvSpPr>
              <a:spLocks/>
            </p:cNvSpPr>
            <p:nvPr userDrawn="1"/>
          </p:nvSpPr>
          <p:spPr bwMode="auto">
            <a:xfrm>
              <a:off x="1422" y="2457"/>
              <a:ext cx="44" cy="44"/>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25"/>
            <p:cNvSpPr>
              <a:spLocks/>
            </p:cNvSpPr>
            <p:nvPr userDrawn="1"/>
          </p:nvSpPr>
          <p:spPr bwMode="auto">
            <a:xfrm>
              <a:off x="1466" y="2427"/>
              <a:ext cx="45" cy="44"/>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26"/>
            <p:cNvSpPr>
              <a:spLocks/>
            </p:cNvSpPr>
            <p:nvPr userDrawn="1"/>
          </p:nvSpPr>
          <p:spPr bwMode="auto">
            <a:xfrm>
              <a:off x="1516" y="2404"/>
              <a:ext cx="45" cy="44"/>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27"/>
            <p:cNvSpPr>
              <a:spLocks/>
            </p:cNvSpPr>
            <p:nvPr userDrawn="1"/>
          </p:nvSpPr>
          <p:spPr bwMode="auto">
            <a:xfrm>
              <a:off x="1567" y="2386"/>
              <a:ext cx="43" cy="44"/>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9" name="Freeform 28"/>
            <p:cNvSpPr>
              <a:spLocks/>
            </p:cNvSpPr>
            <p:nvPr userDrawn="1"/>
          </p:nvSpPr>
          <p:spPr bwMode="auto">
            <a:xfrm>
              <a:off x="1620" y="2376"/>
              <a:ext cx="43" cy="43"/>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0" name="Oval 29"/>
            <p:cNvSpPr>
              <a:spLocks noChangeArrowheads="1"/>
            </p:cNvSpPr>
            <p:nvPr userDrawn="1"/>
          </p:nvSpPr>
          <p:spPr bwMode="auto">
            <a:xfrm>
              <a:off x="1676" y="2374"/>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1" name="Freeform 30"/>
            <p:cNvSpPr>
              <a:spLocks/>
            </p:cNvSpPr>
            <p:nvPr userDrawn="1"/>
          </p:nvSpPr>
          <p:spPr bwMode="auto">
            <a:xfrm>
              <a:off x="1729" y="2376"/>
              <a:ext cx="42" cy="43"/>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2" name="Freeform 31"/>
            <p:cNvSpPr>
              <a:spLocks/>
            </p:cNvSpPr>
            <p:nvPr userDrawn="1"/>
          </p:nvSpPr>
          <p:spPr bwMode="auto">
            <a:xfrm>
              <a:off x="1781" y="2386"/>
              <a:ext cx="44" cy="44"/>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32"/>
            <p:cNvSpPr>
              <a:spLocks/>
            </p:cNvSpPr>
            <p:nvPr userDrawn="1"/>
          </p:nvSpPr>
          <p:spPr bwMode="auto">
            <a:xfrm>
              <a:off x="1832" y="2404"/>
              <a:ext cx="45" cy="44"/>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33"/>
            <p:cNvSpPr>
              <a:spLocks/>
            </p:cNvSpPr>
            <p:nvPr userDrawn="1"/>
          </p:nvSpPr>
          <p:spPr bwMode="auto">
            <a:xfrm>
              <a:off x="1880" y="2427"/>
              <a:ext cx="45" cy="44"/>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5" name="Freeform 34"/>
            <p:cNvSpPr>
              <a:spLocks/>
            </p:cNvSpPr>
            <p:nvPr userDrawn="1"/>
          </p:nvSpPr>
          <p:spPr bwMode="auto">
            <a:xfrm>
              <a:off x="1925" y="2457"/>
              <a:ext cx="44" cy="44"/>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Freeform 35"/>
            <p:cNvSpPr>
              <a:spLocks/>
            </p:cNvSpPr>
            <p:nvPr userDrawn="1"/>
          </p:nvSpPr>
          <p:spPr bwMode="auto">
            <a:xfrm>
              <a:off x="1966" y="2493"/>
              <a:ext cx="43" cy="43"/>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Freeform 36"/>
            <p:cNvSpPr>
              <a:spLocks/>
            </p:cNvSpPr>
            <p:nvPr userDrawn="1"/>
          </p:nvSpPr>
          <p:spPr bwMode="auto">
            <a:xfrm>
              <a:off x="2001" y="2533"/>
              <a:ext cx="44" cy="44"/>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Freeform 37"/>
            <p:cNvSpPr>
              <a:spLocks/>
            </p:cNvSpPr>
            <p:nvPr userDrawn="1"/>
          </p:nvSpPr>
          <p:spPr bwMode="auto">
            <a:xfrm>
              <a:off x="2030" y="2577"/>
              <a:ext cx="47" cy="47"/>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Freeform 38"/>
            <p:cNvSpPr>
              <a:spLocks/>
            </p:cNvSpPr>
            <p:nvPr userDrawn="1"/>
          </p:nvSpPr>
          <p:spPr bwMode="auto">
            <a:xfrm>
              <a:off x="2055" y="2627"/>
              <a:ext cx="45" cy="44"/>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Freeform 39"/>
            <p:cNvSpPr>
              <a:spLocks/>
            </p:cNvSpPr>
            <p:nvPr userDrawn="1"/>
          </p:nvSpPr>
          <p:spPr bwMode="auto">
            <a:xfrm>
              <a:off x="2073" y="2678"/>
              <a:ext cx="43" cy="43"/>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1" name="Freeform 40"/>
            <p:cNvSpPr>
              <a:spLocks/>
            </p:cNvSpPr>
            <p:nvPr userDrawn="1"/>
          </p:nvSpPr>
          <p:spPr bwMode="auto">
            <a:xfrm>
              <a:off x="2085" y="2733"/>
              <a:ext cx="41" cy="41"/>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2" name="Oval 41"/>
            <p:cNvSpPr>
              <a:spLocks noChangeArrowheads="1"/>
            </p:cNvSpPr>
            <p:nvPr userDrawn="1"/>
          </p:nvSpPr>
          <p:spPr bwMode="auto">
            <a:xfrm>
              <a:off x="2090" y="2787"/>
              <a:ext cx="38"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Freeform 42"/>
            <p:cNvSpPr>
              <a:spLocks/>
            </p:cNvSpPr>
            <p:nvPr userDrawn="1"/>
          </p:nvSpPr>
          <p:spPr bwMode="auto">
            <a:xfrm>
              <a:off x="2085" y="2840"/>
              <a:ext cx="41" cy="41"/>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4" name="Freeform 43"/>
            <p:cNvSpPr>
              <a:spLocks/>
            </p:cNvSpPr>
            <p:nvPr userDrawn="1"/>
          </p:nvSpPr>
          <p:spPr bwMode="auto">
            <a:xfrm>
              <a:off x="2073" y="2891"/>
              <a:ext cx="43" cy="45"/>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5" name="Freeform 44"/>
            <p:cNvSpPr>
              <a:spLocks/>
            </p:cNvSpPr>
            <p:nvPr userDrawn="1"/>
          </p:nvSpPr>
          <p:spPr bwMode="auto">
            <a:xfrm>
              <a:off x="2055" y="2942"/>
              <a:ext cx="45" cy="45"/>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6" name="Freeform 45"/>
            <p:cNvSpPr>
              <a:spLocks/>
            </p:cNvSpPr>
            <p:nvPr userDrawn="1"/>
          </p:nvSpPr>
          <p:spPr bwMode="auto">
            <a:xfrm>
              <a:off x="2030" y="2990"/>
              <a:ext cx="47" cy="45"/>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7" name="Freeform 46"/>
            <p:cNvSpPr>
              <a:spLocks/>
            </p:cNvSpPr>
            <p:nvPr userDrawn="1"/>
          </p:nvSpPr>
          <p:spPr bwMode="auto">
            <a:xfrm>
              <a:off x="2001" y="3035"/>
              <a:ext cx="44" cy="45"/>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8" name="Freeform 47"/>
            <p:cNvSpPr>
              <a:spLocks/>
            </p:cNvSpPr>
            <p:nvPr userDrawn="1"/>
          </p:nvSpPr>
          <p:spPr bwMode="auto">
            <a:xfrm>
              <a:off x="1966" y="3076"/>
              <a:ext cx="43" cy="45"/>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Freeform 48"/>
            <p:cNvSpPr>
              <a:spLocks/>
            </p:cNvSpPr>
            <p:nvPr userDrawn="1"/>
          </p:nvSpPr>
          <p:spPr bwMode="auto">
            <a:xfrm>
              <a:off x="1925" y="3113"/>
              <a:ext cx="44" cy="43"/>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0" name="Freeform 49"/>
            <p:cNvSpPr>
              <a:spLocks/>
            </p:cNvSpPr>
            <p:nvPr userDrawn="1"/>
          </p:nvSpPr>
          <p:spPr bwMode="auto">
            <a:xfrm>
              <a:off x="1880" y="3142"/>
              <a:ext cx="45" cy="45"/>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1" name="Freeform 50"/>
            <p:cNvSpPr>
              <a:spLocks/>
            </p:cNvSpPr>
            <p:nvPr userDrawn="1"/>
          </p:nvSpPr>
          <p:spPr bwMode="auto">
            <a:xfrm>
              <a:off x="1832" y="3166"/>
              <a:ext cx="45" cy="44"/>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2" name="Freeform 51"/>
            <p:cNvSpPr>
              <a:spLocks/>
            </p:cNvSpPr>
            <p:nvPr userDrawn="1"/>
          </p:nvSpPr>
          <p:spPr bwMode="auto">
            <a:xfrm>
              <a:off x="1781" y="3184"/>
              <a:ext cx="44" cy="43"/>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3" name="Freeform 52"/>
            <p:cNvSpPr>
              <a:spLocks/>
            </p:cNvSpPr>
            <p:nvPr userDrawn="1"/>
          </p:nvSpPr>
          <p:spPr bwMode="auto">
            <a:xfrm>
              <a:off x="1729" y="3195"/>
              <a:ext cx="42" cy="42"/>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55" name="Picture 54"/>
          <p:cNvPicPr>
            <a:picLocks noChangeAspect="1"/>
          </p:cNvPicPr>
          <p:nvPr userDrawn="1"/>
        </p:nvPicPr>
        <p:blipFill rotWithShape="1">
          <a:blip r:embed="rId2" cstate="print">
            <a:extLst>
              <a:ext uri="{28A0092B-C50C-407E-A947-70E740481C1C}">
                <a14:useLocalDpi xmlns:a14="http://schemas.microsoft.com/office/drawing/2010/main"/>
              </a:ext>
            </a:extLst>
          </a:blip>
          <a:srcRect b="-14384"/>
          <a:stretch/>
        </p:blipFill>
        <p:spPr>
          <a:xfrm>
            <a:off x="6" y="1"/>
            <a:ext cx="9143998" cy="3185294"/>
          </a:xfrm>
          <a:prstGeom prst="rect">
            <a:avLst/>
          </a:prstGeom>
        </p:spPr>
      </p:pic>
    </p:spTree>
    <p:extLst>
      <p:ext uri="{BB962C8B-B14F-4D97-AF65-F5344CB8AC3E}">
        <p14:creationId xmlns:p14="http://schemas.microsoft.com/office/powerpoint/2010/main" val="240619195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wheel(1)">
                                      <p:cBhvr>
                                        <p:cTn id="7" dur="2000"/>
                                        <p:tgtEl>
                                          <p:spTgt spid="34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637" y="0"/>
            <a:ext cx="9180000" cy="5184000"/>
          </a:xfrm>
          <a:prstGeom prst="rect">
            <a:avLst/>
          </a:prstGeom>
        </p:spPr>
      </p:pic>
      <p:sp>
        <p:nvSpPr>
          <p:cNvPr id="342" name="Title 343"/>
          <p:cNvSpPr>
            <a:spLocks noGrp="1"/>
          </p:cNvSpPr>
          <p:nvPr>
            <p:ph type="title"/>
          </p:nvPr>
        </p:nvSpPr>
        <p:spPr>
          <a:xfrm>
            <a:off x="1546704" y="2210185"/>
            <a:ext cx="589508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253306815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46000">
                <a:schemeClr val="tx1"/>
              </a:gs>
              <a:gs pos="100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b="-14384"/>
          <a:stretch/>
        </p:blipFill>
        <p:spPr>
          <a:xfrm>
            <a:off x="6" y="1"/>
            <a:ext cx="9143998" cy="3185294"/>
          </a:xfrm>
          <a:prstGeom prst="rect">
            <a:avLst/>
          </a:prstGeom>
        </p:spPr>
      </p:pic>
      <p:sp>
        <p:nvSpPr>
          <p:cNvPr id="442" name="Title 343"/>
          <p:cNvSpPr>
            <a:spLocks noGrp="1"/>
          </p:cNvSpPr>
          <p:nvPr>
            <p:ph type="title"/>
          </p:nvPr>
        </p:nvSpPr>
        <p:spPr>
          <a:xfrm>
            <a:off x="3769489" y="3385631"/>
            <a:ext cx="1605033" cy="635347"/>
          </a:xfrm>
        </p:spPr>
        <p:txBody>
          <a:bodyPr/>
          <a:lstStyle>
            <a:lvl1pPr marL="0" algn="ctr" defTabSz="457200" rtl="0" eaLnBrk="1" latinLnBrk="0" hangingPunct="1">
              <a:spcBef>
                <a:spcPct val="0"/>
              </a:spcBef>
              <a:buNone/>
              <a:defRPr lang="en-US" sz="14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grpSp>
        <p:nvGrpSpPr>
          <p:cNvPr id="344" name="Group 4"/>
          <p:cNvGrpSpPr>
            <a:grpSpLocks noChangeAspect="1"/>
          </p:cNvGrpSpPr>
          <p:nvPr userDrawn="1"/>
        </p:nvGrpSpPr>
        <p:grpSpPr bwMode="auto">
          <a:xfrm>
            <a:off x="3885410" y="3067028"/>
            <a:ext cx="1373188" cy="1374775"/>
            <a:chOff x="1263" y="2374"/>
            <a:chExt cx="865" cy="866"/>
          </a:xfrm>
          <a:solidFill>
            <a:schemeClr val="accent1"/>
          </a:solidFill>
        </p:grpSpPr>
        <p:sp>
          <p:nvSpPr>
            <p:cNvPr id="346" name="Oval 5"/>
            <p:cNvSpPr>
              <a:spLocks noChangeArrowheads="1"/>
            </p:cNvSpPr>
            <p:nvPr userDrawn="1"/>
          </p:nvSpPr>
          <p:spPr bwMode="auto">
            <a:xfrm>
              <a:off x="1676" y="3200"/>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7" name="Freeform 6"/>
            <p:cNvSpPr>
              <a:spLocks/>
            </p:cNvSpPr>
            <p:nvPr userDrawn="1"/>
          </p:nvSpPr>
          <p:spPr bwMode="auto">
            <a:xfrm>
              <a:off x="1620" y="3195"/>
              <a:ext cx="43" cy="42"/>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8" name="Freeform 7"/>
            <p:cNvSpPr>
              <a:spLocks/>
            </p:cNvSpPr>
            <p:nvPr userDrawn="1"/>
          </p:nvSpPr>
          <p:spPr bwMode="auto">
            <a:xfrm>
              <a:off x="1567" y="3184"/>
              <a:ext cx="43" cy="43"/>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9" name="Freeform 8"/>
            <p:cNvSpPr>
              <a:spLocks/>
            </p:cNvSpPr>
            <p:nvPr userDrawn="1"/>
          </p:nvSpPr>
          <p:spPr bwMode="auto">
            <a:xfrm>
              <a:off x="1516" y="3166"/>
              <a:ext cx="45" cy="44"/>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0" name="Freeform 9"/>
            <p:cNvSpPr>
              <a:spLocks/>
            </p:cNvSpPr>
            <p:nvPr userDrawn="1"/>
          </p:nvSpPr>
          <p:spPr bwMode="auto">
            <a:xfrm>
              <a:off x="1466" y="3142"/>
              <a:ext cx="45" cy="45"/>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Freeform 10"/>
            <p:cNvSpPr>
              <a:spLocks/>
            </p:cNvSpPr>
            <p:nvPr userDrawn="1"/>
          </p:nvSpPr>
          <p:spPr bwMode="auto">
            <a:xfrm>
              <a:off x="1422" y="3113"/>
              <a:ext cx="44" cy="43"/>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2" name="Freeform 11"/>
            <p:cNvSpPr>
              <a:spLocks/>
            </p:cNvSpPr>
            <p:nvPr userDrawn="1"/>
          </p:nvSpPr>
          <p:spPr bwMode="auto">
            <a:xfrm>
              <a:off x="1382" y="3076"/>
              <a:ext cx="43" cy="45"/>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3" name="Freeform 12"/>
            <p:cNvSpPr>
              <a:spLocks/>
            </p:cNvSpPr>
            <p:nvPr userDrawn="1"/>
          </p:nvSpPr>
          <p:spPr bwMode="auto">
            <a:xfrm>
              <a:off x="1346" y="3035"/>
              <a:ext cx="44" cy="45"/>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Freeform 13"/>
            <p:cNvSpPr>
              <a:spLocks/>
            </p:cNvSpPr>
            <p:nvPr userDrawn="1"/>
          </p:nvSpPr>
          <p:spPr bwMode="auto">
            <a:xfrm>
              <a:off x="1316" y="2990"/>
              <a:ext cx="45" cy="45"/>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Freeform 14"/>
            <p:cNvSpPr>
              <a:spLocks/>
            </p:cNvSpPr>
            <p:nvPr userDrawn="1"/>
          </p:nvSpPr>
          <p:spPr bwMode="auto">
            <a:xfrm>
              <a:off x="1291" y="2942"/>
              <a:ext cx="45" cy="45"/>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6" name="Freeform 15"/>
            <p:cNvSpPr>
              <a:spLocks/>
            </p:cNvSpPr>
            <p:nvPr userDrawn="1"/>
          </p:nvSpPr>
          <p:spPr bwMode="auto">
            <a:xfrm>
              <a:off x="1275" y="2891"/>
              <a:ext cx="44" cy="45"/>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7" name="Freeform 16"/>
            <p:cNvSpPr>
              <a:spLocks/>
            </p:cNvSpPr>
            <p:nvPr userDrawn="1"/>
          </p:nvSpPr>
          <p:spPr bwMode="auto">
            <a:xfrm>
              <a:off x="1265" y="2840"/>
              <a:ext cx="43" cy="41"/>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Oval 17"/>
            <p:cNvSpPr>
              <a:spLocks noChangeArrowheads="1"/>
            </p:cNvSpPr>
            <p:nvPr userDrawn="1"/>
          </p:nvSpPr>
          <p:spPr bwMode="auto">
            <a:xfrm>
              <a:off x="1263" y="27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9" name="Freeform 18"/>
            <p:cNvSpPr>
              <a:spLocks/>
            </p:cNvSpPr>
            <p:nvPr userDrawn="1"/>
          </p:nvSpPr>
          <p:spPr bwMode="auto">
            <a:xfrm>
              <a:off x="1265" y="2733"/>
              <a:ext cx="43" cy="41"/>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0" name="Freeform 19"/>
            <p:cNvSpPr>
              <a:spLocks/>
            </p:cNvSpPr>
            <p:nvPr userDrawn="1"/>
          </p:nvSpPr>
          <p:spPr bwMode="auto">
            <a:xfrm>
              <a:off x="1275" y="2678"/>
              <a:ext cx="44" cy="43"/>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1" name="Freeform 20"/>
            <p:cNvSpPr>
              <a:spLocks/>
            </p:cNvSpPr>
            <p:nvPr userDrawn="1"/>
          </p:nvSpPr>
          <p:spPr bwMode="auto">
            <a:xfrm>
              <a:off x="1291" y="2627"/>
              <a:ext cx="45" cy="44"/>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21"/>
            <p:cNvSpPr>
              <a:spLocks/>
            </p:cNvSpPr>
            <p:nvPr userDrawn="1"/>
          </p:nvSpPr>
          <p:spPr bwMode="auto">
            <a:xfrm>
              <a:off x="1316" y="2577"/>
              <a:ext cx="45" cy="47"/>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3" name="Freeform 22"/>
            <p:cNvSpPr>
              <a:spLocks/>
            </p:cNvSpPr>
            <p:nvPr userDrawn="1"/>
          </p:nvSpPr>
          <p:spPr bwMode="auto">
            <a:xfrm>
              <a:off x="1346" y="2533"/>
              <a:ext cx="44" cy="44"/>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23"/>
            <p:cNvSpPr>
              <a:spLocks/>
            </p:cNvSpPr>
            <p:nvPr userDrawn="1"/>
          </p:nvSpPr>
          <p:spPr bwMode="auto">
            <a:xfrm>
              <a:off x="1382" y="2493"/>
              <a:ext cx="43" cy="43"/>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24"/>
            <p:cNvSpPr>
              <a:spLocks/>
            </p:cNvSpPr>
            <p:nvPr userDrawn="1"/>
          </p:nvSpPr>
          <p:spPr bwMode="auto">
            <a:xfrm>
              <a:off x="1422" y="2457"/>
              <a:ext cx="44" cy="44"/>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25"/>
            <p:cNvSpPr>
              <a:spLocks/>
            </p:cNvSpPr>
            <p:nvPr userDrawn="1"/>
          </p:nvSpPr>
          <p:spPr bwMode="auto">
            <a:xfrm>
              <a:off x="1466" y="2427"/>
              <a:ext cx="45" cy="44"/>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26"/>
            <p:cNvSpPr>
              <a:spLocks/>
            </p:cNvSpPr>
            <p:nvPr userDrawn="1"/>
          </p:nvSpPr>
          <p:spPr bwMode="auto">
            <a:xfrm>
              <a:off x="1516" y="2404"/>
              <a:ext cx="45" cy="44"/>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27"/>
            <p:cNvSpPr>
              <a:spLocks/>
            </p:cNvSpPr>
            <p:nvPr userDrawn="1"/>
          </p:nvSpPr>
          <p:spPr bwMode="auto">
            <a:xfrm>
              <a:off x="1567" y="2386"/>
              <a:ext cx="43" cy="44"/>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9" name="Freeform 28"/>
            <p:cNvSpPr>
              <a:spLocks/>
            </p:cNvSpPr>
            <p:nvPr userDrawn="1"/>
          </p:nvSpPr>
          <p:spPr bwMode="auto">
            <a:xfrm>
              <a:off x="1620" y="2376"/>
              <a:ext cx="43" cy="43"/>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0" name="Oval 29"/>
            <p:cNvSpPr>
              <a:spLocks noChangeArrowheads="1"/>
            </p:cNvSpPr>
            <p:nvPr userDrawn="1"/>
          </p:nvSpPr>
          <p:spPr bwMode="auto">
            <a:xfrm>
              <a:off x="1676" y="2374"/>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1" name="Freeform 30"/>
            <p:cNvSpPr>
              <a:spLocks/>
            </p:cNvSpPr>
            <p:nvPr userDrawn="1"/>
          </p:nvSpPr>
          <p:spPr bwMode="auto">
            <a:xfrm>
              <a:off x="1729" y="2376"/>
              <a:ext cx="42" cy="43"/>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2" name="Freeform 31"/>
            <p:cNvSpPr>
              <a:spLocks/>
            </p:cNvSpPr>
            <p:nvPr userDrawn="1"/>
          </p:nvSpPr>
          <p:spPr bwMode="auto">
            <a:xfrm>
              <a:off x="1781" y="2386"/>
              <a:ext cx="44" cy="44"/>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32"/>
            <p:cNvSpPr>
              <a:spLocks/>
            </p:cNvSpPr>
            <p:nvPr userDrawn="1"/>
          </p:nvSpPr>
          <p:spPr bwMode="auto">
            <a:xfrm>
              <a:off x="1832" y="2404"/>
              <a:ext cx="45" cy="44"/>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33"/>
            <p:cNvSpPr>
              <a:spLocks/>
            </p:cNvSpPr>
            <p:nvPr userDrawn="1"/>
          </p:nvSpPr>
          <p:spPr bwMode="auto">
            <a:xfrm>
              <a:off x="1880" y="2427"/>
              <a:ext cx="45" cy="44"/>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5" name="Freeform 34"/>
            <p:cNvSpPr>
              <a:spLocks/>
            </p:cNvSpPr>
            <p:nvPr userDrawn="1"/>
          </p:nvSpPr>
          <p:spPr bwMode="auto">
            <a:xfrm>
              <a:off x="1925" y="2457"/>
              <a:ext cx="44" cy="44"/>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Freeform 35"/>
            <p:cNvSpPr>
              <a:spLocks/>
            </p:cNvSpPr>
            <p:nvPr userDrawn="1"/>
          </p:nvSpPr>
          <p:spPr bwMode="auto">
            <a:xfrm>
              <a:off x="1966" y="2493"/>
              <a:ext cx="43" cy="43"/>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Freeform 36"/>
            <p:cNvSpPr>
              <a:spLocks/>
            </p:cNvSpPr>
            <p:nvPr userDrawn="1"/>
          </p:nvSpPr>
          <p:spPr bwMode="auto">
            <a:xfrm>
              <a:off x="2001" y="2533"/>
              <a:ext cx="44" cy="44"/>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Freeform 37"/>
            <p:cNvSpPr>
              <a:spLocks/>
            </p:cNvSpPr>
            <p:nvPr userDrawn="1"/>
          </p:nvSpPr>
          <p:spPr bwMode="auto">
            <a:xfrm>
              <a:off x="2030" y="2577"/>
              <a:ext cx="47" cy="47"/>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Freeform 38"/>
            <p:cNvSpPr>
              <a:spLocks/>
            </p:cNvSpPr>
            <p:nvPr userDrawn="1"/>
          </p:nvSpPr>
          <p:spPr bwMode="auto">
            <a:xfrm>
              <a:off x="2055" y="2627"/>
              <a:ext cx="45" cy="44"/>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Freeform 39"/>
            <p:cNvSpPr>
              <a:spLocks/>
            </p:cNvSpPr>
            <p:nvPr userDrawn="1"/>
          </p:nvSpPr>
          <p:spPr bwMode="auto">
            <a:xfrm>
              <a:off x="2073" y="2678"/>
              <a:ext cx="43" cy="43"/>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1" name="Freeform 40"/>
            <p:cNvSpPr>
              <a:spLocks/>
            </p:cNvSpPr>
            <p:nvPr userDrawn="1"/>
          </p:nvSpPr>
          <p:spPr bwMode="auto">
            <a:xfrm>
              <a:off x="2085" y="2733"/>
              <a:ext cx="41" cy="41"/>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2" name="Oval 41"/>
            <p:cNvSpPr>
              <a:spLocks noChangeArrowheads="1"/>
            </p:cNvSpPr>
            <p:nvPr userDrawn="1"/>
          </p:nvSpPr>
          <p:spPr bwMode="auto">
            <a:xfrm>
              <a:off x="2090" y="2787"/>
              <a:ext cx="38"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Freeform 42"/>
            <p:cNvSpPr>
              <a:spLocks/>
            </p:cNvSpPr>
            <p:nvPr userDrawn="1"/>
          </p:nvSpPr>
          <p:spPr bwMode="auto">
            <a:xfrm>
              <a:off x="2085" y="2840"/>
              <a:ext cx="41" cy="41"/>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4" name="Freeform 43"/>
            <p:cNvSpPr>
              <a:spLocks/>
            </p:cNvSpPr>
            <p:nvPr userDrawn="1"/>
          </p:nvSpPr>
          <p:spPr bwMode="auto">
            <a:xfrm>
              <a:off x="2073" y="2891"/>
              <a:ext cx="43" cy="45"/>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5" name="Freeform 44"/>
            <p:cNvSpPr>
              <a:spLocks/>
            </p:cNvSpPr>
            <p:nvPr userDrawn="1"/>
          </p:nvSpPr>
          <p:spPr bwMode="auto">
            <a:xfrm>
              <a:off x="2055" y="2942"/>
              <a:ext cx="45" cy="45"/>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6" name="Freeform 45"/>
            <p:cNvSpPr>
              <a:spLocks/>
            </p:cNvSpPr>
            <p:nvPr userDrawn="1"/>
          </p:nvSpPr>
          <p:spPr bwMode="auto">
            <a:xfrm>
              <a:off x="2030" y="2990"/>
              <a:ext cx="47" cy="45"/>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7" name="Freeform 46"/>
            <p:cNvSpPr>
              <a:spLocks/>
            </p:cNvSpPr>
            <p:nvPr userDrawn="1"/>
          </p:nvSpPr>
          <p:spPr bwMode="auto">
            <a:xfrm>
              <a:off x="2001" y="3035"/>
              <a:ext cx="44" cy="45"/>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8" name="Freeform 47"/>
            <p:cNvSpPr>
              <a:spLocks/>
            </p:cNvSpPr>
            <p:nvPr userDrawn="1"/>
          </p:nvSpPr>
          <p:spPr bwMode="auto">
            <a:xfrm>
              <a:off x="1966" y="3076"/>
              <a:ext cx="43" cy="45"/>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Freeform 48"/>
            <p:cNvSpPr>
              <a:spLocks/>
            </p:cNvSpPr>
            <p:nvPr userDrawn="1"/>
          </p:nvSpPr>
          <p:spPr bwMode="auto">
            <a:xfrm>
              <a:off x="1925" y="3113"/>
              <a:ext cx="44" cy="43"/>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0" name="Freeform 49"/>
            <p:cNvSpPr>
              <a:spLocks/>
            </p:cNvSpPr>
            <p:nvPr userDrawn="1"/>
          </p:nvSpPr>
          <p:spPr bwMode="auto">
            <a:xfrm>
              <a:off x="1880" y="3142"/>
              <a:ext cx="45" cy="45"/>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1" name="Freeform 50"/>
            <p:cNvSpPr>
              <a:spLocks/>
            </p:cNvSpPr>
            <p:nvPr userDrawn="1"/>
          </p:nvSpPr>
          <p:spPr bwMode="auto">
            <a:xfrm>
              <a:off x="1832" y="3166"/>
              <a:ext cx="45" cy="44"/>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2" name="Freeform 51"/>
            <p:cNvSpPr>
              <a:spLocks/>
            </p:cNvSpPr>
            <p:nvPr userDrawn="1"/>
          </p:nvSpPr>
          <p:spPr bwMode="auto">
            <a:xfrm>
              <a:off x="1781" y="3184"/>
              <a:ext cx="44" cy="43"/>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3" name="Freeform 52"/>
            <p:cNvSpPr>
              <a:spLocks/>
            </p:cNvSpPr>
            <p:nvPr userDrawn="1"/>
          </p:nvSpPr>
          <p:spPr bwMode="auto">
            <a:xfrm>
              <a:off x="1729" y="3195"/>
              <a:ext cx="42" cy="42"/>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278304871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44"/>
                                        </p:tgtEl>
                                        <p:attrNameLst>
                                          <p:attrName>style.visibility</p:attrName>
                                        </p:attrNameLst>
                                      </p:cBhvr>
                                      <p:to>
                                        <p:strVal val="visible"/>
                                      </p:to>
                                    </p:set>
                                    <p:animEffect transition="in" filter="wheel(1)">
                                      <p:cBhvr>
                                        <p:cTn id="11" dur="2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6134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gradFill flip="none" rotWithShape="1">
            <a:gsLst>
              <a:gs pos="12000">
                <a:schemeClr val="tx1"/>
              </a:gs>
              <a:gs pos="88000">
                <a:srgbClr val="3E0213"/>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772427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2" name="Picture 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637" y="0"/>
            <a:ext cx="9180000" cy="5184000"/>
          </a:xfrm>
          <a:prstGeom prst="rect">
            <a:avLst/>
          </a:prstGeom>
        </p:spPr>
      </p:pic>
      <p:sp>
        <p:nvSpPr>
          <p:cNvPr id="341" name="Title 343"/>
          <p:cNvSpPr>
            <a:spLocks noGrp="1"/>
          </p:cNvSpPr>
          <p:nvPr>
            <p:ph type="title"/>
          </p:nvPr>
        </p:nvSpPr>
        <p:spPr>
          <a:xfrm>
            <a:off x="1822971" y="2313204"/>
            <a:ext cx="552074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18499011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4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37000">
                <a:schemeClr val="tx1"/>
              </a:gs>
              <a:gs pos="88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7774" y="964289"/>
            <a:ext cx="7881838" cy="4059764"/>
          </a:xfrm>
          <a:prstGeom prst="rect">
            <a:avLst/>
          </a:prstGeom>
        </p:spPr>
      </p:pic>
      <p:sp>
        <p:nvSpPr>
          <p:cNvPr id="6" name="Title 343"/>
          <p:cNvSpPr>
            <a:spLocks noGrp="1"/>
          </p:cNvSpPr>
          <p:nvPr>
            <p:ph type="title"/>
          </p:nvPr>
        </p:nvSpPr>
        <p:spPr>
          <a:xfrm>
            <a:off x="1822971" y="2313204"/>
            <a:ext cx="552074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40369083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0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37000">
                <a:schemeClr val="tx1"/>
              </a:gs>
              <a:gs pos="88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itle 343"/>
          <p:cNvSpPr>
            <a:spLocks noGrp="1"/>
          </p:cNvSpPr>
          <p:nvPr>
            <p:ph type="title"/>
          </p:nvPr>
        </p:nvSpPr>
        <p:spPr>
          <a:xfrm>
            <a:off x="1822971" y="2313204"/>
            <a:ext cx="552074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pic>
        <p:nvPicPr>
          <p:cNvPr id="1026" name="Picture 2" descr="C:\Users\Lizzie.Rankin\Desktop\Images\Slide_divider_M_2.0-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8271" b="6855"/>
          <a:stretch/>
        </p:blipFill>
        <p:spPr bwMode="auto">
          <a:xfrm>
            <a:off x="542925" y="9525"/>
            <a:ext cx="805815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69029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1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37000">
                <a:schemeClr val="tx1"/>
              </a:gs>
              <a:gs pos="88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itle 343"/>
          <p:cNvSpPr>
            <a:spLocks noGrp="1"/>
          </p:cNvSpPr>
          <p:nvPr>
            <p:ph type="title"/>
          </p:nvPr>
        </p:nvSpPr>
        <p:spPr>
          <a:xfrm>
            <a:off x="1822971" y="2313204"/>
            <a:ext cx="552074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pic>
        <p:nvPicPr>
          <p:cNvPr id="2051" name="Picture 3" descr="C:\Users\Lizzie.Rankin\Desktop\Images\Slide_divider_arrow_2.0-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976" t="30603" r="13830" b="27768"/>
          <a:stretch/>
        </p:blipFill>
        <p:spPr bwMode="auto">
          <a:xfrm>
            <a:off x="713281" y="1009650"/>
            <a:ext cx="771743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481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729" r="13728"/>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3050655909"/>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0503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in text slide">
    <p:spTree>
      <p:nvGrpSpPr>
        <p:cNvPr id="1" name=""/>
        <p:cNvGrpSpPr/>
        <p:nvPr/>
      </p:nvGrpSpPr>
      <p:grpSpPr>
        <a:xfrm>
          <a:off x="0" y="0"/>
          <a:ext cx="0" cy="0"/>
          <a:chOff x="0" y="0"/>
          <a:chExt cx="0" cy="0"/>
        </a:xfrm>
      </p:grpSpPr>
      <p:sp>
        <p:nvSpPr>
          <p:cNvPr id="2" name="Titre 1"/>
          <p:cNvSpPr>
            <a:spLocks noGrp="1"/>
          </p:cNvSpPr>
          <p:nvPr>
            <p:ph type="title"/>
          </p:nvPr>
        </p:nvSpPr>
        <p:spPr>
          <a:xfrm>
            <a:off x="542925" y="350044"/>
            <a:ext cx="8047038" cy="223838"/>
          </a:xfrm>
          <a:prstGeom prst="rect">
            <a:avLst/>
          </a:prstGeom>
        </p:spPr>
        <p:txBody>
          <a:bodyPr/>
          <a:lstStyle/>
          <a:p>
            <a:r>
              <a:rPr lang="en-US" smtClean="0"/>
              <a:t>Click to edit Master title style</a:t>
            </a:r>
            <a:endParaRPr lang="fr-FR" dirty="0"/>
          </a:p>
        </p:txBody>
      </p:sp>
      <p:sp>
        <p:nvSpPr>
          <p:cNvPr id="3" name="Espace réservé du contenu 2"/>
          <p:cNvSpPr>
            <a:spLocks noGrp="1"/>
          </p:cNvSpPr>
          <p:nvPr>
            <p:ph idx="1"/>
          </p:nvPr>
        </p:nvSpPr>
        <p:spPr/>
        <p:txBody>
          <a:bodyPr/>
          <a:lstStyle>
            <a:lvl1pPr marL="0" indent="1588">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u texte 6"/>
          <p:cNvSpPr>
            <a:spLocks noGrp="1"/>
          </p:cNvSpPr>
          <p:nvPr>
            <p:ph type="body" sz="quarter" idx="12"/>
          </p:nvPr>
        </p:nvSpPr>
        <p:spPr>
          <a:xfrm>
            <a:off x="541339" y="618199"/>
            <a:ext cx="8061325" cy="270272"/>
          </a:xfrm>
        </p:spPr>
        <p:txBody>
          <a:bodyPr/>
          <a:lstStyle>
            <a:lvl1pPr>
              <a:defRPr sz="2000">
                <a:solidFill>
                  <a:schemeClr val="accent1"/>
                </a:solidFill>
              </a:defRPr>
            </a:lvl1pPr>
          </a:lstStyle>
          <a:p>
            <a:pPr lvl="0"/>
            <a:r>
              <a:rPr lang="en-US" smtClean="0"/>
              <a:t>Click to edit Master text styles</a:t>
            </a:r>
          </a:p>
        </p:txBody>
      </p:sp>
      <p:sp>
        <p:nvSpPr>
          <p:cNvPr id="5" name="Rectangle 1029"/>
          <p:cNvSpPr>
            <a:spLocks noGrp="1" noChangeArrowheads="1"/>
          </p:cNvSpPr>
          <p:nvPr>
            <p:ph type="sldNum" sz="quarter" idx="13"/>
          </p:nvPr>
        </p:nvSpPr>
        <p:spPr>
          <a:xfrm>
            <a:off x="8310563" y="4937955"/>
            <a:ext cx="273050" cy="85725"/>
          </a:xfrm>
          <a:prstGeom prst="rect">
            <a:avLst/>
          </a:prstGeom>
          <a:ln/>
        </p:spPr>
        <p:txBody>
          <a:bodyPr/>
          <a:lstStyle>
            <a:lvl1pPr>
              <a:defRPr/>
            </a:lvl1pPr>
          </a:lstStyle>
          <a:p>
            <a:fld id="{A075BA0A-9953-4D99-9E9C-7AD20F0D6411}" type="slidenum">
              <a:rPr lang="en-GB" smtClean="0">
                <a:solidFill>
                  <a:srgbClr val="000000"/>
                </a:solidFill>
              </a:rPr>
              <a:pPr/>
              <a:t>‹#›</a:t>
            </a:fld>
            <a:endParaRPr lang="en-GB">
              <a:solidFill>
                <a:srgbClr val="000000"/>
              </a:solidFill>
            </a:endParaRPr>
          </a:p>
        </p:txBody>
      </p:sp>
      <p:sp>
        <p:nvSpPr>
          <p:cNvPr id="6" name="Rectangle 1030"/>
          <p:cNvSpPr>
            <a:spLocks noGrp="1" noChangeArrowheads="1"/>
          </p:cNvSpPr>
          <p:nvPr>
            <p:ph type="ftr" sz="quarter" idx="14"/>
          </p:nvPr>
        </p:nvSpPr>
        <p:spPr>
          <a:xfrm>
            <a:off x="6187044" y="4925291"/>
            <a:ext cx="1937781" cy="111053"/>
          </a:xfrm>
          <a:prstGeom prst="rect">
            <a:avLst/>
          </a:prstGeom>
          <a:ln/>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90213410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214282" y="1017974"/>
            <a:ext cx="4714908" cy="428628"/>
          </a:xfrm>
          <a:prstGeom prst="rect">
            <a:avLst/>
          </a:prstGeom>
        </p:spPr>
        <p:txBody>
          <a:bodyPr/>
          <a:lstStyle>
            <a:lvl1pPr algn="l">
              <a:defRPr sz="2800" b="1"/>
            </a:lvl1pPr>
          </a:lstStyle>
          <a:p>
            <a:r>
              <a:rPr lang="en-US" dirty="0" smtClean="0"/>
              <a:t>Click to edit Master title style</a:t>
            </a:r>
            <a:endParaRPr lang="en-GB" dirty="0"/>
          </a:p>
        </p:txBody>
      </p:sp>
    </p:spTree>
    <p:extLst>
      <p:ext uri="{BB962C8B-B14F-4D97-AF65-F5344CB8AC3E}">
        <p14:creationId xmlns:p14="http://schemas.microsoft.com/office/powerpoint/2010/main" val="1085467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9.xml"/><Relationship Id="rId21" Type="http://schemas.openxmlformats.org/officeDocument/2006/relationships/slideLayout" Target="../slideLayouts/slideLayout30.xml"/><Relationship Id="rId22" Type="http://schemas.openxmlformats.org/officeDocument/2006/relationships/slideLayout" Target="../slideLayouts/slideLayout31.xml"/><Relationship Id="rId23" Type="http://schemas.openxmlformats.org/officeDocument/2006/relationships/slideLayout" Target="../slideLayouts/slideLayout32.xml"/><Relationship Id="rId24" Type="http://schemas.openxmlformats.org/officeDocument/2006/relationships/slideLayout" Target="../slideLayouts/slideLayout33.xml"/><Relationship Id="rId25" Type="http://schemas.openxmlformats.org/officeDocument/2006/relationships/slideLayout" Target="../slideLayouts/slideLayout34.xml"/><Relationship Id="rId26" Type="http://schemas.openxmlformats.org/officeDocument/2006/relationships/slideLayout" Target="../slideLayouts/slideLayout35.xml"/><Relationship Id="rId27" Type="http://schemas.openxmlformats.org/officeDocument/2006/relationships/slideLayout" Target="../slideLayouts/slideLayout36.xml"/><Relationship Id="rId28" Type="http://schemas.openxmlformats.org/officeDocument/2006/relationships/slideLayout" Target="../slideLayouts/slideLayout37.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30" Type="http://schemas.openxmlformats.org/officeDocument/2006/relationships/slideLayout" Target="../slideLayouts/slideLayout39.xml"/><Relationship Id="rId31" Type="http://schemas.openxmlformats.org/officeDocument/2006/relationships/slideLayout" Target="../slideLayouts/slideLayout40.xml"/><Relationship Id="rId32" Type="http://schemas.openxmlformats.org/officeDocument/2006/relationships/slideLayout" Target="../slideLayouts/slideLayout41.xml"/><Relationship Id="rId9" Type="http://schemas.openxmlformats.org/officeDocument/2006/relationships/slideLayout" Target="../slideLayouts/slideLayout18.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33" Type="http://schemas.openxmlformats.org/officeDocument/2006/relationships/theme" Target="../theme/theme2.xml"/><Relationship Id="rId34" Type="http://schemas.openxmlformats.org/officeDocument/2006/relationships/image" Target="../media/image5.png"/><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Relationship Id="rId16" Type="http://schemas.openxmlformats.org/officeDocument/2006/relationships/slideLayout" Target="../slideLayouts/slideLayout25.xml"/><Relationship Id="rId17" Type="http://schemas.openxmlformats.org/officeDocument/2006/relationships/slideLayout" Target="../slideLayouts/slideLayout26.xml"/><Relationship Id="rId18" Type="http://schemas.openxmlformats.org/officeDocument/2006/relationships/slideLayout" Target="../slideLayouts/slideLayout27.xml"/><Relationship Id="rId1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1.xml"/><Relationship Id="rId21" Type="http://schemas.openxmlformats.org/officeDocument/2006/relationships/slideLayout" Target="../slideLayouts/slideLayout62.xml"/><Relationship Id="rId22" Type="http://schemas.openxmlformats.org/officeDocument/2006/relationships/slideLayout" Target="../slideLayouts/slideLayout63.xml"/><Relationship Id="rId23" Type="http://schemas.openxmlformats.org/officeDocument/2006/relationships/slideLayout" Target="../slideLayouts/slideLayout64.xml"/><Relationship Id="rId24" Type="http://schemas.openxmlformats.org/officeDocument/2006/relationships/slideLayout" Target="../slideLayouts/slideLayout65.xml"/><Relationship Id="rId25" Type="http://schemas.openxmlformats.org/officeDocument/2006/relationships/slideLayout" Target="../slideLayouts/slideLayout66.xml"/><Relationship Id="rId26" Type="http://schemas.openxmlformats.org/officeDocument/2006/relationships/slideLayout" Target="../slideLayouts/slideLayout67.xml"/><Relationship Id="rId27" Type="http://schemas.openxmlformats.org/officeDocument/2006/relationships/slideLayout" Target="../slideLayouts/slideLayout68.xml"/><Relationship Id="rId28" Type="http://schemas.openxmlformats.org/officeDocument/2006/relationships/slideLayout" Target="../slideLayouts/slideLayout69.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30" Type="http://schemas.openxmlformats.org/officeDocument/2006/relationships/slideLayout" Target="../slideLayouts/slideLayout71.xml"/><Relationship Id="rId31" Type="http://schemas.openxmlformats.org/officeDocument/2006/relationships/slideLayout" Target="../slideLayouts/slideLayout72.xml"/><Relationship Id="rId32" Type="http://schemas.openxmlformats.org/officeDocument/2006/relationships/slideLayout" Target="../slideLayouts/slideLayout73.xml"/><Relationship Id="rId9" Type="http://schemas.openxmlformats.org/officeDocument/2006/relationships/slideLayout" Target="../slideLayouts/slideLayout50.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33" Type="http://schemas.openxmlformats.org/officeDocument/2006/relationships/slideLayout" Target="../slideLayouts/slideLayout74.xml"/><Relationship Id="rId34" Type="http://schemas.openxmlformats.org/officeDocument/2006/relationships/slideLayout" Target="../slideLayouts/slideLayout75.xml"/><Relationship Id="rId35" Type="http://schemas.openxmlformats.org/officeDocument/2006/relationships/slideLayout" Target="../slideLayouts/slideLayout76.xml"/><Relationship Id="rId36" Type="http://schemas.openxmlformats.org/officeDocument/2006/relationships/theme" Target="../theme/theme3.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slideLayout" Target="../slideLayouts/slideLayout60.xml"/><Relationship Id="rId3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0" y="4651773"/>
            <a:ext cx="9144000" cy="491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a:solidFill>
                <a:srgbClr val="FFFFFF"/>
              </a:solidFill>
            </a:endParaRPr>
          </a:p>
        </p:txBody>
      </p:sp>
      <p:sp>
        <p:nvSpPr>
          <p:cNvPr id="51" name="Rectangle 50"/>
          <p:cNvSpPr/>
          <p:nvPr/>
        </p:nvSpPr>
        <p:spPr>
          <a:xfrm>
            <a:off x="0" y="4651773"/>
            <a:ext cx="9144000" cy="491728"/>
          </a:xfrm>
          <a:prstGeom prst="rect">
            <a:avLst/>
          </a:prstGeom>
          <a:gradFill>
            <a:gsLst>
              <a:gs pos="0">
                <a:schemeClr val="tx1">
                  <a:alpha val="10000"/>
                </a:schemeClr>
              </a:gs>
              <a:gs pos="5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a:solidFill>
                <a:srgbClr val="FFFFFF"/>
              </a:solidFill>
            </a:endParaRPr>
          </a:p>
        </p:txBody>
      </p:sp>
      <p:sp>
        <p:nvSpPr>
          <p:cNvPr id="11" name="Rectangle 10"/>
          <p:cNvSpPr/>
          <p:nvPr/>
        </p:nvSpPr>
        <p:spPr>
          <a:xfrm>
            <a:off x="3175" y="4651773"/>
            <a:ext cx="9144000" cy="491728"/>
          </a:xfrm>
          <a:prstGeom prst="rect">
            <a:avLst/>
          </a:prstGeom>
          <a:gradFill>
            <a:gsLst>
              <a:gs pos="0">
                <a:schemeClr val="tx1">
                  <a:tint val="66000"/>
                  <a:satMod val="160000"/>
                  <a:alpha val="20000"/>
                </a:schemeClr>
              </a:gs>
              <a:gs pos="50000">
                <a:schemeClr val="tx1">
                  <a:tint val="44500"/>
                  <a:satMod val="160000"/>
                  <a:alpha val="17000"/>
                </a:schemeClr>
              </a:gs>
              <a:gs pos="100000">
                <a:schemeClr val="tx1">
                  <a:tint val="23500"/>
                  <a:satMod val="1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dirty="0">
              <a:solidFill>
                <a:srgbClr val="FFFFFF"/>
              </a:solidFill>
            </a:endParaRPr>
          </a:p>
        </p:txBody>
      </p:sp>
      <p:sp>
        <p:nvSpPr>
          <p:cNvPr id="11269" name="Rectangle 1027"/>
          <p:cNvSpPr>
            <a:spLocks noGrp="1" noChangeArrowheads="1"/>
          </p:cNvSpPr>
          <p:nvPr>
            <p:ph type="title"/>
          </p:nvPr>
        </p:nvSpPr>
        <p:spPr bwMode="auto">
          <a:xfrm>
            <a:off x="174435" y="113478"/>
            <a:ext cx="8135240" cy="52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p>
            <a:pPr lvl="0"/>
            <a:r>
              <a:rPr lang="en-GB" altLang="fr-FR" dirty="0" smtClean="0"/>
              <a:t>CLIQUEZ POUR MODIFIER LE STYLE DU TITRE</a:t>
            </a:r>
          </a:p>
        </p:txBody>
      </p:sp>
      <p:sp>
        <p:nvSpPr>
          <p:cNvPr id="11270" name="Rectangle 1028"/>
          <p:cNvSpPr>
            <a:spLocks noGrp="1" noChangeArrowheads="1"/>
          </p:cNvSpPr>
          <p:nvPr>
            <p:ph type="body" idx="1"/>
          </p:nvPr>
        </p:nvSpPr>
        <p:spPr bwMode="auto">
          <a:xfrm>
            <a:off x="188724" y="1009721"/>
            <a:ext cx="8163707" cy="32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Cliquez pour 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
        <p:nvSpPr>
          <p:cNvPr id="22" name="Rectangle 21"/>
          <p:cNvSpPr/>
          <p:nvPr/>
        </p:nvSpPr>
        <p:spPr>
          <a:xfrm>
            <a:off x="0" y="4650582"/>
            <a:ext cx="9144000" cy="492919"/>
          </a:xfrm>
          <a:prstGeom prst="rect">
            <a:avLst/>
          </a:prstGeom>
          <a:gradFill flip="none" rotWithShape="1">
            <a:gsLst>
              <a:gs pos="0">
                <a:schemeClr val="tx1">
                  <a:tint val="66000"/>
                  <a:satMod val="160000"/>
                  <a:alpha val="27000"/>
                </a:schemeClr>
              </a:gs>
              <a:gs pos="50000">
                <a:schemeClr val="tx1">
                  <a:tint val="44500"/>
                  <a:satMod val="160000"/>
                  <a:alpha val="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endParaRPr lang="en-US" u="sng">
              <a:solidFill>
                <a:srgbClr val="FFFFFF"/>
              </a:solidFill>
            </a:endParaRPr>
          </a:p>
        </p:txBody>
      </p:sp>
      <p:pic>
        <p:nvPicPr>
          <p:cNvPr id="11272" name="Picture 21" descr="KM_TGI_RVB"/>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33375" y="4786313"/>
            <a:ext cx="1563688"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93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xmlns:p14="http://schemas.microsoft.com/office/powerpoint/2010/main" spd="slow">
    <p:fade/>
  </p:transition>
  <p:timing>
    <p:tnLst>
      <p:par>
        <p:cTn xmlns:p14="http://schemas.microsoft.com/office/powerpoint/2010/main" id="1" dur="indefinite" restart="never" nodeType="tmRoot"/>
      </p:par>
    </p:tnLst>
  </p:timing>
  <p:hf hdr="0" dt="0"/>
  <p:txStyles>
    <p:titleStyle>
      <a:lvl1pPr algn="l" rtl="0" eaLnBrk="0" fontAlgn="base" hangingPunct="0">
        <a:lnSpc>
          <a:spcPts val="2400"/>
        </a:lnSpc>
        <a:spcBef>
          <a:spcPct val="0"/>
        </a:spcBef>
        <a:spcAft>
          <a:spcPct val="0"/>
        </a:spcAft>
        <a:defRPr sz="2800" b="1">
          <a:solidFill>
            <a:srgbClr val="000000"/>
          </a:solidFill>
          <a:latin typeface="+mj-lt"/>
          <a:ea typeface="+mj-ea"/>
          <a:cs typeface="+mj-cs"/>
        </a:defRPr>
      </a:lvl1pPr>
      <a:lvl2pPr algn="l" rtl="0" eaLnBrk="0" fontAlgn="base" hangingPunct="0">
        <a:lnSpc>
          <a:spcPts val="2400"/>
        </a:lnSpc>
        <a:spcBef>
          <a:spcPct val="0"/>
        </a:spcBef>
        <a:spcAft>
          <a:spcPct val="0"/>
        </a:spcAft>
        <a:defRPr sz="2200" b="1">
          <a:solidFill>
            <a:srgbClr val="000000"/>
          </a:solidFill>
          <a:latin typeface="Arial" charset="0"/>
        </a:defRPr>
      </a:lvl2pPr>
      <a:lvl3pPr algn="l" rtl="0" eaLnBrk="0" fontAlgn="base" hangingPunct="0">
        <a:lnSpc>
          <a:spcPts val="2400"/>
        </a:lnSpc>
        <a:spcBef>
          <a:spcPct val="0"/>
        </a:spcBef>
        <a:spcAft>
          <a:spcPct val="0"/>
        </a:spcAft>
        <a:defRPr sz="2200" b="1">
          <a:solidFill>
            <a:srgbClr val="000000"/>
          </a:solidFill>
          <a:latin typeface="Arial" charset="0"/>
        </a:defRPr>
      </a:lvl3pPr>
      <a:lvl4pPr algn="l" rtl="0" eaLnBrk="0" fontAlgn="base" hangingPunct="0">
        <a:lnSpc>
          <a:spcPts val="2400"/>
        </a:lnSpc>
        <a:spcBef>
          <a:spcPct val="0"/>
        </a:spcBef>
        <a:spcAft>
          <a:spcPct val="0"/>
        </a:spcAft>
        <a:defRPr sz="2200" b="1">
          <a:solidFill>
            <a:srgbClr val="000000"/>
          </a:solidFill>
          <a:latin typeface="Arial" charset="0"/>
        </a:defRPr>
      </a:lvl4pPr>
      <a:lvl5pPr algn="l" rtl="0" eaLnBrk="0" fontAlgn="base" hangingPunct="0">
        <a:lnSpc>
          <a:spcPts val="2400"/>
        </a:lnSpc>
        <a:spcBef>
          <a:spcPct val="0"/>
        </a:spcBef>
        <a:spcAft>
          <a:spcPct val="0"/>
        </a:spcAft>
        <a:defRPr sz="2200" b="1">
          <a:solidFill>
            <a:srgbClr val="000000"/>
          </a:solidFill>
          <a:latin typeface="Arial" charset="0"/>
        </a:defRPr>
      </a:lvl5pPr>
      <a:lvl6pPr marL="457119" algn="l" rtl="0" eaLnBrk="1" fontAlgn="base" hangingPunct="1">
        <a:lnSpc>
          <a:spcPts val="2400"/>
        </a:lnSpc>
        <a:spcBef>
          <a:spcPct val="0"/>
        </a:spcBef>
        <a:spcAft>
          <a:spcPct val="0"/>
        </a:spcAft>
        <a:defRPr sz="2200" b="1">
          <a:solidFill>
            <a:srgbClr val="000000"/>
          </a:solidFill>
          <a:latin typeface="Arial" charset="0"/>
        </a:defRPr>
      </a:lvl6pPr>
      <a:lvl7pPr marL="914239" algn="l" rtl="0" eaLnBrk="1" fontAlgn="base" hangingPunct="1">
        <a:lnSpc>
          <a:spcPts val="2400"/>
        </a:lnSpc>
        <a:spcBef>
          <a:spcPct val="0"/>
        </a:spcBef>
        <a:spcAft>
          <a:spcPct val="0"/>
        </a:spcAft>
        <a:defRPr sz="2200" b="1">
          <a:solidFill>
            <a:srgbClr val="000000"/>
          </a:solidFill>
          <a:latin typeface="Arial" charset="0"/>
        </a:defRPr>
      </a:lvl7pPr>
      <a:lvl8pPr marL="1371358" algn="l" rtl="0" eaLnBrk="1" fontAlgn="base" hangingPunct="1">
        <a:lnSpc>
          <a:spcPts val="2400"/>
        </a:lnSpc>
        <a:spcBef>
          <a:spcPct val="0"/>
        </a:spcBef>
        <a:spcAft>
          <a:spcPct val="0"/>
        </a:spcAft>
        <a:defRPr sz="2200" b="1">
          <a:solidFill>
            <a:srgbClr val="000000"/>
          </a:solidFill>
          <a:latin typeface="Arial" charset="0"/>
        </a:defRPr>
      </a:lvl8pPr>
      <a:lvl9pPr marL="1828477" algn="l" rtl="0" eaLnBrk="1" fontAlgn="base" hangingPunct="1">
        <a:lnSpc>
          <a:spcPts val="2400"/>
        </a:lnSpc>
        <a:spcBef>
          <a:spcPct val="0"/>
        </a:spcBef>
        <a:spcAft>
          <a:spcPct val="0"/>
        </a:spcAft>
        <a:defRPr sz="2200" b="1">
          <a:solidFill>
            <a:srgbClr val="000000"/>
          </a:solidFill>
          <a:latin typeface="Arial" charset="0"/>
        </a:defRPr>
      </a:lvl9pPr>
    </p:titleStyle>
    <p:bodyStyle>
      <a:lvl1pPr marL="341313" indent="-341313" algn="l" rtl="0" eaLnBrk="0" fontAlgn="base" hangingPunct="0">
        <a:lnSpc>
          <a:spcPts val="2200"/>
        </a:lnSpc>
        <a:spcBef>
          <a:spcPts val="2000"/>
        </a:spcBef>
        <a:spcAft>
          <a:spcPct val="0"/>
        </a:spcAft>
        <a:buClr>
          <a:schemeClr val="tx2"/>
        </a:buClr>
        <a:buFont typeface="Arial" pitchFamily="34" charset="0"/>
        <a:defRPr>
          <a:solidFill>
            <a:schemeClr val="tx1"/>
          </a:solidFill>
          <a:latin typeface="+mn-lt"/>
          <a:ea typeface="+mn-ea"/>
          <a:cs typeface="+mn-cs"/>
        </a:defRPr>
      </a:lvl1pPr>
      <a:lvl2pPr marL="227013" indent="-225425" algn="l" rtl="0" eaLnBrk="0" fontAlgn="base" hangingPunct="0">
        <a:lnSpc>
          <a:spcPts val="2200"/>
        </a:lnSpc>
        <a:spcBef>
          <a:spcPts val="1000"/>
        </a:spcBef>
        <a:spcAft>
          <a:spcPct val="0"/>
        </a:spcAft>
        <a:buClr>
          <a:schemeClr val="tx2"/>
        </a:buClr>
        <a:buFont typeface="Arial" pitchFamily="34" charset="0"/>
        <a:buChar char="–"/>
        <a:defRPr>
          <a:solidFill>
            <a:schemeClr val="tx1"/>
          </a:solidFill>
          <a:latin typeface="+mn-lt"/>
        </a:defRPr>
      </a:lvl2pPr>
      <a:lvl3pPr marL="236538" indent="-6350" algn="l" rtl="0" eaLnBrk="0" fontAlgn="base" hangingPunct="0">
        <a:lnSpc>
          <a:spcPts val="2000"/>
        </a:lnSpc>
        <a:spcBef>
          <a:spcPts val="500"/>
        </a:spcBef>
        <a:spcAft>
          <a:spcPct val="0"/>
        </a:spcAft>
        <a:buClr>
          <a:schemeClr val="tx2"/>
        </a:buClr>
        <a:buFont typeface="Arial" pitchFamily="34" charset="0"/>
        <a:defRPr sz="1400">
          <a:solidFill>
            <a:schemeClr val="tx1"/>
          </a:solidFill>
          <a:latin typeface="+mn-lt"/>
        </a:defRPr>
      </a:lvl3pPr>
      <a:lvl4pPr marL="465138" indent="-225425" algn="l" rtl="0" eaLnBrk="0" fontAlgn="base" hangingPunct="0">
        <a:lnSpc>
          <a:spcPts val="2000"/>
        </a:lnSpc>
        <a:spcBef>
          <a:spcPts val="500"/>
        </a:spcBef>
        <a:spcAft>
          <a:spcPct val="0"/>
        </a:spcAft>
        <a:buClr>
          <a:schemeClr val="tx2"/>
        </a:buClr>
        <a:buFont typeface="Wingdings" pitchFamily="2" charset="2"/>
        <a:buChar char="§"/>
        <a:defRPr sz="1400">
          <a:solidFill>
            <a:schemeClr val="tx1"/>
          </a:solidFill>
          <a:latin typeface="+mn-lt"/>
        </a:defRPr>
      </a:lvl4pPr>
      <a:lvl5pPr marL="474663" indent="-6350" algn="l" rtl="0" eaLnBrk="0" fontAlgn="base" hangingPunct="0">
        <a:lnSpc>
          <a:spcPts val="2000"/>
        </a:lnSpc>
        <a:spcBef>
          <a:spcPts val="500"/>
        </a:spcBef>
        <a:spcAft>
          <a:spcPct val="0"/>
        </a:spcAft>
        <a:buClr>
          <a:schemeClr val="tx2"/>
        </a:buClr>
        <a:buFont typeface="Arial" pitchFamily="34" charset="0"/>
        <a:defRPr sz="1200">
          <a:solidFill>
            <a:schemeClr val="tx1"/>
          </a:solidFill>
          <a:latin typeface="+mn-lt"/>
        </a:defRPr>
      </a:lvl5pPr>
      <a:lvl6pPr marL="933285" indent="-7937" algn="l" rtl="0" eaLnBrk="1" fontAlgn="base" hangingPunct="1">
        <a:lnSpc>
          <a:spcPts val="1999"/>
        </a:lnSpc>
        <a:spcBef>
          <a:spcPts val="500"/>
        </a:spcBef>
        <a:spcAft>
          <a:spcPct val="0"/>
        </a:spcAft>
        <a:buClr>
          <a:schemeClr val="tx2"/>
        </a:buClr>
        <a:buFont typeface="Arial" charset="0"/>
        <a:defRPr sz="1200">
          <a:solidFill>
            <a:schemeClr val="tx1"/>
          </a:solidFill>
          <a:latin typeface="+mn-lt"/>
        </a:defRPr>
      </a:lvl6pPr>
      <a:lvl7pPr marL="1390404" indent="-7937" algn="l" rtl="0" eaLnBrk="1" fontAlgn="base" hangingPunct="1">
        <a:lnSpc>
          <a:spcPts val="1999"/>
        </a:lnSpc>
        <a:spcBef>
          <a:spcPts val="500"/>
        </a:spcBef>
        <a:spcAft>
          <a:spcPct val="0"/>
        </a:spcAft>
        <a:buClr>
          <a:schemeClr val="tx2"/>
        </a:buClr>
        <a:buFont typeface="Arial" charset="0"/>
        <a:defRPr sz="1200">
          <a:solidFill>
            <a:schemeClr val="tx1"/>
          </a:solidFill>
          <a:latin typeface="+mn-lt"/>
        </a:defRPr>
      </a:lvl7pPr>
      <a:lvl8pPr marL="1847524" indent="-7937" algn="l" rtl="0" eaLnBrk="1" fontAlgn="base" hangingPunct="1">
        <a:lnSpc>
          <a:spcPts val="1999"/>
        </a:lnSpc>
        <a:spcBef>
          <a:spcPts val="500"/>
        </a:spcBef>
        <a:spcAft>
          <a:spcPct val="0"/>
        </a:spcAft>
        <a:buClr>
          <a:schemeClr val="tx2"/>
        </a:buClr>
        <a:buFont typeface="Arial" charset="0"/>
        <a:defRPr sz="1200">
          <a:solidFill>
            <a:schemeClr val="tx1"/>
          </a:solidFill>
          <a:latin typeface="+mn-lt"/>
        </a:defRPr>
      </a:lvl8pPr>
      <a:lvl9pPr marL="2304644" indent="-7937" algn="l" rtl="0" eaLnBrk="1" fontAlgn="base" hangingPunct="1">
        <a:lnSpc>
          <a:spcPts val="1999"/>
        </a:lnSpc>
        <a:spcBef>
          <a:spcPts val="500"/>
        </a:spcBef>
        <a:spcAft>
          <a:spcPct val="0"/>
        </a:spcAft>
        <a:buClr>
          <a:schemeClr val="tx2"/>
        </a:buClr>
        <a:buFont typeface="Arial" charset="0"/>
        <a:defRPr sz="1200">
          <a:solidFill>
            <a:schemeClr val="tx1"/>
          </a:solidFill>
          <a:latin typeface="+mn-lt"/>
        </a:defRPr>
      </a:lvl9pPr>
    </p:bodyStyle>
    <p:otherStyle>
      <a:defPPr>
        <a:defRPr lang="fr-FR"/>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3900" y="1190627"/>
            <a:ext cx="8229600" cy="3394075"/>
          </a:xfrm>
          <a:prstGeom prst="rect">
            <a:avLst/>
          </a:prstGeom>
        </p:spPr>
        <p:txBody>
          <a:bodyPr vert="horz" lIns="0" tIns="0" rIns="9144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rotWithShape="1">
          <a:blip r:embed="rId34" cstate="print">
            <a:extLst>
              <a:ext uri="{28A0092B-C50C-407E-A947-70E740481C1C}">
                <a14:useLocalDpi xmlns:a14="http://schemas.microsoft.com/office/drawing/2010/main"/>
              </a:ext>
            </a:extLst>
          </a:blip>
          <a:srcRect t="-7508" r="-5950" b="-8515"/>
          <a:stretch/>
        </p:blipFill>
        <p:spPr>
          <a:xfrm>
            <a:off x="124728" y="239172"/>
            <a:ext cx="294754" cy="288000"/>
          </a:xfrm>
          <a:prstGeom prst="rect">
            <a:avLst/>
          </a:prstGeom>
        </p:spPr>
      </p:pic>
    </p:spTree>
    <p:extLst>
      <p:ext uri="{BB962C8B-B14F-4D97-AF65-F5344CB8AC3E}">
        <p14:creationId xmlns:p14="http://schemas.microsoft.com/office/powerpoint/2010/main" val="30468487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Lst>
  <p:timing>
    <p:tnLst>
      <p:par>
        <p:cTn xmlns:p14="http://schemas.microsoft.com/office/powerpoint/2010/main" id="1" dur="indefinite" restart="never" nodeType="tmRoot"/>
      </p:par>
    </p:tnLst>
  </p:timing>
  <p:txStyles>
    <p:title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p:titleStyle>
    <p:bodyStyle>
      <a:lvl1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1pPr>
      <a:lvl2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2pPr>
      <a:lvl3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3pPr>
      <a:lvl4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4pPr>
      <a:lvl5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3900" y="1190628"/>
            <a:ext cx="8229600" cy="3394075"/>
          </a:xfrm>
          <a:prstGeom prst="rect">
            <a:avLst/>
          </a:prstGeom>
        </p:spPr>
        <p:txBody>
          <a:bodyPr vert="horz" lIns="0" tIns="0" rIns="9144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rotWithShape="1">
          <a:blip r:embed="rId37" cstate="print">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spTree>
    <p:extLst>
      <p:ext uri="{BB962C8B-B14F-4D97-AF65-F5344CB8AC3E}">
        <p14:creationId xmlns:p14="http://schemas.microsoft.com/office/powerpoint/2010/main" val="371327109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Lst>
  <p:timing>
    <p:tnLst>
      <p:par>
        <p:cTn xmlns:p14="http://schemas.microsoft.com/office/powerpoint/2010/main" id="1" dur="indefinite" restart="never" nodeType="tmRoot"/>
      </p:par>
    </p:tnLst>
  </p:timing>
  <p:txStyles>
    <p:title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p:titleStyle>
    <p:bodyStyle>
      <a:lvl1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1pPr>
      <a:lvl2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2pPr>
      <a:lvl3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3pPr>
      <a:lvl4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4pPr>
      <a:lvl5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38181" y="3346812"/>
            <a:ext cx="7391608" cy="635347"/>
          </a:xfrm>
          <a:prstGeom prst="rect">
            <a:avLst/>
          </a:prstGeom>
        </p:spPr>
        <p:txBody>
          <a:bodyPr vert="horz" lIns="0" tIns="0" rIns="91440" bIns="0" rtlCol="0" anchor="t" anchorCtr="0">
            <a:noAutofit/>
          </a:bodyPr>
          <a:lstStyle>
            <a:lvl1pPr marL="0" algn="ctr" defTabSz="457200" rtl="0" eaLnBrk="1" latinLnBrk="0" hangingPunct="1">
              <a:lnSpc>
                <a:spcPts val="3000"/>
              </a:lnSpc>
              <a:spcBef>
                <a:spcPct val="0"/>
              </a:spcBef>
              <a:buNone/>
              <a:defRPr lang="en-US" sz="2000" kern="1200" cap="all" baseline="0">
                <a:solidFill>
                  <a:schemeClr val="accent1"/>
                </a:solidFill>
                <a:latin typeface="Variable Bold" pitchFamily="50" charset="0"/>
                <a:ea typeface="+mj-ea"/>
                <a:cs typeface="Aaux ProLight"/>
              </a:defRPr>
            </a:lvl1pPr>
          </a:lstStyle>
          <a:p>
            <a:pPr>
              <a:lnSpc>
                <a:spcPct val="100000"/>
              </a:lnSpc>
            </a:pPr>
            <a:r>
              <a:rPr sz="3200" dirty="0" smtClean="0">
                <a:solidFill>
                  <a:srgbClr val="E61D72"/>
                </a:solidFill>
                <a:latin typeface="Calibri"/>
                <a:cs typeface="Calibri"/>
              </a:rPr>
              <a:t>Digital </a:t>
            </a:r>
            <a:r>
              <a:rPr lang="en-US" sz="3200" dirty="0" smtClean="0">
                <a:solidFill>
                  <a:srgbClr val="E61D72"/>
                </a:solidFill>
                <a:latin typeface="Calibri"/>
                <a:cs typeface="Calibri"/>
              </a:rPr>
              <a:t>Magazine </a:t>
            </a:r>
            <a:r>
              <a:rPr sz="3200" dirty="0" smtClean="0">
                <a:solidFill>
                  <a:srgbClr val="E61D72"/>
                </a:solidFill>
                <a:latin typeface="Calibri"/>
                <a:cs typeface="Calibri"/>
              </a:rPr>
              <a:t>R</a:t>
            </a:r>
            <a:r>
              <a:rPr lang="en-GB" sz="3200" dirty="0" smtClean="0">
                <a:solidFill>
                  <a:srgbClr val="E61D72"/>
                </a:solidFill>
                <a:latin typeface="Calibri"/>
                <a:cs typeface="Calibri"/>
              </a:rPr>
              <a:t>e</a:t>
            </a:r>
            <a:r>
              <a:rPr sz="3200" dirty="0" smtClean="0">
                <a:solidFill>
                  <a:srgbClr val="E61D72"/>
                </a:solidFill>
                <a:latin typeface="Calibri"/>
                <a:cs typeface="Calibri"/>
              </a:rPr>
              <a:t>ach</a:t>
            </a:r>
            <a:endParaRPr sz="3200" dirty="0" smtClean="0">
              <a:solidFill>
                <a:srgbClr val="E61D72"/>
              </a:solidFill>
              <a:latin typeface="Calibri"/>
              <a:cs typeface="Calibri"/>
            </a:endParaRPr>
          </a:p>
          <a:p>
            <a:pPr>
              <a:lnSpc>
                <a:spcPct val="100000"/>
              </a:lnSpc>
            </a:pPr>
            <a:r>
              <a:rPr lang="en-US" sz="3200" dirty="0" smtClean="0">
                <a:solidFill>
                  <a:srgbClr val="E61D72"/>
                </a:solidFill>
                <a:latin typeface="Calibri"/>
                <a:cs typeface="Calibri"/>
              </a:rPr>
              <a:t>MAY 2016</a:t>
            </a:r>
            <a:endParaRPr sz="3200" dirty="0" smtClean="0">
              <a:solidFill>
                <a:srgbClr val="E61D72"/>
              </a:solidFill>
              <a:latin typeface="Calibri"/>
              <a:cs typeface="Calibri"/>
            </a:endParaRPr>
          </a:p>
          <a:p>
            <a:pPr>
              <a:lnSpc>
                <a:spcPct val="100000"/>
              </a:lnSpc>
            </a:pPr>
            <a:endParaRPr sz="3200" dirty="0" smtClean="0">
              <a:solidFill>
                <a:srgbClr val="E61D72"/>
              </a:solidFill>
              <a:latin typeface="Calibri"/>
              <a:cs typeface="Calibri"/>
            </a:endParaRPr>
          </a:p>
          <a:p>
            <a:endParaRPr sz="4000" dirty="0" smtClean="0">
              <a:solidFill>
                <a:srgbClr val="E61D72"/>
              </a:solidFill>
              <a:latin typeface="Calibri"/>
              <a:cs typeface="Calibri"/>
            </a:endParaRPr>
          </a:p>
          <a:p>
            <a:endParaRPr sz="3600" dirty="0">
              <a:solidFill>
                <a:srgbClr val="E61D72"/>
              </a:solidFill>
              <a:latin typeface="Calibri"/>
              <a:cs typeface="Calibri"/>
            </a:endParaRPr>
          </a:p>
        </p:txBody>
      </p:sp>
    </p:spTree>
    <p:extLst>
      <p:ext uri="{BB962C8B-B14F-4D97-AF65-F5344CB8AC3E}">
        <p14:creationId xmlns:p14="http://schemas.microsoft.com/office/powerpoint/2010/main" val="179850799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assets included in this analysis</a:t>
            </a:r>
            <a:endParaRPr lang="en-GB" b="1" dirty="0"/>
          </a:p>
        </p:txBody>
      </p:sp>
      <p:graphicFrame>
        <p:nvGraphicFramePr>
          <p:cNvPr id="6" name="Table 5"/>
          <p:cNvGraphicFramePr>
            <a:graphicFrameLocks noGrp="1"/>
          </p:cNvGraphicFramePr>
          <p:nvPr>
            <p:extLst>
              <p:ext uri="{D42A27DB-BD31-4B8C-83A1-F6EECF244321}">
                <p14:modId xmlns:p14="http://schemas.microsoft.com/office/powerpoint/2010/main" val="2394597797"/>
              </p:ext>
            </p:extLst>
          </p:nvPr>
        </p:nvGraphicFramePr>
        <p:xfrm>
          <a:off x="1547664" y="987574"/>
          <a:ext cx="5764539" cy="3394080"/>
        </p:xfrm>
        <a:graphic>
          <a:graphicData uri="http://schemas.openxmlformats.org/drawingml/2006/table">
            <a:tbl>
              <a:tblPr>
                <a:tableStyleId>{5C22544A-7EE6-4342-B048-85BDC9FD1C3A}</a:tableStyleId>
              </a:tblPr>
              <a:tblGrid>
                <a:gridCol w="1921513"/>
                <a:gridCol w="1921513"/>
                <a:gridCol w="1921513"/>
              </a:tblGrid>
              <a:tr h="141420">
                <a:tc>
                  <a:txBody>
                    <a:bodyPr/>
                    <a:lstStyle/>
                    <a:p>
                      <a:pPr algn="l" fontAlgn="b"/>
                      <a:r>
                        <a:rPr lang="en-GB" sz="800" u="none" strike="noStrike" dirty="0">
                          <a:effectLst/>
                        </a:rPr>
                        <a:t>    BBCGOODFOOD.COM</a:t>
                      </a:r>
                      <a:endParaRPr lang="en-GB" sz="800" b="0" i="0" u="none" strike="noStrike" dirty="0">
                        <a:solidFill>
                          <a:srgbClr val="000000"/>
                        </a:solidFill>
                        <a:effectLst/>
                        <a:latin typeface="Calibri"/>
                      </a:endParaRPr>
                    </a:p>
                  </a:txBody>
                  <a:tcPr marL="6734" marR="6734" marT="6734" marB="0" anchor="b"/>
                </a:tc>
                <a:tc>
                  <a:txBody>
                    <a:bodyPr/>
                    <a:lstStyle/>
                    <a:p>
                      <a:pPr algn="l" fontAlgn="b"/>
                      <a:r>
                        <a:rPr lang="en-GB" sz="800" u="none" strike="noStrike">
                          <a:effectLst/>
                        </a:rPr>
                        <a:t>    REDONLINE.CO.UK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THATSLIFE.CO.UK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RADIOTIMES.COM</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YOUANDYOURWEDDING.CO.UK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ANGLERSMAIL.COM</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AUTOEXPRESS.CO.UK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FOURFOURTWO.COM</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LRO.COM (w/ history)</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TOPGEAR.COM</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AUTOCAR.CO.UK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BESTDAILY.CO.UK (w/ history)</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COSMOPOLITAN.CO.UK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HOUSEANDGARDEN.CO.UK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BIGISSUE.COM</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NME.COM</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INSTYLE.CO.UK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CHATMAGAZINE.CO.UK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LOOK.CO.UK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COUNTRYLIFE.CO.UK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INSIDESOAP.CO.UK (w/ history)</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WHATCAR.COM</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WHATSONTV.CO.UK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MENSFITNESS.CO.UK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THEWEEK.CO.UK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WOMANANDHOME.COM</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MOJO4MUSIC.COM (w/ history)</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GLAMOURMAGAZINE.CO.UK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EVO.CO.UK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NOWMAGAZINE.CO.UK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MARIECLAIRE.CO.UK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ELLEUK.COM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PICKMEUPMAGAZINE.CO.UK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VANITYFAIR.COM</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ESQUIRE.CO.UK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REALPEOPLEMAG.CO.UK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REVEAL.CO.UK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GARDENERSWORLD.COM</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THEFIELD.CO.UK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VOGUE.CO.UK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TAKEABREAK.CO.UK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TODAYSGOLFER.CO.UK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GOODHOUSEKEEPING.CO.UK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WOMENSHEALTHMAG.CO.UK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TVCHOICEMAGAZINE.CO.UK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HORSEANDHOUND.CO.UK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MOTHERANDBABY.CO.UK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WOMANSOWN.CO.UK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RUNNERSWORLD.CO.UK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KERRANG.COM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WOMANSWEEKLY.COM</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EMPIREONLINE.COM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TATLER.COM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CLOSERONLINE.CO.UK (w/ history)</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MENSHEALTH.CO.UK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HARPERSBAZAAR.CO.UK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HEATWORLD.COM (w/ history)</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MOTORCYCLENEWS.COM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PRIMA.CO.UK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GRAZIADAILY.CO.UK (w/ history)</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CARMAGAZINE.CO.UK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BRIDESMAGAZINE.CO.UK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AUTOSPORT.COM</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GQ-MAGAZINE.CO.UK (w/ history)</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WOMANMAGAZINE.CO.UK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YOURS.CO.UK (w/ history)</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DELICIOUSMAGAZINE.CO.UK</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RUGBYWORLD.COM</a:t>
                      </a:r>
                      <a:endParaRPr lang="en-GB" sz="800" b="0" i="0" u="none" strike="noStrike">
                        <a:solidFill>
                          <a:srgbClr val="000000"/>
                        </a:solidFill>
                        <a:effectLst/>
                        <a:latin typeface="Calibri"/>
                      </a:endParaRPr>
                    </a:p>
                  </a:txBody>
                  <a:tcPr marL="6734" marR="6734" marT="6734" marB="0" anchor="b"/>
                </a:tc>
                <a:tc>
                  <a:txBody>
                    <a:bodyPr/>
                    <a:lstStyle/>
                    <a:p>
                      <a:pPr algn="l" fontAlgn="b"/>
                      <a:r>
                        <a:rPr lang="en-GB" sz="800" u="none" strike="noStrike">
                          <a:effectLst/>
                        </a:rPr>
                        <a:t>    GOLF-MONTHLY.CO.UK</a:t>
                      </a:r>
                      <a:endParaRPr lang="en-GB" sz="800" b="0" i="0" u="none" strike="noStrike">
                        <a:solidFill>
                          <a:srgbClr val="000000"/>
                        </a:solidFill>
                        <a:effectLst/>
                        <a:latin typeface="Calibri"/>
                      </a:endParaRPr>
                    </a:p>
                  </a:txBody>
                  <a:tcPr marL="6734" marR="6734" marT="6734" marB="0" anchor="b"/>
                </a:tc>
              </a:tr>
              <a:tr h="141420">
                <a:tc>
                  <a:txBody>
                    <a:bodyPr/>
                    <a:lstStyle/>
                    <a:p>
                      <a:pPr algn="l" fontAlgn="b"/>
                      <a:r>
                        <a:rPr lang="en-GB" sz="800" u="none" strike="noStrike">
                          <a:effectLst/>
                        </a:rPr>
                        <a:t>    STUFF.TV</a:t>
                      </a:r>
                      <a:endParaRPr lang="en-GB" sz="800" b="0" i="0" u="none" strike="noStrike">
                        <a:solidFill>
                          <a:srgbClr val="000000"/>
                        </a:solidFill>
                        <a:effectLst/>
                        <a:latin typeface="Calibri"/>
                      </a:endParaRPr>
                    </a:p>
                  </a:txBody>
                  <a:tcPr marL="6734" marR="6734" marT="6734" marB="0" anchor="b"/>
                </a:tc>
                <a:tc>
                  <a:txBody>
                    <a:bodyPr/>
                    <a:lstStyle/>
                    <a:p>
                      <a:pPr algn="l" fontAlgn="b"/>
                      <a:endParaRPr lang="en-GB" sz="800" b="0" i="0" u="none" strike="noStrike" dirty="0">
                        <a:solidFill>
                          <a:srgbClr val="000000"/>
                        </a:solidFill>
                        <a:effectLst/>
                        <a:latin typeface="Calibri"/>
                      </a:endParaRPr>
                    </a:p>
                  </a:txBody>
                  <a:tcPr marL="6734" marR="6734" marT="6734" marB="0" anchor="b"/>
                </a:tc>
                <a:tc>
                  <a:txBody>
                    <a:bodyPr/>
                    <a:lstStyle/>
                    <a:p>
                      <a:pPr algn="l" fontAlgn="b"/>
                      <a:r>
                        <a:rPr lang="en-GB" sz="800" u="none" strike="noStrike" dirty="0">
                          <a:effectLst/>
                        </a:rPr>
                        <a:t> </a:t>
                      </a:r>
                      <a:endParaRPr lang="en-GB" sz="800" b="0" i="0" u="none" strike="noStrike" dirty="0">
                        <a:solidFill>
                          <a:srgbClr val="000000"/>
                        </a:solidFill>
                        <a:effectLst/>
                        <a:latin typeface="Calibri"/>
                      </a:endParaRPr>
                    </a:p>
                  </a:txBody>
                  <a:tcPr marL="6734" marR="6734" marT="6734" marB="0" anchor="b"/>
                </a:tc>
              </a:tr>
            </a:tbl>
          </a:graphicData>
        </a:graphic>
      </p:graphicFrame>
    </p:spTree>
    <p:extLst>
      <p:ext uri="{BB962C8B-B14F-4D97-AF65-F5344CB8AC3E}">
        <p14:creationId xmlns:p14="http://schemas.microsoft.com/office/powerpoint/2010/main" val="338055599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Metrics and calculations used in this deck</a:t>
            </a:r>
            <a:endParaRPr lang="en-GB" b="1" dirty="0"/>
          </a:p>
        </p:txBody>
      </p:sp>
      <p:sp>
        <p:nvSpPr>
          <p:cNvPr id="4" name="Rectangle 3"/>
          <p:cNvSpPr/>
          <p:nvPr/>
        </p:nvSpPr>
        <p:spPr>
          <a:xfrm>
            <a:off x="3419872" y="1131590"/>
            <a:ext cx="2160240" cy="57606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5" name="Rectangle 214"/>
          <p:cNvSpPr/>
          <p:nvPr/>
        </p:nvSpPr>
        <p:spPr>
          <a:xfrm>
            <a:off x="6228184" y="1131590"/>
            <a:ext cx="2160240" cy="5760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6" name="Rectangle 215"/>
          <p:cNvSpPr/>
          <p:nvPr/>
        </p:nvSpPr>
        <p:spPr>
          <a:xfrm>
            <a:off x="611560" y="1131590"/>
            <a:ext cx="2160240" cy="57606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611560" y="1297092"/>
            <a:ext cx="2160240" cy="338554"/>
          </a:xfrm>
          <a:prstGeom prst="rect">
            <a:avLst/>
          </a:prstGeom>
          <a:noFill/>
        </p:spPr>
        <p:txBody>
          <a:bodyPr wrap="square" rtlCol="0">
            <a:spAutoFit/>
          </a:bodyPr>
          <a:lstStyle/>
          <a:p>
            <a:pPr algn="ctr"/>
            <a:r>
              <a:rPr lang="en-GB" sz="1600" b="1" dirty="0" smtClean="0">
                <a:solidFill>
                  <a:schemeClr val="bg1"/>
                </a:solidFill>
              </a:rPr>
              <a:t>DATA USED</a:t>
            </a:r>
            <a:endParaRPr lang="en-GB" sz="1600" b="1" dirty="0">
              <a:solidFill>
                <a:schemeClr val="bg1"/>
              </a:solidFill>
            </a:endParaRPr>
          </a:p>
        </p:txBody>
      </p:sp>
      <p:sp>
        <p:nvSpPr>
          <p:cNvPr id="219" name="TextBox 218"/>
          <p:cNvSpPr txBox="1"/>
          <p:nvPr/>
        </p:nvSpPr>
        <p:spPr>
          <a:xfrm>
            <a:off x="3419872" y="1250345"/>
            <a:ext cx="2160240" cy="338554"/>
          </a:xfrm>
          <a:prstGeom prst="rect">
            <a:avLst/>
          </a:prstGeom>
          <a:noFill/>
        </p:spPr>
        <p:txBody>
          <a:bodyPr wrap="square" rtlCol="0">
            <a:spAutoFit/>
          </a:bodyPr>
          <a:lstStyle/>
          <a:p>
            <a:pPr algn="ctr"/>
            <a:r>
              <a:rPr lang="en-GB" sz="1600" b="1" dirty="0" smtClean="0">
                <a:solidFill>
                  <a:schemeClr val="bg1"/>
                </a:solidFill>
              </a:rPr>
              <a:t>COMSCORE METRICS</a:t>
            </a:r>
            <a:endParaRPr lang="en-GB" sz="1600" b="1" dirty="0">
              <a:solidFill>
                <a:schemeClr val="bg1"/>
              </a:solidFill>
            </a:endParaRPr>
          </a:p>
        </p:txBody>
      </p:sp>
      <p:sp>
        <p:nvSpPr>
          <p:cNvPr id="220" name="TextBox 219"/>
          <p:cNvSpPr txBox="1"/>
          <p:nvPr/>
        </p:nvSpPr>
        <p:spPr>
          <a:xfrm>
            <a:off x="6228184" y="1250345"/>
            <a:ext cx="2160240" cy="338554"/>
          </a:xfrm>
          <a:prstGeom prst="rect">
            <a:avLst/>
          </a:prstGeom>
          <a:noFill/>
        </p:spPr>
        <p:txBody>
          <a:bodyPr wrap="square" rtlCol="0">
            <a:spAutoFit/>
          </a:bodyPr>
          <a:lstStyle/>
          <a:p>
            <a:pPr algn="ctr"/>
            <a:r>
              <a:rPr lang="en-GB" sz="1600" b="1" dirty="0" smtClean="0">
                <a:solidFill>
                  <a:schemeClr val="bg1"/>
                </a:solidFill>
              </a:rPr>
              <a:t>MAGNETIC METRIC</a:t>
            </a:r>
            <a:endParaRPr lang="en-GB" sz="1600" b="1" dirty="0">
              <a:solidFill>
                <a:schemeClr val="bg1"/>
              </a:solidFill>
            </a:endParaRPr>
          </a:p>
        </p:txBody>
      </p:sp>
      <p:sp>
        <p:nvSpPr>
          <p:cNvPr id="7" name="TextBox 6"/>
          <p:cNvSpPr txBox="1"/>
          <p:nvPr/>
        </p:nvSpPr>
        <p:spPr>
          <a:xfrm>
            <a:off x="611560" y="1995686"/>
            <a:ext cx="2160240" cy="2492990"/>
          </a:xfrm>
          <a:prstGeom prst="rect">
            <a:avLst/>
          </a:prstGeom>
          <a:noFill/>
        </p:spPr>
        <p:txBody>
          <a:bodyPr wrap="square" rtlCol="0">
            <a:spAutoFit/>
          </a:bodyPr>
          <a:lstStyle/>
          <a:p>
            <a:r>
              <a:rPr lang="en-GB" sz="1200" dirty="0" smtClean="0"/>
              <a:t>To produce this data, Magnetic has combined the digital assets of Magnetic members to better understand the reach across for these combines assets, as well as the gross number of users to gain a better understanding of the demand for magazine media content has changed on a year on year basis. A full list of the titles that were included can be found on the last slide of this presentation. </a:t>
            </a:r>
            <a:endParaRPr lang="en-GB" sz="1200" dirty="0"/>
          </a:p>
        </p:txBody>
      </p:sp>
      <p:sp>
        <p:nvSpPr>
          <p:cNvPr id="222" name="TextBox 221"/>
          <p:cNvSpPr txBox="1"/>
          <p:nvPr/>
        </p:nvSpPr>
        <p:spPr>
          <a:xfrm>
            <a:off x="3419872" y="1995686"/>
            <a:ext cx="2160240" cy="1569660"/>
          </a:xfrm>
          <a:prstGeom prst="rect">
            <a:avLst/>
          </a:prstGeom>
          <a:noFill/>
        </p:spPr>
        <p:txBody>
          <a:bodyPr wrap="square" rtlCol="0">
            <a:spAutoFit/>
          </a:bodyPr>
          <a:lstStyle/>
          <a:p>
            <a:r>
              <a:rPr lang="en-GB" sz="1200" dirty="0" smtClean="0"/>
              <a:t>This presentation references a number of standard comScore metrics:</a:t>
            </a:r>
          </a:p>
          <a:p>
            <a:endParaRPr lang="en-GB" sz="1200" dirty="0" smtClean="0"/>
          </a:p>
          <a:p>
            <a:pPr marL="171450" indent="-171450">
              <a:buFont typeface="Arial" panose="020B0604020202020204" pitchFamily="34" charset="0"/>
              <a:buChar char="•"/>
            </a:pPr>
            <a:r>
              <a:rPr lang="en-GB" sz="1200" dirty="0" smtClean="0"/>
              <a:t>Unduplicated (net) reach:</a:t>
            </a:r>
          </a:p>
          <a:p>
            <a:pPr marL="171450" indent="-171450">
              <a:buFont typeface="Arial" panose="020B0604020202020204" pitchFamily="34" charset="0"/>
              <a:buChar char="•"/>
            </a:pPr>
            <a:r>
              <a:rPr lang="en-GB" sz="1200" dirty="0" smtClean="0"/>
              <a:t>Unique visitors</a:t>
            </a:r>
          </a:p>
          <a:p>
            <a:pPr marL="171450" indent="-171450">
              <a:buFont typeface="Arial" panose="020B0604020202020204" pitchFamily="34" charset="0"/>
              <a:buChar char="•"/>
            </a:pPr>
            <a:r>
              <a:rPr lang="en-GB" sz="1200" dirty="0" smtClean="0"/>
              <a:t>Minutes per view</a:t>
            </a:r>
          </a:p>
          <a:p>
            <a:endParaRPr lang="en-GB" sz="1200" dirty="0"/>
          </a:p>
        </p:txBody>
      </p:sp>
      <p:sp>
        <p:nvSpPr>
          <p:cNvPr id="223" name="TextBox 222"/>
          <p:cNvSpPr txBox="1"/>
          <p:nvPr/>
        </p:nvSpPr>
        <p:spPr>
          <a:xfrm>
            <a:off x="6247606" y="2000647"/>
            <a:ext cx="2160240" cy="2308324"/>
          </a:xfrm>
          <a:prstGeom prst="rect">
            <a:avLst/>
          </a:prstGeom>
          <a:noFill/>
        </p:spPr>
        <p:txBody>
          <a:bodyPr wrap="square" rtlCol="0">
            <a:spAutoFit/>
          </a:bodyPr>
          <a:lstStyle/>
          <a:p>
            <a:r>
              <a:rPr lang="en-GB" sz="1200" dirty="0" smtClean="0"/>
              <a:t>This presentation also reports on </a:t>
            </a:r>
            <a:r>
              <a:rPr lang="en-GB" sz="1200" b="1" dirty="0" smtClean="0"/>
              <a:t>gross [monthly] users</a:t>
            </a:r>
            <a:r>
              <a:rPr lang="en-GB" sz="1200" dirty="0" smtClean="0"/>
              <a:t>. This is not a standard comScore output and has been created by aggregating the unique visitors per title into a gross figure. This figure represents the total number of user experiences across different titles and should not be confused with unduplicated (net) reach. </a:t>
            </a:r>
          </a:p>
          <a:p>
            <a:endParaRPr lang="en-GB" sz="1200" dirty="0"/>
          </a:p>
        </p:txBody>
      </p:sp>
    </p:spTree>
    <p:extLst>
      <p:ext uri="{BB962C8B-B14F-4D97-AF65-F5344CB8AC3E}">
        <p14:creationId xmlns:p14="http://schemas.microsoft.com/office/powerpoint/2010/main" val="91942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NET DIGITAL </a:t>
            </a:r>
            <a:r>
              <a:rPr lang="en-GB" b="1" dirty="0" smtClean="0"/>
              <a:t>audience reach</a:t>
            </a:r>
            <a:endParaRPr lang="en-GB" b="1" dirty="0"/>
          </a:p>
        </p:txBody>
      </p:sp>
      <p:grpSp>
        <p:nvGrpSpPr>
          <p:cNvPr id="102" name="Group 4"/>
          <p:cNvGrpSpPr>
            <a:grpSpLocks noChangeAspect="1"/>
          </p:cNvGrpSpPr>
          <p:nvPr/>
        </p:nvGrpSpPr>
        <p:grpSpPr bwMode="auto">
          <a:xfrm>
            <a:off x="2123728" y="1514079"/>
            <a:ext cx="2150716" cy="2156930"/>
            <a:chOff x="1263" y="0"/>
            <a:chExt cx="3234" cy="3240"/>
          </a:xfrm>
          <a:solidFill>
            <a:schemeClr val="tx2"/>
          </a:solidFill>
        </p:grpSpPr>
        <p:sp>
          <p:nvSpPr>
            <p:cNvPr id="103"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6"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7"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8"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0"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1"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2"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3"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4"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5"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6"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7"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8"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9"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0"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1"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2"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3"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4"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5"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6"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7"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8"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9"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0"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1"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2"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3"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4"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5"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6"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7"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8"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9"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0"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1"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2"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3"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4"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5"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6"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7"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8"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9"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0"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51" name="object 5"/>
          <p:cNvSpPr txBox="1"/>
          <p:nvPr/>
        </p:nvSpPr>
        <p:spPr>
          <a:xfrm>
            <a:off x="2443298" y="3319295"/>
            <a:ext cx="1519750" cy="453560"/>
          </a:xfrm>
          <a:prstGeom prst="rect">
            <a:avLst/>
          </a:prstGeom>
          <a:solidFill>
            <a:schemeClr val="accent5"/>
          </a:solidFill>
        </p:spPr>
        <p:txBody>
          <a:bodyPr vert="horz" wrap="square" lIns="0" tIns="43180" rIns="0" bIns="0" rtlCol="0">
            <a:spAutoFit/>
          </a:bodyPr>
          <a:lstStyle/>
          <a:p>
            <a:pPr marL="651510" marR="0" lvl="0" indent="0" defTabSz="914400" eaLnBrk="1" fontAlgn="auto" latinLnBrk="0" hangingPunct="1">
              <a:lnSpc>
                <a:spcPct val="100000"/>
              </a:lnSpc>
              <a:spcBef>
                <a:spcPts val="340"/>
              </a:spcBef>
              <a:spcAft>
                <a:spcPts val="0"/>
              </a:spcAft>
              <a:buClrTx/>
              <a:buSzTx/>
              <a:buFontTx/>
              <a:buNone/>
              <a:tabLst/>
              <a:defRPr/>
            </a:pPr>
            <a:endParaRPr lang="en-GB" kern="0" dirty="0">
              <a:solidFill>
                <a:sysClr val="windowText" lastClr="000000"/>
              </a:solidFill>
              <a:latin typeface="Calibri"/>
              <a:cs typeface="Calibri"/>
            </a:endParaRPr>
          </a:p>
          <a:p>
            <a:pPr marL="651510" marR="0" lvl="0" indent="0" defTabSz="914400" eaLnBrk="1" fontAlgn="auto" latinLnBrk="0" hangingPunct="1">
              <a:lnSpc>
                <a:spcPct val="100000"/>
              </a:lnSpc>
              <a:spcBef>
                <a:spcPts val="340"/>
              </a:spcBef>
              <a:spcAft>
                <a:spcPts val="0"/>
              </a:spcAft>
              <a:buClrTx/>
              <a:buSzTx/>
              <a:buFontTx/>
              <a:buNone/>
              <a:tabLst/>
              <a:defRPr/>
            </a:pPr>
            <a:endParaRPr kumimoji="0" b="0" i="0" u="none" strike="noStrike" kern="0" cap="none" spc="0" normalizeH="0" baseline="0" noProof="0" dirty="0">
              <a:ln>
                <a:noFill/>
              </a:ln>
              <a:solidFill>
                <a:sysClr val="windowText" lastClr="000000"/>
              </a:solidFill>
              <a:effectLst/>
              <a:uLnTx/>
              <a:uFillTx/>
              <a:latin typeface="Calibri"/>
              <a:cs typeface="Calibri"/>
            </a:endParaRPr>
          </a:p>
        </p:txBody>
      </p:sp>
      <p:sp>
        <p:nvSpPr>
          <p:cNvPr id="158" name="TextBox 157"/>
          <p:cNvSpPr txBox="1"/>
          <p:nvPr/>
        </p:nvSpPr>
        <p:spPr>
          <a:xfrm>
            <a:off x="2411760" y="3310969"/>
            <a:ext cx="1554424" cy="523220"/>
          </a:xfrm>
          <a:prstGeom prst="rect">
            <a:avLst/>
          </a:prstGeom>
          <a:solidFill>
            <a:schemeClr val="tx2"/>
          </a:solidFill>
        </p:spPr>
        <p:txBody>
          <a:bodyPr wrap="square" rtlCol="0">
            <a:spAutoFit/>
          </a:bodyPr>
          <a:lstStyle/>
          <a:p>
            <a:pPr algn="ctr"/>
            <a:r>
              <a:rPr lang="en-GB" sz="1400" b="1" dirty="0" smtClean="0">
                <a:solidFill>
                  <a:schemeClr val="bg1"/>
                </a:solidFill>
              </a:rPr>
              <a:t>MULTI PLATFORM NET REACH</a:t>
            </a:r>
            <a:endParaRPr lang="en-GB" sz="1400" b="1" dirty="0">
              <a:solidFill>
                <a:schemeClr val="bg1"/>
              </a:solidFill>
            </a:endParaRPr>
          </a:p>
        </p:txBody>
      </p:sp>
      <p:sp>
        <p:nvSpPr>
          <p:cNvPr id="160" name="TextBox 159"/>
          <p:cNvSpPr txBox="1"/>
          <p:nvPr/>
        </p:nvSpPr>
        <p:spPr>
          <a:xfrm>
            <a:off x="2320238" y="1942817"/>
            <a:ext cx="1747706" cy="830997"/>
          </a:xfrm>
          <a:prstGeom prst="rect">
            <a:avLst/>
          </a:prstGeom>
          <a:noFill/>
          <a:ln>
            <a:noFill/>
          </a:ln>
        </p:spPr>
        <p:txBody>
          <a:bodyPr wrap="square" rtlCol="0">
            <a:spAutoFit/>
          </a:bodyPr>
          <a:lstStyle/>
          <a:p>
            <a:pPr algn="ctr"/>
            <a:r>
              <a:rPr lang="en-GB" sz="2400" b="1" dirty="0" smtClean="0">
                <a:solidFill>
                  <a:schemeClr val="tx2"/>
                </a:solidFill>
              </a:rPr>
              <a:t>21.4 MILLION</a:t>
            </a:r>
            <a:endParaRPr lang="en-GB" sz="2400" dirty="0">
              <a:solidFill>
                <a:schemeClr val="tx2"/>
              </a:solidFill>
            </a:endParaRPr>
          </a:p>
        </p:txBody>
      </p:sp>
      <p:sp>
        <p:nvSpPr>
          <p:cNvPr id="161" name="TextBox 160"/>
          <p:cNvSpPr txBox="1"/>
          <p:nvPr/>
        </p:nvSpPr>
        <p:spPr>
          <a:xfrm>
            <a:off x="-23528" y="4881806"/>
            <a:ext cx="8000429" cy="338554"/>
          </a:xfrm>
          <a:prstGeom prst="rect">
            <a:avLst/>
          </a:prstGeom>
          <a:noFill/>
        </p:spPr>
        <p:txBody>
          <a:bodyPr wrap="square" rtlCol="0">
            <a:spAutoFit/>
          </a:bodyPr>
          <a:lstStyle/>
          <a:p>
            <a:r>
              <a:rPr lang="en-GB" sz="800" dirty="0">
                <a:solidFill>
                  <a:prstClr val="white"/>
                </a:solidFill>
              </a:rPr>
              <a:t>Source: </a:t>
            </a:r>
            <a:r>
              <a:rPr lang="en-GB" sz="800" dirty="0" smtClean="0">
                <a:solidFill>
                  <a:prstClr val="white"/>
                </a:solidFill>
              </a:rPr>
              <a:t>comScore</a:t>
            </a:r>
            <a:r>
              <a:rPr lang="en-GB" sz="800" dirty="0">
                <a:solidFill>
                  <a:prstClr val="white"/>
                </a:solidFill>
              </a:rPr>
              <a:t>. </a:t>
            </a:r>
            <a:r>
              <a:rPr lang="en-GB" sz="800" dirty="0" smtClean="0">
                <a:solidFill>
                  <a:prstClr val="white"/>
                </a:solidFill>
              </a:rPr>
              <a:t>MMX MP/</a:t>
            </a:r>
            <a:r>
              <a:rPr lang="en-GB" sz="800" dirty="0" err="1" smtClean="0">
                <a:solidFill>
                  <a:prstClr val="white"/>
                </a:solidFill>
              </a:rPr>
              <a:t>MoMX</a:t>
            </a:r>
            <a:r>
              <a:rPr lang="en-GB" sz="800" dirty="0" smtClean="0">
                <a:solidFill>
                  <a:prstClr val="white"/>
                </a:solidFill>
              </a:rPr>
              <a:t> Audience </a:t>
            </a:r>
            <a:r>
              <a:rPr lang="en-GB" sz="800" dirty="0">
                <a:solidFill>
                  <a:prstClr val="white"/>
                </a:solidFill>
              </a:rPr>
              <a:t>Duplication Reports. </a:t>
            </a:r>
            <a:r>
              <a:rPr lang="en-GB" sz="800" dirty="0" smtClean="0">
                <a:solidFill>
                  <a:prstClr val="white"/>
                </a:solidFill>
              </a:rPr>
              <a:t>May 2016. Net (unduplicated) reach across all titles. Base: All Magnetic media member digital assets (titles with a print equivalent listed on NRS). Full title list available on request</a:t>
            </a:r>
            <a:endParaRPr lang="en-US" sz="800" dirty="0">
              <a:solidFill>
                <a:prstClr val="white"/>
              </a:solidFill>
            </a:endParaRPr>
          </a:p>
        </p:txBody>
      </p:sp>
      <p:sp>
        <p:nvSpPr>
          <p:cNvPr id="162" name="TextBox 161"/>
          <p:cNvSpPr txBox="1"/>
          <p:nvPr/>
        </p:nvSpPr>
        <p:spPr>
          <a:xfrm>
            <a:off x="1697599" y="1234390"/>
            <a:ext cx="934747" cy="553998"/>
          </a:xfrm>
          <a:prstGeom prst="rect">
            <a:avLst/>
          </a:prstGeom>
          <a:noFill/>
        </p:spPr>
        <p:txBody>
          <a:bodyPr wrap="square" rtlCol="0">
            <a:spAutoFit/>
          </a:bodyPr>
          <a:lstStyle/>
          <a:p>
            <a:pPr algn="ctr"/>
            <a:r>
              <a:rPr lang="en-GB" b="1" dirty="0" smtClean="0">
                <a:solidFill>
                  <a:schemeClr val="tx2"/>
                </a:solidFill>
              </a:rPr>
              <a:t>42.7%</a:t>
            </a:r>
          </a:p>
          <a:p>
            <a:pPr algn="ctr"/>
            <a:r>
              <a:rPr lang="en-GB" sz="1100" b="1" dirty="0" smtClean="0">
                <a:solidFill>
                  <a:schemeClr val="tx2"/>
                </a:solidFill>
              </a:rPr>
              <a:t>reach</a:t>
            </a:r>
            <a:endParaRPr lang="en-GB" sz="1100" b="1" dirty="0">
              <a:solidFill>
                <a:schemeClr val="tx2"/>
              </a:solidFill>
            </a:endParaRPr>
          </a:p>
        </p:txBody>
      </p:sp>
      <p:grpSp>
        <p:nvGrpSpPr>
          <p:cNvPr id="163" name="Group 4"/>
          <p:cNvGrpSpPr>
            <a:grpSpLocks noChangeAspect="1"/>
          </p:cNvGrpSpPr>
          <p:nvPr/>
        </p:nvGrpSpPr>
        <p:grpSpPr bwMode="auto">
          <a:xfrm>
            <a:off x="1724093" y="1059582"/>
            <a:ext cx="880128" cy="878060"/>
            <a:chOff x="1263" y="0"/>
            <a:chExt cx="3234" cy="3240"/>
          </a:xfrm>
          <a:solidFill>
            <a:schemeClr val="tx2"/>
          </a:solidFill>
        </p:grpSpPr>
        <p:sp>
          <p:nvSpPr>
            <p:cNvPr id="164"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65"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66"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67"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68"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69"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70"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71"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72"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73"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74"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75"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76"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77"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78"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79"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80"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81"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82"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83"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84"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85"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86"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87"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88"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89"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90"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91"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92"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93"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94"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95"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96"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97"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98"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199"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0"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1"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2"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3"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4"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5"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6"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7"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8"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9"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10"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11"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grpSp>
      <p:grpSp>
        <p:nvGrpSpPr>
          <p:cNvPr id="262" name="Group 4"/>
          <p:cNvGrpSpPr>
            <a:grpSpLocks noChangeAspect="1"/>
          </p:cNvGrpSpPr>
          <p:nvPr/>
        </p:nvGrpSpPr>
        <p:grpSpPr bwMode="auto">
          <a:xfrm>
            <a:off x="4995516" y="1514079"/>
            <a:ext cx="2150716" cy="2156930"/>
            <a:chOff x="1263" y="0"/>
            <a:chExt cx="3234" cy="3240"/>
          </a:xfrm>
          <a:solidFill>
            <a:schemeClr val="accent1"/>
          </a:solidFill>
        </p:grpSpPr>
        <p:sp>
          <p:nvSpPr>
            <p:cNvPr id="263"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6"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6"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7"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11" name="object 5"/>
          <p:cNvSpPr txBox="1"/>
          <p:nvPr/>
        </p:nvSpPr>
        <p:spPr>
          <a:xfrm>
            <a:off x="5315086" y="3319295"/>
            <a:ext cx="1519750" cy="453560"/>
          </a:xfrm>
          <a:prstGeom prst="rect">
            <a:avLst/>
          </a:prstGeom>
          <a:solidFill>
            <a:schemeClr val="accent5"/>
          </a:solidFill>
        </p:spPr>
        <p:txBody>
          <a:bodyPr vert="horz" wrap="square" lIns="0" tIns="43180" rIns="0" bIns="0" rtlCol="0">
            <a:spAutoFit/>
          </a:bodyPr>
          <a:lstStyle/>
          <a:p>
            <a:pPr marL="651510" marR="0" lvl="0" indent="0" defTabSz="914400" eaLnBrk="1" fontAlgn="auto" latinLnBrk="0" hangingPunct="1">
              <a:lnSpc>
                <a:spcPct val="100000"/>
              </a:lnSpc>
              <a:spcBef>
                <a:spcPts val="340"/>
              </a:spcBef>
              <a:spcAft>
                <a:spcPts val="0"/>
              </a:spcAft>
              <a:buClrTx/>
              <a:buSzTx/>
              <a:buFontTx/>
              <a:buNone/>
              <a:tabLst/>
              <a:defRPr/>
            </a:pPr>
            <a:endParaRPr lang="en-GB" kern="0" dirty="0">
              <a:solidFill>
                <a:sysClr val="windowText" lastClr="000000"/>
              </a:solidFill>
              <a:latin typeface="Calibri"/>
              <a:cs typeface="Calibri"/>
            </a:endParaRPr>
          </a:p>
          <a:p>
            <a:pPr marL="651510" marR="0" lvl="0" indent="0" defTabSz="914400" eaLnBrk="1" fontAlgn="auto" latinLnBrk="0" hangingPunct="1">
              <a:lnSpc>
                <a:spcPct val="100000"/>
              </a:lnSpc>
              <a:spcBef>
                <a:spcPts val="340"/>
              </a:spcBef>
              <a:spcAft>
                <a:spcPts val="0"/>
              </a:spcAft>
              <a:buClrTx/>
              <a:buSzTx/>
              <a:buFontTx/>
              <a:buNone/>
              <a:tabLst/>
              <a:defRPr/>
            </a:pPr>
            <a:endParaRPr kumimoji="0" b="0" i="0" u="none" strike="noStrike" kern="0" cap="none" spc="0" normalizeH="0" baseline="0" noProof="0" dirty="0">
              <a:ln>
                <a:noFill/>
              </a:ln>
              <a:solidFill>
                <a:sysClr val="windowText" lastClr="000000"/>
              </a:solidFill>
              <a:effectLst/>
              <a:uLnTx/>
              <a:uFillTx/>
              <a:latin typeface="Calibri"/>
              <a:cs typeface="Calibri"/>
            </a:endParaRPr>
          </a:p>
        </p:txBody>
      </p:sp>
      <p:sp>
        <p:nvSpPr>
          <p:cNvPr id="312" name="TextBox 311"/>
          <p:cNvSpPr txBox="1"/>
          <p:nvPr/>
        </p:nvSpPr>
        <p:spPr>
          <a:xfrm>
            <a:off x="5283548" y="3310969"/>
            <a:ext cx="1554424" cy="523220"/>
          </a:xfrm>
          <a:prstGeom prst="rect">
            <a:avLst/>
          </a:prstGeom>
          <a:solidFill>
            <a:schemeClr val="accent1"/>
          </a:solidFill>
        </p:spPr>
        <p:txBody>
          <a:bodyPr wrap="square" rtlCol="0">
            <a:spAutoFit/>
          </a:bodyPr>
          <a:lstStyle/>
          <a:p>
            <a:pPr algn="ctr"/>
            <a:r>
              <a:rPr lang="en-GB" sz="1400" b="1" dirty="0" smtClean="0">
                <a:solidFill>
                  <a:schemeClr val="bg1"/>
                </a:solidFill>
              </a:rPr>
              <a:t>MOBILE NET REACH</a:t>
            </a:r>
            <a:endParaRPr lang="en-GB" sz="1400" b="1" dirty="0">
              <a:solidFill>
                <a:schemeClr val="bg1"/>
              </a:solidFill>
            </a:endParaRPr>
          </a:p>
        </p:txBody>
      </p:sp>
      <p:sp>
        <p:nvSpPr>
          <p:cNvPr id="313" name="TextBox 312"/>
          <p:cNvSpPr txBox="1"/>
          <p:nvPr/>
        </p:nvSpPr>
        <p:spPr>
          <a:xfrm>
            <a:off x="5250251" y="1925989"/>
            <a:ext cx="1645235" cy="830997"/>
          </a:xfrm>
          <a:prstGeom prst="rect">
            <a:avLst/>
          </a:prstGeom>
          <a:noFill/>
          <a:ln>
            <a:noFill/>
          </a:ln>
        </p:spPr>
        <p:txBody>
          <a:bodyPr wrap="square" rtlCol="0">
            <a:spAutoFit/>
          </a:bodyPr>
          <a:lstStyle/>
          <a:p>
            <a:pPr algn="ctr"/>
            <a:r>
              <a:rPr lang="en-GB" sz="2400" b="1" dirty="0" smtClean="0">
                <a:solidFill>
                  <a:schemeClr val="accent1"/>
                </a:solidFill>
              </a:rPr>
              <a:t>16.6</a:t>
            </a:r>
          </a:p>
          <a:p>
            <a:pPr algn="ctr"/>
            <a:r>
              <a:rPr lang="en-GB" sz="2400" b="1" dirty="0" smtClean="0">
                <a:solidFill>
                  <a:schemeClr val="accent1"/>
                </a:solidFill>
              </a:rPr>
              <a:t>MILLION</a:t>
            </a:r>
            <a:endParaRPr lang="en-GB" sz="2400" dirty="0">
              <a:solidFill>
                <a:schemeClr val="accent1"/>
              </a:solidFill>
            </a:endParaRPr>
          </a:p>
        </p:txBody>
      </p:sp>
      <p:sp>
        <p:nvSpPr>
          <p:cNvPr id="314" name="TextBox 313"/>
          <p:cNvSpPr txBox="1"/>
          <p:nvPr/>
        </p:nvSpPr>
        <p:spPr>
          <a:xfrm>
            <a:off x="6641682" y="1244803"/>
            <a:ext cx="934747" cy="553998"/>
          </a:xfrm>
          <a:prstGeom prst="rect">
            <a:avLst/>
          </a:prstGeom>
          <a:noFill/>
        </p:spPr>
        <p:txBody>
          <a:bodyPr wrap="square" rtlCol="0">
            <a:spAutoFit/>
          </a:bodyPr>
          <a:lstStyle/>
          <a:p>
            <a:pPr algn="ctr"/>
            <a:r>
              <a:rPr lang="en-GB" b="1" dirty="0" smtClean="0">
                <a:solidFill>
                  <a:schemeClr val="accent1"/>
                </a:solidFill>
              </a:rPr>
              <a:t>50.5%</a:t>
            </a:r>
          </a:p>
          <a:p>
            <a:pPr algn="ctr"/>
            <a:r>
              <a:rPr lang="en-GB" sz="1100" b="1" dirty="0" smtClean="0">
                <a:solidFill>
                  <a:schemeClr val="accent1"/>
                </a:solidFill>
              </a:rPr>
              <a:t>reach</a:t>
            </a:r>
            <a:endParaRPr lang="en-GB" b="1" dirty="0">
              <a:solidFill>
                <a:schemeClr val="accent1"/>
              </a:solidFill>
            </a:endParaRPr>
          </a:p>
        </p:txBody>
      </p:sp>
      <p:grpSp>
        <p:nvGrpSpPr>
          <p:cNvPr id="315" name="Group 4"/>
          <p:cNvGrpSpPr>
            <a:grpSpLocks noChangeAspect="1"/>
          </p:cNvGrpSpPr>
          <p:nvPr/>
        </p:nvGrpSpPr>
        <p:grpSpPr bwMode="auto">
          <a:xfrm>
            <a:off x="6668176" y="1090463"/>
            <a:ext cx="880128" cy="878060"/>
            <a:chOff x="1263" y="0"/>
            <a:chExt cx="3234" cy="3240"/>
          </a:xfrm>
          <a:solidFill>
            <a:schemeClr val="accent1"/>
          </a:solidFill>
        </p:grpSpPr>
        <p:sp>
          <p:nvSpPr>
            <p:cNvPr id="316"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17"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18"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19"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20"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21"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22"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23"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24"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25"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26"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27"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28"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29"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30"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31"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32"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33"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34"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35"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36"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37"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38"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39"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40"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41"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42"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43"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44"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45"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46"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47"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48"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49"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50"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51"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52"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53"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54"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55"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56"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57"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58"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59"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60"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61"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62"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63"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grpSp>
      <p:pic>
        <p:nvPicPr>
          <p:cNvPr id="364" name="Picture 3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67" y="3917979"/>
            <a:ext cx="549758" cy="558771"/>
          </a:xfrm>
          <a:prstGeom prst="rect">
            <a:avLst/>
          </a:prstGeom>
        </p:spPr>
      </p:pic>
      <p:pic>
        <p:nvPicPr>
          <p:cNvPr id="365" name="Picture 3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846" y="3607608"/>
            <a:ext cx="763464" cy="775980"/>
          </a:xfrm>
          <a:prstGeom prst="rect">
            <a:avLst/>
          </a:prstGeom>
        </p:spPr>
      </p:pic>
      <p:pic>
        <p:nvPicPr>
          <p:cNvPr id="366" name="Picture 3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85" y="3003798"/>
            <a:ext cx="1615803" cy="1642292"/>
          </a:xfrm>
          <a:prstGeom prst="rect">
            <a:avLst/>
          </a:prstGeom>
        </p:spPr>
      </p:pic>
      <p:pic>
        <p:nvPicPr>
          <p:cNvPr id="367" name="Picture 3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7143" y="3776234"/>
            <a:ext cx="549758" cy="558771"/>
          </a:xfrm>
          <a:prstGeom prst="rect">
            <a:avLst/>
          </a:prstGeom>
        </p:spPr>
      </p:pic>
      <p:pic>
        <p:nvPicPr>
          <p:cNvPr id="368" name="Picture 3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0952" y="3403929"/>
            <a:ext cx="763464" cy="775980"/>
          </a:xfrm>
          <a:prstGeom prst="rect">
            <a:avLst/>
          </a:prstGeom>
        </p:spPr>
      </p:pic>
    </p:spTree>
    <p:extLst>
      <p:ext uri="{BB962C8B-B14F-4D97-AF65-F5344CB8AC3E}">
        <p14:creationId xmlns:p14="http://schemas.microsoft.com/office/powerpoint/2010/main" val="173235432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*Gross monthly users (000)</a:t>
            </a:r>
            <a:endParaRPr lang="en-GB" b="1" dirty="0"/>
          </a:p>
        </p:txBody>
      </p:sp>
      <p:graphicFrame>
        <p:nvGraphicFramePr>
          <p:cNvPr id="213" name="Chart 212"/>
          <p:cNvGraphicFramePr>
            <a:graphicFrameLocks noGrp="1"/>
          </p:cNvGraphicFramePr>
          <p:nvPr>
            <p:extLst>
              <p:ext uri="{D42A27DB-BD31-4B8C-83A1-F6EECF244321}">
                <p14:modId xmlns:p14="http://schemas.microsoft.com/office/powerpoint/2010/main" val="3458617584"/>
              </p:ext>
            </p:extLst>
          </p:nvPr>
        </p:nvGraphicFramePr>
        <p:xfrm>
          <a:off x="1187624" y="987574"/>
          <a:ext cx="6596812"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214" name="TextBox 213"/>
          <p:cNvSpPr txBox="1"/>
          <p:nvPr/>
        </p:nvSpPr>
        <p:spPr>
          <a:xfrm>
            <a:off x="826230" y="3435846"/>
            <a:ext cx="876873" cy="584775"/>
          </a:xfrm>
          <a:prstGeom prst="rect">
            <a:avLst/>
          </a:prstGeom>
          <a:noFill/>
        </p:spPr>
        <p:txBody>
          <a:bodyPr wrap="square" rtlCol="0">
            <a:spAutoFit/>
          </a:bodyPr>
          <a:lstStyle/>
          <a:p>
            <a:pPr algn="ctr"/>
            <a:r>
              <a:rPr lang="en-GB" sz="1600" b="1" dirty="0" smtClean="0">
                <a:solidFill>
                  <a:schemeClr val="tx2"/>
                </a:solidFill>
              </a:rPr>
              <a:t>+14%</a:t>
            </a:r>
          </a:p>
          <a:p>
            <a:pPr algn="ctr"/>
            <a:r>
              <a:rPr lang="en-GB" sz="1600" b="1" dirty="0" err="1" smtClean="0">
                <a:solidFill>
                  <a:schemeClr val="tx2"/>
                </a:solidFill>
              </a:rPr>
              <a:t>y.o.y</a:t>
            </a:r>
            <a:r>
              <a:rPr lang="en-GB" sz="1600" b="1" dirty="0" smtClean="0">
                <a:solidFill>
                  <a:schemeClr val="tx2"/>
                </a:solidFill>
              </a:rPr>
              <a:t>.</a:t>
            </a:r>
            <a:endParaRPr lang="en-GB" sz="1050" b="1" dirty="0">
              <a:solidFill>
                <a:schemeClr val="tx2"/>
              </a:solidFill>
            </a:endParaRPr>
          </a:p>
        </p:txBody>
      </p:sp>
      <p:grpSp>
        <p:nvGrpSpPr>
          <p:cNvPr id="215" name="Group 4"/>
          <p:cNvGrpSpPr>
            <a:grpSpLocks noChangeAspect="1"/>
          </p:cNvGrpSpPr>
          <p:nvPr/>
        </p:nvGrpSpPr>
        <p:grpSpPr bwMode="auto">
          <a:xfrm>
            <a:off x="814528" y="3276813"/>
            <a:ext cx="880128" cy="878060"/>
            <a:chOff x="1263" y="0"/>
            <a:chExt cx="3234" cy="3240"/>
          </a:xfrm>
          <a:solidFill>
            <a:schemeClr val="tx2"/>
          </a:solidFill>
        </p:grpSpPr>
        <p:sp>
          <p:nvSpPr>
            <p:cNvPr id="216"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17"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18"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19"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20"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21"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22"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23"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24"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25"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26"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27"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28"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29"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30"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31"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32"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33"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34"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35"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36"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37"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38"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39"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40"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41"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42"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43"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44"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45"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46"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47"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48"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49"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50"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51"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52"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53"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54"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55"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56"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57"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58"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59"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60"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61"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69"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70"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grpSp>
      <p:sp>
        <p:nvSpPr>
          <p:cNvPr id="371" name="TextBox 370"/>
          <p:cNvSpPr txBox="1"/>
          <p:nvPr/>
        </p:nvSpPr>
        <p:spPr>
          <a:xfrm>
            <a:off x="7269256" y="3416349"/>
            <a:ext cx="934747" cy="584775"/>
          </a:xfrm>
          <a:prstGeom prst="rect">
            <a:avLst/>
          </a:prstGeom>
          <a:noFill/>
        </p:spPr>
        <p:txBody>
          <a:bodyPr wrap="square" rtlCol="0">
            <a:spAutoFit/>
          </a:bodyPr>
          <a:lstStyle/>
          <a:p>
            <a:pPr algn="ctr"/>
            <a:r>
              <a:rPr lang="en-GB" sz="1600" b="1" dirty="0" smtClean="0">
                <a:solidFill>
                  <a:schemeClr val="accent1"/>
                </a:solidFill>
              </a:rPr>
              <a:t>+26.7%</a:t>
            </a:r>
          </a:p>
          <a:p>
            <a:pPr algn="ctr"/>
            <a:r>
              <a:rPr lang="en-GB" sz="1600" b="1" dirty="0" err="1" smtClean="0">
                <a:solidFill>
                  <a:schemeClr val="accent1"/>
                </a:solidFill>
              </a:rPr>
              <a:t>y.o.y</a:t>
            </a:r>
            <a:r>
              <a:rPr lang="en-GB" sz="1600" b="1" dirty="0" smtClean="0">
                <a:solidFill>
                  <a:schemeClr val="accent1"/>
                </a:solidFill>
              </a:rPr>
              <a:t>.</a:t>
            </a:r>
          </a:p>
        </p:txBody>
      </p:sp>
      <p:grpSp>
        <p:nvGrpSpPr>
          <p:cNvPr id="372" name="Group 4"/>
          <p:cNvGrpSpPr>
            <a:grpSpLocks noChangeAspect="1"/>
          </p:cNvGrpSpPr>
          <p:nvPr/>
        </p:nvGrpSpPr>
        <p:grpSpPr bwMode="auto">
          <a:xfrm>
            <a:off x="7295750" y="3262009"/>
            <a:ext cx="880128" cy="878060"/>
            <a:chOff x="1263" y="0"/>
            <a:chExt cx="3234" cy="3240"/>
          </a:xfrm>
          <a:solidFill>
            <a:schemeClr val="accent1"/>
          </a:solidFill>
        </p:grpSpPr>
        <p:sp>
          <p:nvSpPr>
            <p:cNvPr id="373"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74"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75"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76"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77"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78"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79"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80"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81"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82"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83"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84"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85"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86"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87"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88"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89"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90"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91"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92"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93"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94"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95"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96"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97"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98"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399"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00"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01"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02"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03"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04"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05"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06"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07"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08"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09"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10"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11"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12"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13"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14"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15"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16"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17"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18"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19"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420"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grpSp>
      <p:sp>
        <p:nvSpPr>
          <p:cNvPr id="421" name="TextBox 420"/>
          <p:cNvSpPr txBox="1"/>
          <p:nvPr/>
        </p:nvSpPr>
        <p:spPr>
          <a:xfrm>
            <a:off x="-23528" y="4881806"/>
            <a:ext cx="7898137" cy="338554"/>
          </a:xfrm>
          <a:prstGeom prst="rect">
            <a:avLst/>
          </a:prstGeom>
          <a:noFill/>
        </p:spPr>
        <p:txBody>
          <a:bodyPr wrap="square" rtlCol="0">
            <a:spAutoFit/>
          </a:bodyPr>
          <a:lstStyle/>
          <a:p>
            <a:r>
              <a:rPr lang="en-GB" sz="800" dirty="0">
                <a:solidFill>
                  <a:prstClr val="white"/>
                </a:solidFill>
              </a:rPr>
              <a:t>Source: </a:t>
            </a:r>
            <a:r>
              <a:rPr lang="en-GB" sz="800" dirty="0" smtClean="0">
                <a:solidFill>
                  <a:prstClr val="white"/>
                </a:solidFill>
              </a:rPr>
              <a:t>comScore. MMX MP/</a:t>
            </a:r>
            <a:r>
              <a:rPr lang="en-GB" sz="800" dirty="0" err="1" smtClean="0">
                <a:solidFill>
                  <a:prstClr val="white"/>
                </a:solidFill>
              </a:rPr>
              <a:t>MoMX</a:t>
            </a:r>
            <a:r>
              <a:rPr lang="en-GB" sz="800" dirty="0" smtClean="0">
                <a:solidFill>
                  <a:prstClr val="white"/>
                </a:solidFill>
              </a:rPr>
              <a:t> Media trend reports. May 2015 - 2016.  Gross (duplicated) users across all titles: calculated as an aggregate of unique monthly visitors across all selected titles. Base: All Magnetic Media member digital assets (titles with a print equivalent listed on NRS) Full title list available on request</a:t>
            </a:r>
            <a:endParaRPr lang="en-US" sz="800" dirty="0">
              <a:solidFill>
                <a:prstClr val="white"/>
              </a:solidFill>
            </a:endParaRPr>
          </a:p>
        </p:txBody>
      </p:sp>
      <p:sp>
        <p:nvSpPr>
          <p:cNvPr id="3" name="TextBox 2"/>
          <p:cNvSpPr txBox="1"/>
          <p:nvPr/>
        </p:nvSpPr>
        <p:spPr>
          <a:xfrm>
            <a:off x="107504" y="4660562"/>
            <a:ext cx="6742254" cy="215444"/>
          </a:xfrm>
          <a:prstGeom prst="rect">
            <a:avLst/>
          </a:prstGeom>
          <a:noFill/>
        </p:spPr>
        <p:txBody>
          <a:bodyPr wrap="square" rtlCol="0">
            <a:spAutoFit/>
          </a:bodyPr>
          <a:lstStyle/>
          <a:p>
            <a:r>
              <a:rPr lang="en-GB" sz="800" dirty="0" smtClean="0"/>
              <a:t>*Gross Monthly Users is not a standard comScore metric</a:t>
            </a:r>
            <a:endParaRPr lang="en-GB" sz="800" dirty="0"/>
          </a:p>
        </p:txBody>
      </p:sp>
    </p:spTree>
    <p:extLst>
      <p:ext uri="{BB962C8B-B14F-4D97-AF65-F5344CB8AC3E}">
        <p14:creationId xmlns:p14="http://schemas.microsoft.com/office/powerpoint/2010/main" val="3134670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altLang="en-US" b="1" dirty="0" smtClean="0"/>
              <a:t>age groups: </a:t>
            </a:r>
            <a:r>
              <a:rPr lang="en-GB" altLang="en-US" b="1" dirty="0" err="1" smtClean="0"/>
              <a:t>mp</a:t>
            </a:r>
            <a:r>
              <a:rPr lang="en-GB" altLang="en-US" b="1" dirty="0" smtClean="0"/>
              <a:t> Unduplicated % reach</a:t>
            </a:r>
          </a:p>
        </p:txBody>
      </p:sp>
      <p:graphicFrame>
        <p:nvGraphicFramePr>
          <p:cNvPr id="11" name="Chart 10"/>
          <p:cNvGraphicFramePr>
            <a:graphicFrameLocks/>
          </p:cNvGraphicFramePr>
          <p:nvPr>
            <p:extLst>
              <p:ext uri="{D42A27DB-BD31-4B8C-83A1-F6EECF244321}">
                <p14:modId xmlns:p14="http://schemas.microsoft.com/office/powerpoint/2010/main" val="4102595703"/>
              </p:ext>
            </p:extLst>
          </p:nvPr>
        </p:nvGraphicFramePr>
        <p:xfrm>
          <a:off x="539552" y="1131590"/>
          <a:ext cx="4824536"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3528" y="4881806"/>
            <a:ext cx="8000429" cy="338554"/>
          </a:xfrm>
          <a:prstGeom prst="rect">
            <a:avLst/>
          </a:prstGeom>
          <a:noFill/>
        </p:spPr>
        <p:txBody>
          <a:bodyPr wrap="square" rtlCol="0">
            <a:spAutoFit/>
          </a:bodyPr>
          <a:lstStyle/>
          <a:p>
            <a:r>
              <a:rPr lang="en-GB" sz="800" dirty="0">
                <a:solidFill>
                  <a:prstClr val="white"/>
                </a:solidFill>
              </a:rPr>
              <a:t>Source: </a:t>
            </a:r>
            <a:r>
              <a:rPr lang="en-GB" sz="800" dirty="0" smtClean="0">
                <a:solidFill>
                  <a:prstClr val="white"/>
                </a:solidFill>
              </a:rPr>
              <a:t>comScore</a:t>
            </a:r>
            <a:r>
              <a:rPr lang="en-GB" sz="800" dirty="0">
                <a:solidFill>
                  <a:prstClr val="white"/>
                </a:solidFill>
              </a:rPr>
              <a:t>. </a:t>
            </a:r>
            <a:r>
              <a:rPr lang="en-GB" sz="800" dirty="0" smtClean="0">
                <a:solidFill>
                  <a:prstClr val="white"/>
                </a:solidFill>
              </a:rPr>
              <a:t>MMX MP Audience </a:t>
            </a:r>
            <a:r>
              <a:rPr lang="en-GB" sz="800" dirty="0">
                <a:solidFill>
                  <a:prstClr val="white"/>
                </a:solidFill>
              </a:rPr>
              <a:t>Duplication Reports. </a:t>
            </a:r>
            <a:r>
              <a:rPr lang="en-GB" sz="800" dirty="0" smtClean="0">
                <a:solidFill>
                  <a:prstClr val="white"/>
                </a:solidFill>
              </a:rPr>
              <a:t>May 2016. Net (unduplicated) % reach across all titles by individual demographic groups.  Base: All Magnetic media member digital assets (titles with a print equivalent listed on NRS). Full title list available on request</a:t>
            </a:r>
            <a:endParaRPr lang="en-US" sz="800" dirty="0">
              <a:solidFill>
                <a:prstClr val="white"/>
              </a:solidFill>
            </a:endParaRPr>
          </a:p>
        </p:txBody>
      </p:sp>
      <p:sp>
        <p:nvSpPr>
          <p:cNvPr id="7" name="Rectangle 6"/>
          <p:cNvSpPr/>
          <p:nvPr/>
        </p:nvSpPr>
        <p:spPr>
          <a:xfrm>
            <a:off x="6428159" y="2139702"/>
            <a:ext cx="1770482" cy="1477328"/>
          </a:xfrm>
          <a:prstGeom prst="rect">
            <a:avLst/>
          </a:prstGeom>
        </p:spPr>
        <p:txBody>
          <a:bodyPr wrap="square">
            <a:spAutoFit/>
          </a:bodyPr>
          <a:lstStyle/>
          <a:p>
            <a:pPr algn="ctr"/>
            <a:r>
              <a:rPr lang="en-US" b="1" dirty="0" smtClean="0">
                <a:solidFill>
                  <a:srgbClr val="E61D72"/>
                </a:solidFill>
                <a:cs typeface="Calibri"/>
              </a:rPr>
              <a:t>6 out of 10</a:t>
            </a:r>
            <a:endParaRPr lang="en-US" b="1" dirty="0">
              <a:solidFill>
                <a:srgbClr val="E61D72"/>
              </a:solidFill>
              <a:cs typeface="Calibri"/>
            </a:endParaRPr>
          </a:p>
          <a:p>
            <a:pPr algn="ctr"/>
            <a:r>
              <a:rPr lang="en-US" dirty="0" smtClean="0">
                <a:solidFill>
                  <a:srgbClr val="09456A"/>
                </a:solidFill>
                <a:cs typeface="Calibri"/>
              </a:rPr>
              <a:t>18-24 </a:t>
            </a:r>
            <a:r>
              <a:rPr lang="en-US" dirty="0" smtClean="0">
                <a:solidFill>
                  <a:srgbClr val="09456A"/>
                </a:solidFill>
                <a:cs typeface="Calibri"/>
              </a:rPr>
              <a:t>year olds are digital magazine </a:t>
            </a:r>
          </a:p>
          <a:p>
            <a:pPr algn="ctr"/>
            <a:r>
              <a:rPr lang="en-US" dirty="0" smtClean="0">
                <a:solidFill>
                  <a:srgbClr val="09456A"/>
                </a:solidFill>
                <a:cs typeface="Calibri"/>
              </a:rPr>
              <a:t>users</a:t>
            </a:r>
            <a:endParaRPr lang="en-US" dirty="0">
              <a:solidFill>
                <a:srgbClr val="09456A"/>
              </a:solidFill>
              <a:cs typeface="Calibri"/>
            </a:endParaRPr>
          </a:p>
        </p:txBody>
      </p:sp>
      <p:grpSp>
        <p:nvGrpSpPr>
          <p:cNvPr id="8" name="Group 4"/>
          <p:cNvGrpSpPr>
            <a:grpSpLocks noChangeAspect="1"/>
          </p:cNvGrpSpPr>
          <p:nvPr/>
        </p:nvGrpSpPr>
        <p:grpSpPr bwMode="auto">
          <a:xfrm>
            <a:off x="6300192" y="1812579"/>
            <a:ext cx="1970686" cy="1966053"/>
            <a:chOff x="1263" y="0"/>
            <a:chExt cx="3234" cy="3240"/>
          </a:xfrm>
          <a:solidFill>
            <a:schemeClr val="accent5">
              <a:lumMod val="40000"/>
              <a:lumOff val="60000"/>
            </a:schemeClr>
          </a:solidFill>
        </p:grpSpPr>
        <p:sp>
          <p:nvSpPr>
            <p:cNvPr id="9"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303025234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altLang="en-US" b="1" dirty="0" smtClean="0"/>
              <a:t>age groups: mobile unduplicated % reach</a:t>
            </a:r>
          </a:p>
        </p:txBody>
      </p:sp>
      <p:graphicFrame>
        <p:nvGraphicFramePr>
          <p:cNvPr id="13" name="Chart 12"/>
          <p:cNvGraphicFramePr>
            <a:graphicFrameLocks/>
          </p:cNvGraphicFramePr>
          <p:nvPr>
            <p:extLst>
              <p:ext uri="{D42A27DB-BD31-4B8C-83A1-F6EECF244321}">
                <p14:modId xmlns:p14="http://schemas.microsoft.com/office/powerpoint/2010/main" val="2727838533"/>
              </p:ext>
            </p:extLst>
          </p:nvPr>
        </p:nvGraphicFramePr>
        <p:xfrm>
          <a:off x="611560" y="1131590"/>
          <a:ext cx="5040560"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528" y="4881806"/>
            <a:ext cx="8000429" cy="338554"/>
          </a:xfrm>
          <a:prstGeom prst="rect">
            <a:avLst/>
          </a:prstGeom>
          <a:noFill/>
        </p:spPr>
        <p:txBody>
          <a:bodyPr wrap="square" rtlCol="0">
            <a:spAutoFit/>
          </a:bodyPr>
          <a:lstStyle/>
          <a:p>
            <a:r>
              <a:rPr lang="en-GB" sz="800" dirty="0">
                <a:solidFill>
                  <a:prstClr val="white"/>
                </a:solidFill>
              </a:rPr>
              <a:t>Source: </a:t>
            </a:r>
            <a:r>
              <a:rPr lang="en-GB" sz="800" dirty="0" smtClean="0">
                <a:solidFill>
                  <a:prstClr val="white"/>
                </a:solidFill>
              </a:rPr>
              <a:t>comScore</a:t>
            </a:r>
            <a:r>
              <a:rPr lang="en-GB" sz="800" dirty="0">
                <a:solidFill>
                  <a:prstClr val="white"/>
                </a:solidFill>
              </a:rPr>
              <a:t>. </a:t>
            </a:r>
            <a:r>
              <a:rPr lang="en-GB" sz="800" dirty="0" err="1" smtClean="0">
                <a:solidFill>
                  <a:prstClr val="white"/>
                </a:solidFill>
              </a:rPr>
              <a:t>MoMX</a:t>
            </a:r>
            <a:r>
              <a:rPr lang="en-GB" sz="800" dirty="0" smtClean="0">
                <a:solidFill>
                  <a:prstClr val="white"/>
                </a:solidFill>
              </a:rPr>
              <a:t> Audience </a:t>
            </a:r>
            <a:r>
              <a:rPr lang="en-GB" sz="800" dirty="0">
                <a:solidFill>
                  <a:prstClr val="white"/>
                </a:solidFill>
              </a:rPr>
              <a:t>Duplication Reports. </a:t>
            </a:r>
            <a:r>
              <a:rPr lang="en-GB" sz="800" dirty="0" smtClean="0">
                <a:solidFill>
                  <a:prstClr val="white"/>
                </a:solidFill>
              </a:rPr>
              <a:t>May 2016. Net (unduplicated) % reach across all titles by individual demographic groups.  Base: All Magnetic media member digital assets (titles with a print equivalent listed on NRS). Full title list available on request</a:t>
            </a:r>
            <a:endParaRPr lang="en-US" sz="800" dirty="0">
              <a:solidFill>
                <a:prstClr val="white"/>
              </a:solidFill>
            </a:endParaRPr>
          </a:p>
        </p:txBody>
      </p:sp>
      <p:sp>
        <p:nvSpPr>
          <p:cNvPr id="6" name="Rectangle 5"/>
          <p:cNvSpPr/>
          <p:nvPr/>
        </p:nvSpPr>
        <p:spPr>
          <a:xfrm>
            <a:off x="6372200" y="1923678"/>
            <a:ext cx="1827115" cy="1754326"/>
          </a:xfrm>
          <a:prstGeom prst="rect">
            <a:avLst/>
          </a:prstGeom>
        </p:spPr>
        <p:txBody>
          <a:bodyPr wrap="square">
            <a:spAutoFit/>
          </a:bodyPr>
          <a:lstStyle/>
          <a:p>
            <a:pPr algn="ctr"/>
            <a:r>
              <a:rPr lang="en-US" b="1" dirty="0" smtClean="0">
                <a:solidFill>
                  <a:srgbClr val="E61D72"/>
                </a:solidFill>
                <a:cs typeface="Calibri"/>
              </a:rPr>
              <a:t>Nearly </a:t>
            </a:r>
          </a:p>
          <a:p>
            <a:pPr algn="ctr"/>
            <a:r>
              <a:rPr lang="en-US" b="1" dirty="0" smtClean="0">
                <a:solidFill>
                  <a:srgbClr val="E61D72"/>
                </a:solidFill>
                <a:cs typeface="Calibri"/>
              </a:rPr>
              <a:t>3 out of 4</a:t>
            </a:r>
            <a:endParaRPr lang="en-US" b="1" dirty="0">
              <a:solidFill>
                <a:srgbClr val="E61D72"/>
              </a:solidFill>
              <a:cs typeface="Calibri"/>
            </a:endParaRPr>
          </a:p>
          <a:p>
            <a:pPr algn="ctr"/>
            <a:r>
              <a:rPr lang="en-US" dirty="0" smtClean="0">
                <a:solidFill>
                  <a:srgbClr val="09456A"/>
                </a:solidFill>
                <a:cs typeface="Calibri"/>
              </a:rPr>
              <a:t>18-24 </a:t>
            </a:r>
            <a:r>
              <a:rPr lang="en-US" dirty="0" smtClean="0">
                <a:solidFill>
                  <a:srgbClr val="09456A"/>
                </a:solidFill>
                <a:cs typeface="Calibri"/>
              </a:rPr>
              <a:t>year olds are mobile magazine </a:t>
            </a:r>
          </a:p>
          <a:p>
            <a:pPr algn="ctr"/>
            <a:r>
              <a:rPr lang="en-US" dirty="0" smtClean="0">
                <a:solidFill>
                  <a:srgbClr val="09456A"/>
                </a:solidFill>
                <a:cs typeface="Calibri"/>
              </a:rPr>
              <a:t>users</a:t>
            </a:r>
            <a:endParaRPr lang="en-US" dirty="0">
              <a:solidFill>
                <a:srgbClr val="09456A"/>
              </a:solidFill>
              <a:cs typeface="Calibri"/>
            </a:endParaRPr>
          </a:p>
        </p:txBody>
      </p:sp>
      <p:grpSp>
        <p:nvGrpSpPr>
          <p:cNvPr id="7" name="Group 4"/>
          <p:cNvGrpSpPr>
            <a:grpSpLocks noChangeAspect="1"/>
          </p:cNvGrpSpPr>
          <p:nvPr/>
        </p:nvGrpSpPr>
        <p:grpSpPr bwMode="auto">
          <a:xfrm>
            <a:off x="6300192" y="1812579"/>
            <a:ext cx="1970686" cy="1966053"/>
            <a:chOff x="1263" y="0"/>
            <a:chExt cx="3234" cy="3240"/>
          </a:xfrm>
          <a:solidFill>
            <a:schemeClr val="accent5">
              <a:lumMod val="40000"/>
              <a:lumOff val="60000"/>
            </a:schemeClr>
          </a:solidFill>
        </p:grpSpPr>
        <p:sp>
          <p:nvSpPr>
            <p:cNvPr id="8"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42546831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altLang="en-US" b="1" dirty="0" smtClean="0"/>
              <a:t>age </a:t>
            </a:r>
            <a:r>
              <a:rPr lang="en-GB" altLang="en-US" b="1" dirty="0"/>
              <a:t>groups: MP net audience </a:t>
            </a:r>
            <a:r>
              <a:rPr lang="en-GB" altLang="en-US" b="1" dirty="0" smtClean="0"/>
              <a:t>reach</a:t>
            </a:r>
            <a:endParaRPr lang="en-GB" altLang="en-US" b="1" dirty="0" smtClean="0"/>
          </a:p>
        </p:txBody>
      </p:sp>
      <p:graphicFrame>
        <p:nvGraphicFramePr>
          <p:cNvPr id="5" name="Chart 4"/>
          <p:cNvGraphicFramePr>
            <a:graphicFrameLocks noGrp="1"/>
          </p:cNvGraphicFramePr>
          <p:nvPr>
            <p:extLst>
              <p:ext uri="{D42A27DB-BD31-4B8C-83A1-F6EECF244321}">
                <p14:modId xmlns:p14="http://schemas.microsoft.com/office/powerpoint/2010/main" val="412125978"/>
              </p:ext>
            </p:extLst>
          </p:nvPr>
        </p:nvGraphicFramePr>
        <p:xfrm>
          <a:off x="611560" y="1203598"/>
          <a:ext cx="4896544"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3528" y="4881806"/>
            <a:ext cx="8000429" cy="338554"/>
          </a:xfrm>
          <a:prstGeom prst="rect">
            <a:avLst/>
          </a:prstGeom>
          <a:noFill/>
        </p:spPr>
        <p:txBody>
          <a:bodyPr wrap="square" rtlCol="0">
            <a:spAutoFit/>
          </a:bodyPr>
          <a:lstStyle/>
          <a:p>
            <a:r>
              <a:rPr lang="en-GB" sz="800" dirty="0">
                <a:solidFill>
                  <a:prstClr val="white"/>
                </a:solidFill>
              </a:rPr>
              <a:t>Source: </a:t>
            </a:r>
            <a:r>
              <a:rPr lang="en-GB" sz="800" dirty="0" smtClean="0">
                <a:solidFill>
                  <a:prstClr val="white"/>
                </a:solidFill>
              </a:rPr>
              <a:t>comScore</a:t>
            </a:r>
            <a:r>
              <a:rPr lang="en-GB" sz="800" dirty="0">
                <a:solidFill>
                  <a:prstClr val="white"/>
                </a:solidFill>
              </a:rPr>
              <a:t>. </a:t>
            </a:r>
            <a:r>
              <a:rPr lang="en-GB" sz="800" dirty="0" smtClean="0">
                <a:solidFill>
                  <a:prstClr val="white"/>
                </a:solidFill>
              </a:rPr>
              <a:t>MMX MP Audience </a:t>
            </a:r>
            <a:r>
              <a:rPr lang="en-GB" sz="800" dirty="0">
                <a:solidFill>
                  <a:prstClr val="white"/>
                </a:solidFill>
              </a:rPr>
              <a:t>Duplication Reports. </a:t>
            </a:r>
            <a:r>
              <a:rPr lang="en-GB" sz="800" dirty="0" smtClean="0">
                <a:solidFill>
                  <a:prstClr val="white"/>
                </a:solidFill>
              </a:rPr>
              <a:t>May 2016. Net (unduplicated) reach (000) across all titles by individual demographic groups.  Base: All Magnetic media member digital assets (titles with a print equivalent listed on NRS). Full title list available on request</a:t>
            </a:r>
            <a:endParaRPr lang="en-US" sz="800" dirty="0">
              <a:solidFill>
                <a:prstClr val="white"/>
              </a:solidFill>
            </a:endParaRPr>
          </a:p>
        </p:txBody>
      </p:sp>
      <p:sp>
        <p:nvSpPr>
          <p:cNvPr id="6" name="Rectangle 5"/>
          <p:cNvSpPr/>
          <p:nvPr/>
        </p:nvSpPr>
        <p:spPr>
          <a:xfrm>
            <a:off x="6428159" y="2211710"/>
            <a:ext cx="1770482" cy="1200329"/>
          </a:xfrm>
          <a:prstGeom prst="rect">
            <a:avLst/>
          </a:prstGeom>
        </p:spPr>
        <p:txBody>
          <a:bodyPr wrap="square">
            <a:spAutoFit/>
          </a:bodyPr>
          <a:lstStyle/>
          <a:p>
            <a:pPr algn="ctr"/>
            <a:r>
              <a:rPr lang="en-US" b="1" dirty="0" smtClean="0">
                <a:solidFill>
                  <a:srgbClr val="E61D72"/>
                </a:solidFill>
                <a:cs typeface="Calibri"/>
              </a:rPr>
              <a:t>9.2 million </a:t>
            </a:r>
            <a:r>
              <a:rPr lang="en-US" dirty="0" smtClean="0">
                <a:solidFill>
                  <a:schemeClr val="tx2"/>
                </a:solidFill>
                <a:cs typeface="Calibri"/>
              </a:rPr>
              <a:t>millennials are digital magazine users</a:t>
            </a:r>
            <a:endParaRPr lang="en-US" dirty="0">
              <a:solidFill>
                <a:schemeClr val="tx2"/>
              </a:solidFill>
              <a:cs typeface="Calibri"/>
            </a:endParaRPr>
          </a:p>
        </p:txBody>
      </p:sp>
      <p:grpSp>
        <p:nvGrpSpPr>
          <p:cNvPr id="7" name="Group 4"/>
          <p:cNvGrpSpPr>
            <a:grpSpLocks noChangeAspect="1"/>
          </p:cNvGrpSpPr>
          <p:nvPr/>
        </p:nvGrpSpPr>
        <p:grpSpPr bwMode="auto">
          <a:xfrm>
            <a:off x="6300192" y="1812579"/>
            <a:ext cx="1970686" cy="1966053"/>
            <a:chOff x="1263" y="0"/>
            <a:chExt cx="3234" cy="3240"/>
          </a:xfrm>
          <a:solidFill>
            <a:schemeClr val="accent5">
              <a:lumMod val="40000"/>
              <a:lumOff val="60000"/>
            </a:schemeClr>
          </a:solidFill>
        </p:grpSpPr>
        <p:sp>
          <p:nvSpPr>
            <p:cNvPr id="8"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182095778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38000" y="223200"/>
            <a:ext cx="8514520" cy="857250"/>
          </a:xfrm>
        </p:spPr>
        <p:txBody>
          <a:bodyPr/>
          <a:lstStyle/>
          <a:p>
            <a:r>
              <a:rPr lang="en-GB" altLang="en-US" b="1" spc="-150" dirty="0" smtClean="0"/>
              <a:t>age </a:t>
            </a:r>
            <a:r>
              <a:rPr lang="en-GB" altLang="en-US" b="1" spc="-150" dirty="0" err="1" smtClean="0"/>
              <a:t>GroupS</a:t>
            </a:r>
            <a:r>
              <a:rPr lang="en-GB" altLang="en-US" b="1" spc="-150" dirty="0" smtClean="0"/>
              <a:t>: Mobile </a:t>
            </a:r>
            <a:r>
              <a:rPr lang="en-GB" altLang="en-US" b="1" spc="-150" dirty="0"/>
              <a:t>unduplicated </a:t>
            </a:r>
            <a:r>
              <a:rPr lang="en-GB" altLang="en-US" b="1" spc="-150" dirty="0" smtClean="0"/>
              <a:t>audience </a:t>
            </a:r>
            <a:r>
              <a:rPr lang="en-GB" altLang="en-US" b="1" spc="-150" dirty="0" smtClean="0"/>
              <a:t>reach</a:t>
            </a:r>
            <a:endParaRPr lang="en-GB" altLang="en-US" b="1" spc="-150" dirty="0" smtClean="0"/>
          </a:p>
        </p:txBody>
      </p:sp>
      <p:graphicFrame>
        <p:nvGraphicFramePr>
          <p:cNvPr id="4" name="Chart 3"/>
          <p:cNvGraphicFramePr>
            <a:graphicFrameLocks/>
          </p:cNvGraphicFramePr>
          <p:nvPr>
            <p:extLst>
              <p:ext uri="{D42A27DB-BD31-4B8C-83A1-F6EECF244321}">
                <p14:modId xmlns:p14="http://schemas.microsoft.com/office/powerpoint/2010/main" val="2677245876"/>
              </p:ext>
            </p:extLst>
          </p:nvPr>
        </p:nvGraphicFramePr>
        <p:xfrm>
          <a:off x="611560" y="1131590"/>
          <a:ext cx="5544616"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528" y="4881806"/>
            <a:ext cx="8000429" cy="338554"/>
          </a:xfrm>
          <a:prstGeom prst="rect">
            <a:avLst/>
          </a:prstGeom>
          <a:noFill/>
        </p:spPr>
        <p:txBody>
          <a:bodyPr wrap="square" rtlCol="0">
            <a:spAutoFit/>
          </a:bodyPr>
          <a:lstStyle/>
          <a:p>
            <a:r>
              <a:rPr lang="en-GB" sz="800" dirty="0">
                <a:solidFill>
                  <a:prstClr val="white"/>
                </a:solidFill>
              </a:rPr>
              <a:t>Source: </a:t>
            </a:r>
            <a:r>
              <a:rPr lang="en-GB" sz="800" dirty="0" smtClean="0">
                <a:solidFill>
                  <a:prstClr val="white"/>
                </a:solidFill>
              </a:rPr>
              <a:t>comScore</a:t>
            </a:r>
            <a:r>
              <a:rPr lang="en-GB" sz="800" dirty="0">
                <a:solidFill>
                  <a:prstClr val="white"/>
                </a:solidFill>
              </a:rPr>
              <a:t>. </a:t>
            </a:r>
            <a:r>
              <a:rPr lang="en-GB" sz="800" dirty="0" err="1" smtClean="0">
                <a:solidFill>
                  <a:prstClr val="white"/>
                </a:solidFill>
              </a:rPr>
              <a:t>MoMX</a:t>
            </a:r>
            <a:r>
              <a:rPr lang="en-GB" sz="800" dirty="0" smtClean="0">
                <a:solidFill>
                  <a:prstClr val="white"/>
                </a:solidFill>
              </a:rPr>
              <a:t> Audience </a:t>
            </a:r>
            <a:r>
              <a:rPr lang="en-GB" sz="800" dirty="0">
                <a:solidFill>
                  <a:prstClr val="white"/>
                </a:solidFill>
              </a:rPr>
              <a:t>Duplication Reports. </a:t>
            </a:r>
            <a:r>
              <a:rPr lang="en-GB" sz="800" dirty="0" smtClean="0">
                <a:solidFill>
                  <a:prstClr val="white"/>
                </a:solidFill>
              </a:rPr>
              <a:t>May 2016. Net (unduplicated) reach (000) across all titles by individual demographic groups.  Base: All Magnetic media member digital assets (titles with a print equivalent listed on NRS). Full title list available on request</a:t>
            </a:r>
            <a:endParaRPr lang="en-US" sz="800" dirty="0">
              <a:solidFill>
                <a:prstClr val="white"/>
              </a:solidFill>
            </a:endParaRPr>
          </a:p>
        </p:txBody>
      </p:sp>
      <p:sp>
        <p:nvSpPr>
          <p:cNvPr id="6" name="Rectangle 5"/>
          <p:cNvSpPr/>
          <p:nvPr/>
        </p:nvSpPr>
        <p:spPr>
          <a:xfrm>
            <a:off x="6428159" y="1995686"/>
            <a:ext cx="1770482" cy="1477328"/>
          </a:xfrm>
          <a:prstGeom prst="rect">
            <a:avLst/>
          </a:prstGeom>
        </p:spPr>
        <p:txBody>
          <a:bodyPr wrap="square">
            <a:spAutoFit/>
          </a:bodyPr>
          <a:lstStyle/>
          <a:p>
            <a:pPr algn="ctr"/>
            <a:r>
              <a:rPr lang="en-US" b="1" dirty="0" smtClean="0">
                <a:solidFill>
                  <a:srgbClr val="E61D72"/>
                </a:solidFill>
                <a:cs typeface="Calibri"/>
              </a:rPr>
              <a:t>Nearly</a:t>
            </a:r>
          </a:p>
          <a:p>
            <a:pPr algn="ctr"/>
            <a:r>
              <a:rPr lang="en-US" b="1" dirty="0" smtClean="0">
                <a:solidFill>
                  <a:srgbClr val="E61D72"/>
                </a:solidFill>
                <a:cs typeface="Calibri"/>
              </a:rPr>
              <a:t>8 million </a:t>
            </a:r>
            <a:r>
              <a:rPr lang="en-US" dirty="0" smtClean="0">
                <a:solidFill>
                  <a:schemeClr val="tx2"/>
                </a:solidFill>
                <a:cs typeface="Calibri"/>
              </a:rPr>
              <a:t>millennials are mobile magazine users</a:t>
            </a:r>
            <a:endParaRPr lang="en-US" dirty="0">
              <a:solidFill>
                <a:schemeClr val="tx2"/>
              </a:solidFill>
              <a:cs typeface="Calibri"/>
            </a:endParaRPr>
          </a:p>
        </p:txBody>
      </p:sp>
      <p:grpSp>
        <p:nvGrpSpPr>
          <p:cNvPr id="7" name="Group 4"/>
          <p:cNvGrpSpPr>
            <a:grpSpLocks noChangeAspect="1"/>
          </p:cNvGrpSpPr>
          <p:nvPr/>
        </p:nvGrpSpPr>
        <p:grpSpPr bwMode="auto">
          <a:xfrm>
            <a:off x="6300192" y="1812579"/>
            <a:ext cx="1970686" cy="1966053"/>
            <a:chOff x="1263" y="0"/>
            <a:chExt cx="3234" cy="3240"/>
          </a:xfrm>
          <a:solidFill>
            <a:schemeClr val="accent5">
              <a:lumMod val="40000"/>
              <a:lumOff val="60000"/>
            </a:schemeClr>
          </a:solidFill>
        </p:grpSpPr>
        <p:sp>
          <p:nvSpPr>
            <p:cNvPr id="8"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177034828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altLang="en-US" b="1" dirty="0" smtClean="0"/>
              <a:t>age groups: minutes </a:t>
            </a:r>
            <a:r>
              <a:rPr lang="en-GB" altLang="en-US" b="1" dirty="0" smtClean="0"/>
              <a:t>per </a:t>
            </a:r>
            <a:r>
              <a:rPr lang="en-GB" altLang="en-US" b="1" dirty="0" smtClean="0"/>
              <a:t>view</a:t>
            </a:r>
            <a:endParaRPr lang="en-GB" altLang="en-US" b="1" dirty="0" smtClean="0"/>
          </a:p>
        </p:txBody>
      </p:sp>
      <p:graphicFrame>
        <p:nvGraphicFramePr>
          <p:cNvPr id="4" name="Chart 3"/>
          <p:cNvGraphicFramePr>
            <a:graphicFrameLocks/>
          </p:cNvGraphicFramePr>
          <p:nvPr>
            <p:extLst>
              <p:ext uri="{D42A27DB-BD31-4B8C-83A1-F6EECF244321}">
                <p14:modId xmlns:p14="http://schemas.microsoft.com/office/powerpoint/2010/main" val="3944903947"/>
              </p:ext>
            </p:extLst>
          </p:nvPr>
        </p:nvGraphicFramePr>
        <p:xfrm>
          <a:off x="539552" y="1203598"/>
          <a:ext cx="4968552"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528" y="4881806"/>
            <a:ext cx="8000429" cy="338554"/>
          </a:xfrm>
          <a:prstGeom prst="rect">
            <a:avLst/>
          </a:prstGeom>
          <a:noFill/>
        </p:spPr>
        <p:txBody>
          <a:bodyPr wrap="square" rtlCol="0">
            <a:spAutoFit/>
          </a:bodyPr>
          <a:lstStyle/>
          <a:p>
            <a:r>
              <a:rPr lang="en-GB" sz="800" dirty="0">
                <a:solidFill>
                  <a:prstClr val="white"/>
                </a:solidFill>
              </a:rPr>
              <a:t>Source: </a:t>
            </a:r>
            <a:r>
              <a:rPr lang="en-GB" sz="800" dirty="0" smtClean="0">
                <a:solidFill>
                  <a:prstClr val="white"/>
                </a:solidFill>
              </a:rPr>
              <a:t>comScore</a:t>
            </a:r>
            <a:r>
              <a:rPr lang="en-GB" sz="800" dirty="0">
                <a:solidFill>
                  <a:prstClr val="white"/>
                </a:solidFill>
              </a:rPr>
              <a:t>. </a:t>
            </a:r>
            <a:r>
              <a:rPr lang="en-GB" sz="800" dirty="0" smtClean="0">
                <a:solidFill>
                  <a:prstClr val="white"/>
                </a:solidFill>
              </a:rPr>
              <a:t>MMX MP Audience </a:t>
            </a:r>
            <a:r>
              <a:rPr lang="en-GB" sz="800" dirty="0">
                <a:solidFill>
                  <a:prstClr val="white"/>
                </a:solidFill>
              </a:rPr>
              <a:t>Duplication Reports. </a:t>
            </a:r>
            <a:r>
              <a:rPr lang="en-GB" sz="800" dirty="0" smtClean="0">
                <a:solidFill>
                  <a:prstClr val="white"/>
                </a:solidFill>
              </a:rPr>
              <a:t>May 2016. Average Minutes per View for individual age groups indexed against all reader average. Base: All Magnetic media member digital assets (titles with a print equivalent listed on NRS). Full title list available on request</a:t>
            </a:r>
            <a:endParaRPr lang="en-US" sz="800" dirty="0">
              <a:solidFill>
                <a:prstClr val="white"/>
              </a:solidFill>
            </a:endParaRPr>
          </a:p>
        </p:txBody>
      </p:sp>
      <p:sp>
        <p:nvSpPr>
          <p:cNvPr id="6" name="Rectangle 5"/>
          <p:cNvSpPr/>
          <p:nvPr/>
        </p:nvSpPr>
        <p:spPr>
          <a:xfrm>
            <a:off x="6428159" y="2102534"/>
            <a:ext cx="1770482" cy="1477328"/>
          </a:xfrm>
          <a:prstGeom prst="rect">
            <a:avLst/>
          </a:prstGeom>
        </p:spPr>
        <p:txBody>
          <a:bodyPr wrap="square">
            <a:spAutoFit/>
          </a:bodyPr>
          <a:lstStyle/>
          <a:p>
            <a:pPr algn="ctr"/>
            <a:r>
              <a:rPr lang="en-US" dirty="0" smtClean="0">
                <a:solidFill>
                  <a:schemeClr val="tx2"/>
                </a:solidFill>
                <a:cs typeface="Calibri"/>
              </a:rPr>
              <a:t>18-24 </a:t>
            </a:r>
            <a:r>
              <a:rPr lang="en-US" dirty="0" smtClean="0">
                <a:solidFill>
                  <a:schemeClr val="tx2"/>
                </a:solidFill>
                <a:cs typeface="Calibri"/>
              </a:rPr>
              <a:t>year</a:t>
            </a:r>
          </a:p>
          <a:p>
            <a:pPr algn="ctr"/>
            <a:r>
              <a:rPr lang="en-US" dirty="0" smtClean="0">
                <a:solidFill>
                  <a:schemeClr val="tx2"/>
                </a:solidFill>
                <a:cs typeface="Calibri"/>
              </a:rPr>
              <a:t> olds </a:t>
            </a:r>
            <a:r>
              <a:rPr lang="en-US" dirty="0" smtClean="0">
                <a:solidFill>
                  <a:schemeClr val="accent1"/>
                </a:solidFill>
                <a:cs typeface="Calibri"/>
              </a:rPr>
              <a:t>spend 30% longer per visit </a:t>
            </a:r>
            <a:r>
              <a:rPr lang="en-US" dirty="0" smtClean="0">
                <a:solidFill>
                  <a:schemeClr val="tx2"/>
                </a:solidFill>
                <a:cs typeface="Calibri"/>
              </a:rPr>
              <a:t>than the average reader</a:t>
            </a:r>
            <a:endParaRPr lang="en-US" dirty="0">
              <a:solidFill>
                <a:schemeClr val="tx2"/>
              </a:solidFill>
              <a:cs typeface="Calibri"/>
            </a:endParaRPr>
          </a:p>
        </p:txBody>
      </p:sp>
      <p:grpSp>
        <p:nvGrpSpPr>
          <p:cNvPr id="7" name="Group 4"/>
          <p:cNvGrpSpPr>
            <a:grpSpLocks noChangeAspect="1"/>
          </p:cNvGrpSpPr>
          <p:nvPr/>
        </p:nvGrpSpPr>
        <p:grpSpPr bwMode="auto">
          <a:xfrm>
            <a:off x="6300192" y="1812579"/>
            <a:ext cx="1970686" cy="1966053"/>
            <a:chOff x="1263" y="0"/>
            <a:chExt cx="3234" cy="3240"/>
          </a:xfrm>
          <a:solidFill>
            <a:schemeClr val="accent5">
              <a:lumMod val="40000"/>
              <a:lumOff val="60000"/>
            </a:schemeClr>
          </a:solidFill>
        </p:grpSpPr>
        <p:sp>
          <p:nvSpPr>
            <p:cNvPr id="8"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21366526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TGI">
  <a:themeElements>
    <a:clrScheme name="KantarMedia SpherePrint 2">
      <a:dk1>
        <a:srgbClr val="000000"/>
      </a:dk1>
      <a:lt1>
        <a:srgbClr val="FFFFFF"/>
      </a:lt1>
      <a:dk2>
        <a:srgbClr val="717171"/>
      </a:dk2>
      <a:lt2>
        <a:srgbClr val="C0C0C0"/>
      </a:lt2>
      <a:accent1>
        <a:srgbClr val="FF6400"/>
      </a:accent1>
      <a:accent2>
        <a:srgbClr val="FFBE00"/>
      </a:accent2>
      <a:accent3>
        <a:srgbClr val="FFFFFF"/>
      </a:accent3>
      <a:accent4>
        <a:srgbClr val="000000"/>
      </a:accent4>
      <a:accent5>
        <a:srgbClr val="FFB8AA"/>
      </a:accent5>
      <a:accent6>
        <a:srgbClr val="E7AC00"/>
      </a:accent6>
      <a:hlink>
        <a:srgbClr val="BE0000"/>
      </a:hlink>
      <a:folHlink>
        <a:srgbClr val="6EBE00"/>
      </a:folHlink>
    </a:clrScheme>
    <a:fontScheme name="KantarMedia Sphere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smtClean="0">
            <a:ln>
              <a:noFill/>
            </a:ln>
            <a:solidFill>
              <a:schemeClr val="tx1"/>
            </a:solidFill>
            <a:effectLst/>
            <a:latin typeface="Arial" charset="0"/>
          </a:defRPr>
        </a:defPPr>
      </a:lstStyle>
    </a:lnDef>
  </a:objectDefaults>
  <a:extraClrSchemeLst>
    <a:extraClrScheme>
      <a:clrScheme name="KantarMedia SpherePrint 1">
        <a:dk1>
          <a:srgbClr val="717171"/>
        </a:dk1>
        <a:lt1>
          <a:srgbClr val="E7E7E7"/>
        </a:lt1>
        <a:dk2>
          <a:srgbClr val="989898"/>
        </a:dk2>
        <a:lt2>
          <a:srgbClr val="C0C0C0"/>
        </a:lt2>
        <a:accent1>
          <a:srgbClr val="FF6400"/>
        </a:accent1>
        <a:accent2>
          <a:srgbClr val="FFBE00"/>
        </a:accent2>
        <a:accent3>
          <a:srgbClr val="F1F1F1"/>
        </a:accent3>
        <a:accent4>
          <a:srgbClr val="5F5F5F"/>
        </a:accent4>
        <a:accent5>
          <a:srgbClr val="FFB8AA"/>
        </a:accent5>
        <a:accent6>
          <a:srgbClr val="E7AC00"/>
        </a:accent6>
        <a:hlink>
          <a:srgbClr val="BE0000"/>
        </a:hlink>
        <a:folHlink>
          <a:srgbClr val="6EBE00"/>
        </a:folHlink>
      </a:clrScheme>
      <a:clrMap bg1="lt1" tx1="dk1" bg2="lt2" tx2="dk2" accent1="accent1" accent2="accent2" accent3="accent3" accent4="accent4" accent5="accent5" accent6="accent6" hlink="hlink" folHlink="folHlink"/>
    </a:extraClrScheme>
    <a:extraClrScheme>
      <a:clrScheme name="KantarMedia SpherePrint 2">
        <a:dk1>
          <a:srgbClr val="000000"/>
        </a:dk1>
        <a:lt1>
          <a:srgbClr val="FFFFFF"/>
        </a:lt1>
        <a:dk2>
          <a:srgbClr val="717171"/>
        </a:dk2>
        <a:lt2>
          <a:srgbClr val="C0C0C0"/>
        </a:lt2>
        <a:accent1>
          <a:srgbClr val="FF6400"/>
        </a:accent1>
        <a:accent2>
          <a:srgbClr val="FFBE00"/>
        </a:accent2>
        <a:accent3>
          <a:srgbClr val="FFFFFF"/>
        </a:accent3>
        <a:accent4>
          <a:srgbClr val="000000"/>
        </a:accent4>
        <a:accent5>
          <a:srgbClr val="FFB8AA"/>
        </a:accent5>
        <a:accent6>
          <a:srgbClr val="E7AC00"/>
        </a:accent6>
        <a:hlink>
          <a:srgbClr val="BE0000"/>
        </a:hlink>
        <a:folHlink>
          <a:srgbClr val="6EBE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gnetic v1">
  <a:themeElements>
    <a:clrScheme name="Custom 37">
      <a:dk1>
        <a:sysClr val="windowText" lastClr="000000"/>
      </a:dk1>
      <a:lt1>
        <a:sysClr val="window" lastClr="FFFFFF"/>
      </a:lt1>
      <a:dk2>
        <a:srgbClr val="09456A"/>
      </a:dk2>
      <a:lt2>
        <a:srgbClr val="EEECE1"/>
      </a:lt2>
      <a:accent1>
        <a:srgbClr val="E61D72"/>
      </a:accent1>
      <a:accent2>
        <a:srgbClr val="5FB1C2"/>
      </a:accent2>
      <a:accent3>
        <a:srgbClr val="341048"/>
      </a:accent3>
      <a:accent4>
        <a:srgbClr val="9073D5"/>
      </a:accent4>
      <a:accent5>
        <a:srgbClr val="4BACC6"/>
      </a:accent5>
      <a:accent6>
        <a:srgbClr val="022738"/>
      </a:accent6>
      <a:hlink>
        <a:srgbClr val="3794A6"/>
      </a:hlink>
      <a:folHlink>
        <a:srgbClr val="4A3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agnetic v1">
  <a:themeElements>
    <a:clrScheme name="Custom 37">
      <a:dk1>
        <a:sysClr val="windowText" lastClr="000000"/>
      </a:dk1>
      <a:lt1>
        <a:sysClr val="window" lastClr="FFFFFF"/>
      </a:lt1>
      <a:dk2>
        <a:srgbClr val="09456A"/>
      </a:dk2>
      <a:lt2>
        <a:srgbClr val="EEECE1"/>
      </a:lt2>
      <a:accent1>
        <a:srgbClr val="E61D72"/>
      </a:accent1>
      <a:accent2>
        <a:srgbClr val="5FB1C2"/>
      </a:accent2>
      <a:accent3>
        <a:srgbClr val="341048"/>
      </a:accent3>
      <a:accent4>
        <a:srgbClr val="9073D5"/>
      </a:accent4>
      <a:accent5>
        <a:srgbClr val="4BACC6"/>
      </a:accent5>
      <a:accent6>
        <a:srgbClr val="022738"/>
      </a:accent6>
      <a:hlink>
        <a:srgbClr val="3794A6"/>
      </a:hlink>
      <a:folHlink>
        <a:srgbClr val="4A3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2441</TotalTime>
  <Words>1011</Words>
  <Application>Microsoft Macintosh PowerPoint</Application>
  <PresentationFormat>On-screen Show (16:9)</PresentationFormat>
  <Paragraphs>141</Paragraphs>
  <Slides>10</Slides>
  <Notes>6</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1_TGI</vt:lpstr>
      <vt:lpstr>Magnetic v1</vt:lpstr>
      <vt:lpstr>1_Magnetic v1</vt:lpstr>
      <vt:lpstr>PowerPoint Presentation</vt:lpstr>
      <vt:lpstr>Metrics and calculations used in this deck</vt:lpstr>
      <vt:lpstr>NET DIGITAL audience reach</vt:lpstr>
      <vt:lpstr>*Gross monthly users (000)</vt:lpstr>
      <vt:lpstr>age groups: mp Unduplicated % reach</vt:lpstr>
      <vt:lpstr>age groups: mobile unduplicated % reach</vt:lpstr>
      <vt:lpstr>age groups: MP net audience reach</vt:lpstr>
      <vt:lpstr>age GroupS: Mobile unduplicated audience reach</vt:lpstr>
      <vt:lpstr>age groups: minutes per view</vt:lpstr>
      <vt:lpstr>assets included in this analysis</vt:lpstr>
    </vt:vector>
  </TitlesOfParts>
  <Company>Kantar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GiveMeSport - TGI Clickstream</dc:title>
  <dc:creator>Merritt-Harrison, Robert (KMEAL)</dc:creator>
  <cp:lastModifiedBy>Jo Tomlin</cp:lastModifiedBy>
  <cp:revision>138</cp:revision>
  <cp:lastPrinted>2016-08-05T14:48:17Z</cp:lastPrinted>
  <dcterms:created xsi:type="dcterms:W3CDTF">2015-09-01T13:01:51Z</dcterms:created>
  <dcterms:modified xsi:type="dcterms:W3CDTF">2016-08-09T12:58:28Z</dcterms:modified>
</cp:coreProperties>
</file>