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9" r:id="rId3"/>
    <p:sldId id="261" r:id="rId4"/>
    <p:sldId id="257" r:id="rId5"/>
    <p:sldId id="258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72" y="-4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610204935966E-5"/>
          <c:y val="0.0237045996255793"/>
          <c:w val="0.983395024521757"/>
          <c:h val="0.936334715125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  <a:effectLst/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32%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41%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57%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pPr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bg1"/>
                    </a:solidFill>
                    <a:latin typeface="+mn-lt"/>
                    <a:cs typeface="Bookman Old Style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3"/>
                <c:pt idx="0">
                  <c:v>TV</c:v>
                </c:pt>
                <c:pt idx="1">
                  <c:v>Radio</c:v>
                </c:pt>
                <c:pt idx="2">
                  <c:v>Books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0.29</c:v>
                </c:pt>
                <c:pt idx="1">
                  <c:v>0.4</c:v>
                </c:pt>
                <c:pt idx="2">
                  <c:v>0.61</c:v>
                </c:pt>
                <c:pt idx="3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28665672"/>
        <c:axId val="-2128662696"/>
      </c:barChart>
      <c:catAx>
        <c:axId val="-2128665672"/>
        <c:scaling>
          <c:orientation val="minMax"/>
        </c:scaling>
        <c:delete val="1"/>
        <c:axPos val="b"/>
        <c:majorTickMark val="out"/>
        <c:minorTickMark val="none"/>
        <c:tickLblPos val="none"/>
        <c:crossAx val="-2128662696"/>
        <c:crosses val="autoZero"/>
        <c:auto val="1"/>
        <c:lblAlgn val="ctr"/>
        <c:lblOffset val="100"/>
        <c:noMultiLvlLbl val="0"/>
      </c:catAx>
      <c:valAx>
        <c:axId val="-21286626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-2128665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35886689962658"/>
          <c:y val="0.0434447521350167"/>
          <c:w val="0.952822662007468"/>
          <c:h val="0.717164366975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adults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April 14 - March 16</c:v>
                </c:pt>
                <c:pt idx="1">
                  <c:v>April 15 - March 16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11.6</c:v>
                </c:pt>
                <c:pt idx="1">
                  <c:v>16.36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April 14 - March 16</c:v>
                </c:pt>
                <c:pt idx="1">
                  <c:v>April 15 - March 16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5.03</c:v>
                </c:pt>
                <c:pt idx="1">
                  <c:v>7.38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864616"/>
        <c:axId val="-2128861544"/>
      </c:barChart>
      <c:catAx>
        <c:axId val="-2128864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pPr>
            <a:endParaRPr lang="en-US"/>
          </a:p>
        </c:txPr>
        <c:crossAx val="-2128861544"/>
        <c:crosses val="autoZero"/>
        <c:auto val="1"/>
        <c:lblAlgn val="ctr"/>
        <c:lblOffset val="100"/>
        <c:noMultiLvlLbl val="0"/>
      </c:catAx>
      <c:valAx>
        <c:axId val="-212886154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-21288646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39841491079569"/>
          <c:y val="0.895885292084302"/>
          <c:w val="0.518651944995802"/>
          <c:h val="0.0597770941897569"/>
        </c:manualLayout>
      </c:layout>
      <c:overlay val="0"/>
      <c:txPr>
        <a:bodyPr/>
        <a:lstStyle/>
        <a:p>
          <a:pPr>
            <a:defRPr sz="1200">
              <a:solidFill>
                <a:schemeClr val="tx2"/>
              </a:solidFill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0.45471</cdr:x>
      <cdr:y>0.82603</cdr:y>
    </cdr:from>
    <cdr:to>
      <cdr:x>0.52428</cdr:x>
      <cdr:y>0.97475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5554" y="2323404"/>
          <a:ext cx="585303" cy="418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 dirty="0" smtClean="0">
              <a:solidFill>
                <a:schemeClr val="bg1"/>
              </a:solidFill>
            </a:rPr>
            <a:t>72%</a:t>
          </a:r>
          <a:endParaRPr lang="en-GB" sz="18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0.27036</cdr:x>
      <cdr:y>0.62347</cdr:y>
    </cdr:from>
    <cdr:to>
      <cdr:x>0.3184</cdr:x>
      <cdr:y>0.67047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472130" y="2715902"/>
          <a:ext cx="439319" cy="204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 sz="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0.8792</cdr:x>
      <cdr:y>0.62347</cdr:y>
    </cdr:from>
    <cdr:to>
      <cdr:x>0.92871</cdr:x>
      <cdr:y>0.67047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8039405" y="2715902"/>
          <a:ext cx="452729" cy="204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dirty="0" smtClean="0">
              <a:solidFill>
                <a:schemeClr val="bg1"/>
              </a:solidFill>
            </a:rPr>
            <a:t>7.6m</a:t>
          </a:r>
          <a:endParaRPr lang="en-GB" sz="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0.91751</cdr:x>
      <cdr:y>0.62347</cdr:y>
    </cdr:from>
    <cdr:to>
      <cdr:x>0.964</cdr:x>
      <cdr:y>0.67047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8389721" y="2715902"/>
          <a:ext cx="425095" cy="204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dirty="0" smtClean="0">
              <a:solidFill>
                <a:schemeClr val="bg1"/>
              </a:solidFill>
            </a:rPr>
            <a:t>7.7m</a:t>
          </a:r>
          <a:endParaRPr lang="en-GB" sz="800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eg"/><Relationship Id="rId5" Type="http://schemas.microsoft.com/office/2007/relationships/hdphoto" Target="../media/hdphoto2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37000">
                <a:schemeClr val="tx1"/>
              </a:gs>
              <a:gs pos="88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MAGNETIC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336" y="1749935"/>
            <a:ext cx="6511332" cy="821819"/>
          </a:xfrm>
          <a:prstGeom prst="rect">
            <a:avLst/>
          </a:prstGeom>
        </p:spPr>
      </p:pic>
      <p:sp>
        <p:nvSpPr>
          <p:cNvPr id="342" name="Title 343"/>
          <p:cNvSpPr>
            <a:spLocks noGrp="1"/>
          </p:cNvSpPr>
          <p:nvPr>
            <p:ph type="title"/>
          </p:nvPr>
        </p:nvSpPr>
        <p:spPr>
          <a:xfrm>
            <a:off x="2601173" y="3254205"/>
            <a:ext cx="3735364" cy="635347"/>
          </a:xfrm>
        </p:spPr>
        <p:txBody>
          <a:bodyPr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000" kern="1200" cap="all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9414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1"/>
          <a:stretch/>
        </p:blipFill>
        <p:spPr>
          <a:xfrm>
            <a:off x="3669695" y="1105434"/>
            <a:ext cx="5474306" cy="37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652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key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hutterstock_64183273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b="12060"/>
          <a:stretch/>
        </p:blipFill>
        <p:spPr>
          <a:xfrm>
            <a:off x="4582752" y="68383"/>
            <a:ext cx="4561253" cy="46794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25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14" name="Picture 13" descr="shutterstock_113186782 blu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45" y="40012"/>
            <a:ext cx="3228731" cy="4852682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2664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088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picture boxes +x3 T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MAGNETIC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970" y="1586014"/>
            <a:ext cx="6511332" cy="82181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86908" y="1110293"/>
            <a:ext cx="1457296" cy="1485571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855127" y="994250"/>
            <a:ext cx="1720857" cy="1717687"/>
            <a:chOff x="769975" y="1149540"/>
            <a:chExt cx="1720856" cy="1717687"/>
          </a:xfrm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803709" y="1107652"/>
            <a:ext cx="1457296" cy="1485571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3671931" y="991609"/>
            <a:ext cx="1720857" cy="1717687"/>
            <a:chOff x="769975" y="1149540"/>
            <a:chExt cx="1720856" cy="1717687"/>
          </a:xfrm>
        </p:grpSpPr>
        <p:sp>
          <p:nvSpPr>
            <p:cNvPr id="68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615501" y="1104978"/>
            <a:ext cx="1457296" cy="1485571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17" name="Group 116"/>
          <p:cNvGrpSpPr/>
          <p:nvPr userDrawn="1"/>
        </p:nvGrpSpPr>
        <p:grpSpPr>
          <a:xfrm>
            <a:off x="6483719" y="988933"/>
            <a:ext cx="1720857" cy="1717687"/>
            <a:chOff x="769975" y="1149540"/>
            <a:chExt cx="1720856" cy="1717687"/>
          </a:xfrm>
        </p:grpSpPr>
        <p:sp>
          <p:nvSpPr>
            <p:cNvPr id="118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7" name="Text Placeholder 166"/>
          <p:cNvSpPr>
            <a:spLocks noGrp="1"/>
          </p:cNvSpPr>
          <p:nvPr>
            <p:ph type="body" sz="quarter" idx="13"/>
          </p:nvPr>
        </p:nvSpPr>
        <p:spPr>
          <a:xfrm>
            <a:off x="369414" y="2882676"/>
            <a:ext cx="2692284" cy="906463"/>
          </a:xfrm>
        </p:spPr>
        <p:txBody>
          <a:bodyPr/>
          <a:lstStyle>
            <a:lvl1pPr marL="0" indent="0" algn="ctr">
              <a:lnSpc>
                <a:spcPts val="1900"/>
              </a:lnSpc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8" name="Text Placeholder 166"/>
          <p:cNvSpPr>
            <a:spLocks noGrp="1"/>
          </p:cNvSpPr>
          <p:nvPr>
            <p:ph type="body" sz="quarter" idx="14"/>
          </p:nvPr>
        </p:nvSpPr>
        <p:spPr>
          <a:xfrm>
            <a:off x="3186219" y="2882676"/>
            <a:ext cx="2692284" cy="906463"/>
          </a:xfrm>
        </p:spPr>
        <p:txBody>
          <a:bodyPr/>
          <a:lstStyle>
            <a:lvl1pPr marL="0" indent="0" algn="ctr">
              <a:lnSpc>
                <a:spcPts val="1900"/>
              </a:lnSpc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9" name="Text Placeholder 166"/>
          <p:cNvSpPr>
            <a:spLocks noGrp="1"/>
          </p:cNvSpPr>
          <p:nvPr>
            <p:ph type="body" sz="quarter" idx="15"/>
          </p:nvPr>
        </p:nvSpPr>
        <p:spPr>
          <a:xfrm>
            <a:off x="5998007" y="2882676"/>
            <a:ext cx="2692284" cy="906463"/>
          </a:xfrm>
        </p:spPr>
        <p:txBody>
          <a:bodyPr/>
          <a:lstStyle>
            <a:lvl1pPr marL="0" indent="0" algn="ctr">
              <a:lnSpc>
                <a:spcPts val="1900"/>
              </a:lnSpc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71" name="Picture 17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2997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6" grpId="0" animBg="1"/>
      <p:bldP spid="116" grpId="0" animBg="1"/>
      <p:bldP spid="16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picture boxes +x4 T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MAGNETIC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270" y="1845183"/>
            <a:ext cx="6511332" cy="82181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86260" y="1426629"/>
            <a:ext cx="1285890" cy="1310838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669979" y="1337890"/>
            <a:ext cx="1518450" cy="1515653"/>
            <a:chOff x="769975" y="1149540"/>
            <a:chExt cx="1720856" cy="1717687"/>
          </a:xfrm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7" name="Text Placeholder 166"/>
          <p:cNvSpPr>
            <a:spLocks noGrp="1"/>
          </p:cNvSpPr>
          <p:nvPr>
            <p:ph type="body" sz="quarter" idx="13"/>
          </p:nvPr>
        </p:nvSpPr>
        <p:spPr>
          <a:xfrm>
            <a:off x="495945" y="3041921"/>
            <a:ext cx="1866517" cy="1358631"/>
          </a:xfrm>
        </p:spPr>
        <p:txBody>
          <a:bodyPr/>
          <a:lstStyle>
            <a:lvl1pPr marL="0" indent="0" algn="ctr">
              <a:lnSpc>
                <a:spcPts val="1800"/>
              </a:lnSpc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71" name="Picture 17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16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863174" y="1417104"/>
            <a:ext cx="1285890" cy="1310838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70" name="Group 169"/>
          <p:cNvGrpSpPr/>
          <p:nvPr userDrawn="1"/>
        </p:nvGrpSpPr>
        <p:grpSpPr>
          <a:xfrm>
            <a:off x="2746892" y="1328364"/>
            <a:ext cx="1518450" cy="1515653"/>
            <a:chOff x="769975" y="1149540"/>
            <a:chExt cx="1720856" cy="1717687"/>
          </a:xfrm>
        </p:grpSpPr>
        <p:sp>
          <p:nvSpPr>
            <p:cNvPr id="172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878804" y="1409539"/>
            <a:ext cx="1285890" cy="1310838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222" name="Group 221"/>
          <p:cNvGrpSpPr/>
          <p:nvPr userDrawn="1"/>
        </p:nvGrpSpPr>
        <p:grpSpPr>
          <a:xfrm>
            <a:off x="4762523" y="1320799"/>
            <a:ext cx="1518450" cy="1515653"/>
            <a:chOff x="769975" y="1149540"/>
            <a:chExt cx="1720856" cy="1717687"/>
          </a:xfrm>
        </p:grpSpPr>
        <p:sp>
          <p:nvSpPr>
            <p:cNvPr id="223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955979" y="1400015"/>
            <a:ext cx="1285890" cy="1310838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273" name="Group 272"/>
          <p:cNvGrpSpPr/>
          <p:nvPr userDrawn="1"/>
        </p:nvGrpSpPr>
        <p:grpSpPr>
          <a:xfrm>
            <a:off x="6839698" y="1311276"/>
            <a:ext cx="1518450" cy="1515653"/>
            <a:chOff x="769975" y="1149540"/>
            <a:chExt cx="1720856" cy="1717687"/>
          </a:xfrm>
        </p:grpSpPr>
        <p:sp>
          <p:nvSpPr>
            <p:cNvPr id="274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23" name="Text Placeholder 166"/>
          <p:cNvSpPr>
            <a:spLocks noGrp="1"/>
          </p:cNvSpPr>
          <p:nvPr>
            <p:ph type="body" sz="quarter" idx="19"/>
          </p:nvPr>
        </p:nvSpPr>
        <p:spPr>
          <a:xfrm>
            <a:off x="2572859" y="3041921"/>
            <a:ext cx="1866517" cy="1358631"/>
          </a:xfrm>
        </p:spPr>
        <p:txBody>
          <a:bodyPr/>
          <a:lstStyle>
            <a:lvl1pPr marL="0" indent="0" algn="ctr">
              <a:lnSpc>
                <a:spcPts val="1800"/>
              </a:lnSpc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4" name="Text Placeholder 166"/>
          <p:cNvSpPr>
            <a:spLocks noGrp="1"/>
          </p:cNvSpPr>
          <p:nvPr>
            <p:ph type="body" sz="quarter" idx="20"/>
          </p:nvPr>
        </p:nvSpPr>
        <p:spPr>
          <a:xfrm>
            <a:off x="4588489" y="3041921"/>
            <a:ext cx="1866517" cy="1358631"/>
          </a:xfrm>
        </p:spPr>
        <p:txBody>
          <a:bodyPr/>
          <a:lstStyle>
            <a:lvl1pPr marL="0" indent="0" algn="ctr">
              <a:lnSpc>
                <a:spcPts val="1800"/>
              </a:lnSpc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5" name="Text Placeholder 166"/>
          <p:cNvSpPr>
            <a:spLocks noGrp="1"/>
          </p:cNvSpPr>
          <p:nvPr>
            <p:ph type="body" sz="quarter" idx="21"/>
          </p:nvPr>
        </p:nvSpPr>
        <p:spPr>
          <a:xfrm>
            <a:off x="6665664" y="3041921"/>
            <a:ext cx="1866517" cy="1358631"/>
          </a:xfrm>
        </p:spPr>
        <p:txBody>
          <a:bodyPr/>
          <a:lstStyle>
            <a:lvl1pPr marL="0" indent="0" algn="ctr">
              <a:lnSpc>
                <a:spcPts val="1800"/>
              </a:lnSpc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326" name="Picture 32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327" name="Straight Connector 326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8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249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6" grpId="0" animBg="1"/>
      <p:bldP spid="221" grpId="0" animBg="1"/>
      <p:bldP spid="272" grpId="0" animBg="1"/>
      <p:bldP spid="32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5 picture boxes +x5 T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ctangle 475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7187" y="1335514"/>
            <a:ext cx="1177200" cy="117802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413490" y="1251371"/>
            <a:ext cx="1364597" cy="1362084"/>
            <a:chOff x="769975" y="1149540"/>
            <a:chExt cx="1720856" cy="1717687"/>
          </a:xfrm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776323" y="1867095"/>
              <a:ext cx="6809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7" name="Text Placeholder 166"/>
          <p:cNvSpPr>
            <a:spLocks noGrp="1"/>
          </p:cNvSpPr>
          <p:nvPr>
            <p:ph type="body" sz="quarter" idx="13"/>
          </p:nvPr>
        </p:nvSpPr>
        <p:spPr>
          <a:xfrm>
            <a:off x="335058" y="2832489"/>
            <a:ext cx="1521461" cy="1700962"/>
          </a:xfrm>
        </p:spPr>
        <p:txBody>
          <a:bodyPr/>
          <a:lstStyle>
            <a:lvl1pPr marL="0" indent="0" algn="ctr">
              <a:lnSpc>
                <a:spcPts val="1600"/>
              </a:lnSpc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53844" y="1335514"/>
            <a:ext cx="1177200" cy="117802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24" name="Group 323"/>
          <p:cNvGrpSpPr/>
          <p:nvPr userDrawn="1"/>
        </p:nvGrpSpPr>
        <p:grpSpPr>
          <a:xfrm>
            <a:off x="2160148" y="1254527"/>
            <a:ext cx="1364597" cy="1362084"/>
            <a:chOff x="769975" y="1149540"/>
            <a:chExt cx="1720856" cy="1717687"/>
          </a:xfrm>
        </p:grpSpPr>
        <p:sp>
          <p:nvSpPr>
            <p:cNvPr id="325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18"/>
            <p:cNvSpPr>
              <a:spLocks/>
            </p:cNvSpPr>
            <p:nvPr userDrawn="1"/>
          </p:nvSpPr>
          <p:spPr bwMode="auto">
            <a:xfrm>
              <a:off x="776323" y="1867095"/>
              <a:ext cx="6809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990628" y="1335514"/>
            <a:ext cx="1177200" cy="117802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75" name="Group 374"/>
          <p:cNvGrpSpPr/>
          <p:nvPr userDrawn="1"/>
        </p:nvGrpSpPr>
        <p:grpSpPr>
          <a:xfrm>
            <a:off x="3896932" y="1254191"/>
            <a:ext cx="1364597" cy="1362084"/>
            <a:chOff x="769975" y="1149540"/>
            <a:chExt cx="1720856" cy="1717687"/>
          </a:xfrm>
        </p:grpSpPr>
        <p:sp>
          <p:nvSpPr>
            <p:cNvPr id="376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18"/>
            <p:cNvSpPr>
              <a:spLocks/>
            </p:cNvSpPr>
            <p:nvPr userDrawn="1"/>
          </p:nvSpPr>
          <p:spPr bwMode="auto">
            <a:xfrm>
              <a:off x="776323" y="1867095"/>
              <a:ext cx="6809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2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734237" y="1335514"/>
            <a:ext cx="1177200" cy="117802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26" name="Group 425"/>
          <p:cNvGrpSpPr/>
          <p:nvPr userDrawn="1"/>
        </p:nvGrpSpPr>
        <p:grpSpPr>
          <a:xfrm>
            <a:off x="5640544" y="1257348"/>
            <a:ext cx="1364597" cy="1362084"/>
            <a:chOff x="769975" y="1149540"/>
            <a:chExt cx="1720856" cy="1717687"/>
          </a:xfrm>
        </p:grpSpPr>
        <p:sp>
          <p:nvSpPr>
            <p:cNvPr id="427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 18"/>
            <p:cNvSpPr>
              <a:spLocks/>
            </p:cNvSpPr>
            <p:nvPr userDrawn="1"/>
          </p:nvSpPr>
          <p:spPr bwMode="auto">
            <a:xfrm>
              <a:off x="776323" y="1867095"/>
              <a:ext cx="6809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79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468445" y="1335514"/>
            <a:ext cx="1177200" cy="117802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80" name="Group 479"/>
          <p:cNvGrpSpPr/>
          <p:nvPr userDrawn="1"/>
        </p:nvGrpSpPr>
        <p:grpSpPr>
          <a:xfrm>
            <a:off x="7374749" y="1253273"/>
            <a:ext cx="1364597" cy="1362084"/>
            <a:chOff x="769975" y="1149540"/>
            <a:chExt cx="1720856" cy="1717687"/>
          </a:xfrm>
        </p:grpSpPr>
        <p:sp>
          <p:nvSpPr>
            <p:cNvPr id="481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 18"/>
            <p:cNvSpPr>
              <a:spLocks/>
            </p:cNvSpPr>
            <p:nvPr userDrawn="1"/>
          </p:nvSpPr>
          <p:spPr bwMode="auto">
            <a:xfrm>
              <a:off x="776323" y="1867095"/>
              <a:ext cx="6809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1" name="Text Placeholder 166"/>
          <p:cNvSpPr>
            <a:spLocks noGrp="1"/>
          </p:cNvSpPr>
          <p:nvPr>
            <p:ph type="body" sz="quarter" idx="21"/>
          </p:nvPr>
        </p:nvSpPr>
        <p:spPr>
          <a:xfrm>
            <a:off x="2075373" y="2832489"/>
            <a:ext cx="1521461" cy="1700962"/>
          </a:xfrm>
        </p:spPr>
        <p:txBody>
          <a:bodyPr/>
          <a:lstStyle>
            <a:lvl1pPr marL="0" indent="0" algn="ctr">
              <a:lnSpc>
                <a:spcPts val="1600"/>
              </a:lnSpc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32" name="Text Placeholder 166"/>
          <p:cNvSpPr>
            <a:spLocks noGrp="1"/>
          </p:cNvSpPr>
          <p:nvPr>
            <p:ph type="body" sz="quarter" idx="22"/>
          </p:nvPr>
        </p:nvSpPr>
        <p:spPr>
          <a:xfrm>
            <a:off x="3815689" y="2832489"/>
            <a:ext cx="1521461" cy="1700962"/>
          </a:xfrm>
        </p:spPr>
        <p:txBody>
          <a:bodyPr/>
          <a:lstStyle>
            <a:lvl1pPr marL="0" indent="0" algn="ctr">
              <a:lnSpc>
                <a:spcPts val="1600"/>
              </a:lnSpc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33" name="Text Placeholder 166"/>
          <p:cNvSpPr>
            <a:spLocks noGrp="1"/>
          </p:cNvSpPr>
          <p:nvPr>
            <p:ph type="body" sz="quarter" idx="23"/>
          </p:nvPr>
        </p:nvSpPr>
        <p:spPr>
          <a:xfrm>
            <a:off x="5556004" y="2832489"/>
            <a:ext cx="1521461" cy="1700962"/>
          </a:xfrm>
        </p:spPr>
        <p:txBody>
          <a:bodyPr/>
          <a:lstStyle>
            <a:lvl1pPr marL="0" indent="0" algn="ctr">
              <a:lnSpc>
                <a:spcPts val="1600"/>
              </a:lnSpc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34" name="Text Placeholder 166"/>
          <p:cNvSpPr>
            <a:spLocks noGrp="1"/>
          </p:cNvSpPr>
          <p:nvPr>
            <p:ph type="body" sz="quarter" idx="24"/>
          </p:nvPr>
        </p:nvSpPr>
        <p:spPr>
          <a:xfrm>
            <a:off x="7296317" y="2832489"/>
            <a:ext cx="1521461" cy="1700962"/>
          </a:xfrm>
        </p:spPr>
        <p:txBody>
          <a:bodyPr/>
          <a:lstStyle>
            <a:lvl1pPr marL="0" indent="0" algn="ctr">
              <a:lnSpc>
                <a:spcPts val="1600"/>
              </a:lnSpc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535" name="Picture 5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1300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3" grpId="0" animBg="1"/>
      <p:bldP spid="374" grpId="0" animBg="1"/>
      <p:bldP spid="425" grpId="0" animBg="1"/>
      <p:bldP spid="479" grpId="0" animBg="1"/>
      <p:bldP spid="53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x3 picture boxes +x3 T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ctangle 475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35" name="Picture 5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751236" y="1479775"/>
            <a:ext cx="2107554" cy="2107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552500" y="1290559"/>
            <a:ext cx="7925372" cy="2485982"/>
          </a:xfrm>
          <a:custGeom>
            <a:avLst/>
            <a:gdLst/>
            <a:ahLst/>
            <a:cxnLst/>
            <a:rect l="l" t="t" r="r" b="b"/>
            <a:pathLst>
              <a:path w="7925373" h="2485982">
                <a:moveTo>
                  <a:pt x="3056121" y="0"/>
                </a:moveTo>
                <a:cubicBezTo>
                  <a:pt x="3414145" y="0"/>
                  <a:pt x="3736816" y="151368"/>
                  <a:pt x="3962689" y="394477"/>
                </a:cubicBezTo>
                <a:cubicBezTo>
                  <a:pt x="4188562" y="151370"/>
                  <a:pt x="4511231" y="4"/>
                  <a:pt x="4869253" y="4"/>
                </a:cubicBezTo>
                <a:cubicBezTo>
                  <a:pt x="5227276" y="4"/>
                  <a:pt x="5549946" y="151371"/>
                  <a:pt x="5775819" y="394478"/>
                </a:cubicBezTo>
                <a:cubicBezTo>
                  <a:pt x="6001692" y="151371"/>
                  <a:pt x="6324361" y="4"/>
                  <a:pt x="6682384" y="4"/>
                </a:cubicBezTo>
                <a:cubicBezTo>
                  <a:pt x="7368868" y="4"/>
                  <a:pt x="7925373" y="556509"/>
                  <a:pt x="7925373" y="1242993"/>
                </a:cubicBezTo>
                <a:cubicBezTo>
                  <a:pt x="7925373" y="1929477"/>
                  <a:pt x="7368868" y="2485982"/>
                  <a:pt x="6682384" y="2485982"/>
                </a:cubicBezTo>
                <a:cubicBezTo>
                  <a:pt x="6324361" y="2485982"/>
                  <a:pt x="6001692" y="2334615"/>
                  <a:pt x="5775819" y="2091508"/>
                </a:cubicBezTo>
                <a:cubicBezTo>
                  <a:pt x="5549946" y="2334615"/>
                  <a:pt x="5227276" y="2485982"/>
                  <a:pt x="4869253" y="2485982"/>
                </a:cubicBezTo>
                <a:cubicBezTo>
                  <a:pt x="4511229" y="2485982"/>
                  <a:pt x="4188559" y="2334614"/>
                  <a:pt x="3962685" y="2091506"/>
                </a:cubicBezTo>
                <a:cubicBezTo>
                  <a:pt x="3736812" y="2334612"/>
                  <a:pt x="3414143" y="2485978"/>
                  <a:pt x="3056121" y="2485978"/>
                </a:cubicBezTo>
                <a:cubicBezTo>
                  <a:pt x="2698098" y="2485978"/>
                  <a:pt x="2375429" y="2334612"/>
                  <a:pt x="2149556" y="2091504"/>
                </a:cubicBezTo>
                <a:cubicBezTo>
                  <a:pt x="1923683" y="2334613"/>
                  <a:pt x="1601013" y="2485980"/>
                  <a:pt x="1242989" y="2485980"/>
                </a:cubicBezTo>
                <a:cubicBezTo>
                  <a:pt x="556505" y="2485980"/>
                  <a:pt x="0" y="1929475"/>
                  <a:pt x="0" y="1242991"/>
                </a:cubicBezTo>
                <a:cubicBezTo>
                  <a:pt x="0" y="556507"/>
                  <a:pt x="556505" y="2"/>
                  <a:pt x="1242989" y="2"/>
                </a:cubicBezTo>
                <a:cubicBezTo>
                  <a:pt x="1601012" y="2"/>
                  <a:pt x="1923681" y="151369"/>
                  <a:pt x="2149554" y="394476"/>
                </a:cubicBezTo>
                <a:cubicBezTo>
                  <a:pt x="2375427" y="151367"/>
                  <a:pt x="2698097" y="0"/>
                  <a:pt x="3056121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2564163" y="1479773"/>
            <a:ext cx="2107554" cy="2107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4377085" y="1479773"/>
            <a:ext cx="2107554" cy="2107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6190011" y="1479773"/>
            <a:ext cx="2107554" cy="2107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71885" y="2356525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77841" y="2347000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90763" y="2347000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550011" y="2347000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2166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17" grpId="0" animBg="1"/>
      <p:bldP spid="18" grpId="0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ules of at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ctangle 475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35" name="Picture 5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7" name="Oval 26"/>
          <p:cNvSpPr/>
          <p:nvPr userDrawn="1"/>
        </p:nvSpPr>
        <p:spPr>
          <a:xfrm>
            <a:off x="1631867" y="1106790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3032042" y="1106790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4460790" y="1106790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899067" y="1128279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2358856" y="2557821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3777661" y="2554917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25878" y="2538771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1428757" y="942525"/>
            <a:ext cx="6311646" cy="3447107"/>
          </a:xfrm>
          <a:custGeom>
            <a:avLst/>
            <a:gdLst/>
            <a:ahLst/>
            <a:cxnLst/>
            <a:rect l="l" t="t" r="r" b="b"/>
            <a:pathLst>
              <a:path w="6311647" h="3447107">
                <a:moveTo>
                  <a:pt x="1014412" y="0"/>
                </a:moveTo>
                <a:cubicBezTo>
                  <a:pt x="1292838" y="0"/>
                  <a:pt x="1545064" y="112171"/>
                  <a:pt x="1728216" y="293939"/>
                </a:cubicBezTo>
                <a:cubicBezTo>
                  <a:pt x="1911367" y="112171"/>
                  <a:pt x="2163594" y="0"/>
                  <a:pt x="2442020" y="0"/>
                </a:cubicBezTo>
                <a:cubicBezTo>
                  <a:pt x="2720446" y="0"/>
                  <a:pt x="2972672" y="112171"/>
                  <a:pt x="3155824" y="293939"/>
                </a:cubicBezTo>
                <a:cubicBezTo>
                  <a:pt x="3338975" y="112171"/>
                  <a:pt x="3591202" y="0"/>
                  <a:pt x="3869628" y="0"/>
                </a:cubicBezTo>
                <a:cubicBezTo>
                  <a:pt x="4148053" y="0"/>
                  <a:pt x="4400280" y="112171"/>
                  <a:pt x="4583432" y="293939"/>
                </a:cubicBezTo>
                <a:cubicBezTo>
                  <a:pt x="4766583" y="112171"/>
                  <a:pt x="5018810" y="0"/>
                  <a:pt x="5297235" y="0"/>
                </a:cubicBezTo>
                <a:cubicBezTo>
                  <a:pt x="5857479" y="0"/>
                  <a:pt x="6311647" y="454168"/>
                  <a:pt x="6311647" y="1014412"/>
                </a:cubicBezTo>
                <a:cubicBezTo>
                  <a:pt x="6311647" y="1496389"/>
                  <a:pt x="5975511" y="1899858"/>
                  <a:pt x="5524674" y="2002301"/>
                </a:cubicBezTo>
                <a:cubicBezTo>
                  <a:pt x="5587168" y="2132592"/>
                  <a:pt x="5621512" y="2278633"/>
                  <a:pt x="5621512" y="2432695"/>
                </a:cubicBezTo>
                <a:cubicBezTo>
                  <a:pt x="5621512" y="2992939"/>
                  <a:pt x="5167344" y="3447107"/>
                  <a:pt x="4607100" y="3447107"/>
                </a:cubicBezTo>
                <a:cubicBezTo>
                  <a:pt x="4328675" y="3447107"/>
                  <a:pt x="4076448" y="3334936"/>
                  <a:pt x="3893296" y="3153168"/>
                </a:cubicBezTo>
                <a:cubicBezTo>
                  <a:pt x="3710145" y="3334936"/>
                  <a:pt x="3457917" y="3447107"/>
                  <a:pt x="3179492" y="3447107"/>
                </a:cubicBezTo>
                <a:cubicBezTo>
                  <a:pt x="2901066" y="3447107"/>
                  <a:pt x="2648839" y="3334936"/>
                  <a:pt x="2465688" y="3153168"/>
                </a:cubicBezTo>
                <a:cubicBezTo>
                  <a:pt x="2282536" y="3334936"/>
                  <a:pt x="2030310" y="3447107"/>
                  <a:pt x="1751884" y="3447107"/>
                </a:cubicBezTo>
                <a:cubicBezTo>
                  <a:pt x="1191640" y="3447107"/>
                  <a:pt x="737472" y="2992939"/>
                  <a:pt x="737472" y="2432695"/>
                </a:cubicBezTo>
                <a:cubicBezTo>
                  <a:pt x="737472" y="2282173"/>
                  <a:pt x="770256" y="2139308"/>
                  <a:pt x="829989" y="2011270"/>
                </a:cubicBezTo>
                <a:cubicBezTo>
                  <a:pt x="357722" y="1925287"/>
                  <a:pt x="0" y="1511625"/>
                  <a:pt x="0" y="1014412"/>
                </a:cubicBezTo>
                <a:cubicBezTo>
                  <a:pt x="0" y="454168"/>
                  <a:pt x="454168" y="0"/>
                  <a:pt x="1014412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97306" y="1703683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119697" y="1710112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0155" y="1710112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48061" y="1710112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433309" y="3251887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891757" y="3251887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403586" y="3251887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93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8" grpId="0"/>
      <p:bldP spid="44" grpId="0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ctangle 475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hutterstock_113186782 bl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45" y="46588"/>
            <a:ext cx="3228731" cy="4852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35" name="Picture 53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686612" y="2262876"/>
            <a:ext cx="1493849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552501" y="2128759"/>
            <a:ext cx="8239077" cy="1762082"/>
          </a:xfrm>
          <a:custGeom>
            <a:avLst/>
            <a:gdLst/>
            <a:ahLst/>
            <a:cxnLst/>
            <a:rect l="l" t="t" r="r" b="b"/>
            <a:pathLst>
              <a:path w="8239078" h="1762082">
                <a:moveTo>
                  <a:pt x="2176439" y="0"/>
                </a:moveTo>
                <a:cubicBezTo>
                  <a:pt x="2433683" y="0"/>
                  <a:pt x="2665176" y="110248"/>
                  <a:pt x="2824141" y="288003"/>
                </a:cubicBezTo>
                <a:cubicBezTo>
                  <a:pt x="2983105" y="110250"/>
                  <a:pt x="3214598" y="4"/>
                  <a:pt x="3471839" y="4"/>
                </a:cubicBezTo>
                <a:cubicBezTo>
                  <a:pt x="3729081" y="4"/>
                  <a:pt x="3960574" y="110251"/>
                  <a:pt x="4119538" y="288004"/>
                </a:cubicBezTo>
                <a:cubicBezTo>
                  <a:pt x="4278503" y="110250"/>
                  <a:pt x="4509996" y="2"/>
                  <a:pt x="4767239" y="2"/>
                </a:cubicBezTo>
                <a:cubicBezTo>
                  <a:pt x="5024482" y="2"/>
                  <a:pt x="5255976" y="110250"/>
                  <a:pt x="5414940" y="288004"/>
                </a:cubicBezTo>
                <a:cubicBezTo>
                  <a:pt x="5573904" y="110251"/>
                  <a:pt x="5805397" y="4"/>
                  <a:pt x="6062639" y="4"/>
                </a:cubicBezTo>
                <a:cubicBezTo>
                  <a:pt x="6319881" y="4"/>
                  <a:pt x="6551374" y="110251"/>
                  <a:pt x="6710338" y="288004"/>
                </a:cubicBezTo>
                <a:cubicBezTo>
                  <a:pt x="6869303" y="110250"/>
                  <a:pt x="7100796" y="2"/>
                  <a:pt x="7358039" y="2"/>
                </a:cubicBezTo>
                <a:cubicBezTo>
                  <a:pt x="7844623" y="2"/>
                  <a:pt x="8239078" y="394457"/>
                  <a:pt x="8239078" y="881041"/>
                </a:cubicBezTo>
                <a:cubicBezTo>
                  <a:pt x="8239078" y="1367625"/>
                  <a:pt x="7844623" y="1762080"/>
                  <a:pt x="7358039" y="1762080"/>
                </a:cubicBezTo>
                <a:cubicBezTo>
                  <a:pt x="7100797" y="1762080"/>
                  <a:pt x="6869304" y="1651833"/>
                  <a:pt x="6710340" y="1474080"/>
                </a:cubicBezTo>
                <a:cubicBezTo>
                  <a:pt x="6551376" y="1651835"/>
                  <a:pt x="6319882" y="1762082"/>
                  <a:pt x="6062639" y="1762082"/>
                </a:cubicBezTo>
                <a:cubicBezTo>
                  <a:pt x="5805396" y="1762082"/>
                  <a:pt x="5573903" y="1651835"/>
                  <a:pt x="5414938" y="1474080"/>
                </a:cubicBezTo>
                <a:cubicBezTo>
                  <a:pt x="5255974" y="1651833"/>
                  <a:pt x="5024481" y="1762080"/>
                  <a:pt x="4767239" y="1762080"/>
                </a:cubicBezTo>
                <a:cubicBezTo>
                  <a:pt x="4509997" y="1762080"/>
                  <a:pt x="4278504" y="1651833"/>
                  <a:pt x="4119540" y="1474080"/>
                </a:cubicBezTo>
                <a:cubicBezTo>
                  <a:pt x="3960576" y="1651835"/>
                  <a:pt x="3729082" y="1762082"/>
                  <a:pt x="3471839" y="1762082"/>
                </a:cubicBezTo>
                <a:cubicBezTo>
                  <a:pt x="3214596" y="1762082"/>
                  <a:pt x="2983102" y="1651834"/>
                  <a:pt x="2824137" y="1474079"/>
                </a:cubicBezTo>
                <a:cubicBezTo>
                  <a:pt x="2665173" y="1651832"/>
                  <a:pt x="2433681" y="1762078"/>
                  <a:pt x="2176439" y="1762078"/>
                </a:cubicBezTo>
                <a:cubicBezTo>
                  <a:pt x="1919197" y="1762078"/>
                  <a:pt x="1687704" y="1651831"/>
                  <a:pt x="1528740" y="1474078"/>
                </a:cubicBezTo>
                <a:cubicBezTo>
                  <a:pt x="1369776" y="1651833"/>
                  <a:pt x="1138282" y="1762080"/>
                  <a:pt x="881039" y="1762080"/>
                </a:cubicBezTo>
                <a:cubicBezTo>
                  <a:pt x="394455" y="1762080"/>
                  <a:pt x="0" y="1367625"/>
                  <a:pt x="0" y="881041"/>
                </a:cubicBezTo>
                <a:cubicBezTo>
                  <a:pt x="0" y="394457"/>
                  <a:pt x="394455" y="2"/>
                  <a:pt x="881039" y="2"/>
                </a:cubicBezTo>
                <a:cubicBezTo>
                  <a:pt x="1138281" y="2"/>
                  <a:pt x="1369774" y="110249"/>
                  <a:pt x="1528738" y="288002"/>
                </a:cubicBezTo>
                <a:cubicBezTo>
                  <a:pt x="1687703" y="110248"/>
                  <a:pt x="1919196" y="0"/>
                  <a:pt x="217643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1978203" y="2262876"/>
            <a:ext cx="1493849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3269792" y="2262876"/>
            <a:ext cx="1493849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4561383" y="2262876"/>
            <a:ext cx="1493849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852974" y="2262876"/>
            <a:ext cx="1493849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7144562" y="2262876"/>
            <a:ext cx="1493849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5661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03844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302026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00205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898388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234668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485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5" grpId="0" build="p">
        <p:tmplLst>
          <p:tmpl lvl="2">
            <p:tnLst>
              <p:par>
                <p:cTn xmlns:p14="http://schemas.microsoft.com/office/powerpoint/2010/main"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2">
            <p:tnLst>
              <p:par>
                <p:cTn xmlns:p14="http://schemas.microsoft.com/office/powerpoint/2010/main"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2">
            <p:tnLst>
              <p:par>
                <p:cTn xmlns:p14="http://schemas.microsoft.com/office/powerpoint/2010/main"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2">
            <p:tnLst>
              <p:par>
                <p:cTn xmlns:p14="http://schemas.microsoft.com/office/powerpoint/2010/main"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2">
            <p:tnLst>
              <p:par>
                <p:cTn xmlns:p14="http://schemas.microsoft.com/office/powerpoint/2010/main"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2">
            <p:tnLst>
              <p:par>
                <p:cTn xmlns:p14="http://schemas.microsoft.com/office/powerpoint/2010/main"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968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696139" y="1443728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52497" y="1290561"/>
            <a:ext cx="7943756" cy="2028778"/>
          </a:xfrm>
          <a:custGeom>
            <a:avLst/>
            <a:gdLst/>
            <a:ahLst/>
            <a:cxnLst/>
            <a:rect l="l" t="t" r="r" b="b"/>
            <a:pathLst>
              <a:path w="7943756" h="2028778">
                <a:moveTo>
                  <a:pt x="1014389" y="0"/>
                </a:moveTo>
                <a:cubicBezTo>
                  <a:pt x="1306319" y="0"/>
                  <a:pt x="1569446" y="123318"/>
                  <a:pt x="1753762" y="321414"/>
                </a:cubicBezTo>
                <a:cubicBezTo>
                  <a:pt x="1938078" y="123318"/>
                  <a:pt x="2201204" y="0"/>
                  <a:pt x="2493134" y="0"/>
                </a:cubicBezTo>
                <a:cubicBezTo>
                  <a:pt x="2785064" y="0"/>
                  <a:pt x="3048191" y="123318"/>
                  <a:pt x="3232507" y="321414"/>
                </a:cubicBezTo>
                <a:cubicBezTo>
                  <a:pt x="3416823" y="123318"/>
                  <a:pt x="3679950" y="0"/>
                  <a:pt x="3971879" y="0"/>
                </a:cubicBezTo>
                <a:cubicBezTo>
                  <a:pt x="4263809" y="0"/>
                  <a:pt x="4526936" y="123318"/>
                  <a:pt x="4711252" y="321414"/>
                </a:cubicBezTo>
                <a:cubicBezTo>
                  <a:pt x="4895568" y="123318"/>
                  <a:pt x="5158695" y="0"/>
                  <a:pt x="5450624" y="0"/>
                </a:cubicBezTo>
                <a:cubicBezTo>
                  <a:pt x="5742553" y="0"/>
                  <a:pt x="6005680" y="123318"/>
                  <a:pt x="6189996" y="321413"/>
                </a:cubicBezTo>
                <a:cubicBezTo>
                  <a:pt x="6374312" y="123318"/>
                  <a:pt x="6637438" y="0"/>
                  <a:pt x="6929367" y="0"/>
                </a:cubicBezTo>
                <a:cubicBezTo>
                  <a:pt x="7489599" y="0"/>
                  <a:pt x="7943756" y="454157"/>
                  <a:pt x="7943756" y="1014389"/>
                </a:cubicBezTo>
                <a:cubicBezTo>
                  <a:pt x="7943756" y="1574621"/>
                  <a:pt x="7489599" y="2028778"/>
                  <a:pt x="6929367" y="2028778"/>
                </a:cubicBezTo>
                <a:cubicBezTo>
                  <a:pt x="6637438" y="2028778"/>
                  <a:pt x="6374312" y="1905461"/>
                  <a:pt x="6189996" y="1707365"/>
                </a:cubicBezTo>
                <a:cubicBezTo>
                  <a:pt x="6005680" y="1905461"/>
                  <a:pt x="5742553" y="2028778"/>
                  <a:pt x="5450624" y="2028778"/>
                </a:cubicBezTo>
                <a:cubicBezTo>
                  <a:pt x="5158695" y="2028778"/>
                  <a:pt x="4895568" y="1905460"/>
                  <a:pt x="4711252" y="1707364"/>
                </a:cubicBezTo>
                <a:cubicBezTo>
                  <a:pt x="4526936" y="1905460"/>
                  <a:pt x="4263809" y="2028778"/>
                  <a:pt x="3971879" y="2028778"/>
                </a:cubicBezTo>
                <a:cubicBezTo>
                  <a:pt x="3679950" y="2028778"/>
                  <a:pt x="3416823" y="1905460"/>
                  <a:pt x="3232507" y="1707364"/>
                </a:cubicBezTo>
                <a:cubicBezTo>
                  <a:pt x="3048191" y="1905460"/>
                  <a:pt x="2785064" y="2028778"/>
                  <a:pt x="2493134" y="2028778"/>
                </a:cubicBezTo>
                <a:cubicBezTo>
                  <a:pt x="2201204" y="2028778"/>
                  <a:pt x="1938078" y="1905460"/>
                  <a:pt x="1753762" y="1707364"/>
                </a:cubicBezTo>
                <a:cubicBezTo>
                  <a:pt x="1569446" y="1905460"/>
                  <a:pt x="1306319" y="2028778"/>
                  <a:pt x="1014389" y="2028778"/>
                </a:cubicBezTo>
                <a:cubicBezTo>
                  <a:pt x="454157" y="2028778"/>
                  <a:pt x="0" y="1574621"/>
                  <a:pt x="0" y="1014389"/>
                </a:cubicBezTo>
                <a:cubicBezTo>
                  <a:pt x="0" y="454157"/>
                  <a:pt x="454157" y="0"/>
                  <a:pt x="101438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2162989" y="1443728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3673927" y="1443728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131250" y="1443728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626677" y="1443728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24235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16395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55" y="2100400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00715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792875" y="2100400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5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key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hutterstock_64183273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b="12060"/>
          <a:stretch/>
        </p:blipFill>
        <p:spPr>
          <a:xfrm>
            <a:off x="4582752" y="78154"/>
            <a:ext cx="4561253" cy="46794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696139" y="1443728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52497" y="1290561"/>
            <a:ext cx="7943756" cy="2028778"/>
          </a:xfrm>
          <a:custGeom>
            <a:avLst/>
            <a:gdLst/>
            <a:ahLst/>
            <a:cxnLst/>
            <a:rect l="l" t="t" r="r" b="b"/>
            <a:pathLst>
              <a:path w="7943756" h="2028778">
                <a:moveTo>
                  <a:pt x="1014389" y="0"/>
                </a:moveTo>
                <a:cubicBezTo>
                  <a:pt x="1306319" y="0"/>
                  <a:pt x="1569446" y="123318"/>
                  <a:pt x="1753762" y="321414"/>
                </a:cubicBezTo>
                <a:cubicBezTo>
                  <a:pt x="1938078" y="123318"/>
                  <a:pt x="2201204" y="0"/>
                  <a:pt x="2493134" y="0"/>
                </a:cubicBezTo>
                <a:cubicBezTo>
                  <a:pt x="2785064" y="0"/>
                  <a:pt x="3048191" y="123318"/>
                  <a:pt x="3232507" y="321414"/>
                </a:cubicBezTo>
                <a:cubicBezTo>
                  <a:pt x="3416823" y="123318"/>
                  <a:pt x="3679950" y="0"/>
                  <a:pt x="3971879" y="0"/>
                </a:cubicBezTo>
                <a:cubicBezTo>
                  <a:pt x="4263809" y="0"/>
                  <a:pt x="4526936" y="123318"/>
                  <a:pt x="4711252" y="321414"/>
                </a:cubicBezTo>
                <a:cubicBezTo>
                  <a:pt x="4895568" y="123318"/>
                  <a:pt x="5158695" y="0"/>
                  <a:pt x="5450624" y="0"/>
                </a:cubicBezTo>
                <a:cubicBezTo>
                  <a:pt x="5742553" y="0"/>
                  <a:pt x="6005680" y="123318"/>
                  <a:pt x="6189996" y="321413"/>
                </a:cubicBezTo>
                <a:cubicBezTo>
                  <a:pt x="6374312" y="123318"/>
                  <a:pt x="6637438" y="0"/>
                  <a:pt x="6929367" y="0"/>
                </a:cubicBezTo>
                <a:cubicBezTo>
                  <a:pt x="7489599" y="0"/>
                  <a:pt x="7943756" y="454157"/>
                  <a:pt x="7943756" y="1014389"/>
                </a:cubicBezTo>
                <a:cubicBezTo>
                  <a:pt x="7943756" y="1574621"/>
                  <a:pt x="7489599" y="2028778"/>
                  <a:pt x="6929367" y="2028778"/>
                </a:cubicBezTo>
                <a:cubicBezTo>
                  <a:pt x="6637438" y="2028778"/>
                  <a:pt x="6374312" y="1905461"/>
                  <a:pt x="6189996" y="1707365"/>
                </a:cubicBezTo>
                <a:cubicBezTo>
                  <a:pt x="6005680" y="1905461"/>
                  <a:pt x="5742553" y="2028778"/>
                  <a:pt x="5450624" y="2028778"/>
                </a:cubicBezTo>
                <a:cubicBezTo>
                  <a:pt x="5158695" y="2028778"/>
                  <a:pt x="4895568" y="1905460"/>
                  <a:pt x="4711252" y="1707364"/>
                </a:cubicBezTo>
                <a:cubicBezTo>
                  <a:pt x="4526936" y="1905460"/>
                  <a:pt x="4263809" y="2028778"/>
                  <a:pt x="3971879" y="2028778"/>
                </a:cubicBezTo>
                <a:cubicBezTo>
                  <a:pt x="3679950" y="2028778"/>
                  <a:pt x="3416823" y="1905460"/>
                  <a:pt x="3232507" y="1707364"/>
                </a:cubicBezTo>
                <a:cubicBezTo>
                  <a:pt x="3048191" y="1905460"/>
                  <a:pt x="2785064" y="2028778"/>
                  <a:pt x="2493134" y="2028778"/>
                </a:cubicBezTo>
                <a:cubicBezTo>
                  <a:pt x="2201204" y="2028778"/>
                  <a:pt x="1938078" y="1905460"/>
                  <a:pt x="1753762" y="1707364"/>
                </a:cubicBezTo>
                <a:cubicBezTo>
                  <a:pt x="1569446" y="1905460"/>
                  <a:pt x="1306319" y="2028778"/>
                  <a:pt x="1014389" y="2028778"/>
                </a:cubicBezTo>
                <a:cubicBezTo>
                  <a:pt x="454157" y="2028778"/>
                  <a:pt x="0" y="1574621"/>
                  <a:pt x="0" y="1014389"/>
                </a:cubicBezTo>
                <a:cubicBezTo>
                  <a:pt x="0" y="454157"/>
                  <a:pt x="454157" y="0"/>
                  <a:pt x="101438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2162989" y="1443728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3673927" y="1443728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131250" y="1443728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626677" y="1443728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24235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16395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55" y="2100400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00715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792875" y="2100400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26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 word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696139" y="1053203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52497" y="900036"/>
            <a:ext cx="7943756" cy="2028778"/>
          </a:xfrm>
          <a:custGeom>
            <a:avLst/>
            <a:gdLst/>
            <a:ahLst/>
            <a:cxnLst/>
            <a:rect l="l" t="t" r="r" b="b"/>
            <a:pathLst>
              <a:path w="7943756" h="2028778">
                <a:moveTo>
                  <a:pt x="1014389" y="0"/>
                </a:moveTo>
                <a:cubicBezTo>
                  <a:pt x="1306319" y="0"/>
                  <a:pt x="1569446" y="123318"/>
                  <a:pt x="1753762" y="321414"/>
                </a:cubicBezTo>
                <a:cubicBezTo>
                  <a:pt x="1938078" y="123318"/>
                  <a:pt x="2201204" y="0"/>
                  <a:pt x="2493134" y="0"/>
                </a:cubicBezTo>
                <a:cubicBezTo>
                  <a:pt x="2785064" y="0"/>
                  <a:pt x="3048191" y="123318"/>
                  <a:pt x="3232507" y="321414"/>
                </a:cubicBezTo>
                <a:cubicBezTo>
                  <a:pt x="3416823" y="123318"/>
                  <a:pt x="3679950" y="0"/>
                  <a:pt x="3971879" y="0"/>
                </a:cubicBezTo>
                <a:cubicBezTo>
                  <a:pt x="4263809" y="0"/>
                  <a:pt x="4526936" y="123318"/>
                  <a:pt x="4711252" y="321414"/>
                </a:cubicBezTo>
                <a:cubicBezTo>
                  <a:pt x="4895568" y="123318"/>
                  <a:pt x="5158695" y="0"/>
                  <a:pt x="5450624" y="0"/>
                </a:cubicBezTo>
                <a:cubicBezTo>
                  <a:pt x="5742553" y="0"/>
                  <a:pt x="6005680" y="123318"/>
                  <a:pt x="6189996" y="321413"/>
                </a:cubicBezTo>
                <a:cubicBezTo>
                  <a:pt x="6374312" y="123318"/>
                  <a:pt x="6637438" y="0"/>
                  <a:pt x="6929367" y="0"/>
                </a:cubicBezTo>
                <a:cubicBezTo>
                  <a:pt x="7489599" y="0"/>
                  <a:pt x="7943756" y="454157"/>
                  <a:pt x="7943756" y="1014389"/>
                </a:cubicBezTo>
                <a:cubicBezTo>
                  <a:pt x="7943756" y="1574621"/>
                  <a:pt x="7489599" y="2028778"/>
                  <a:pt x="6929367" y="2028778"/>
                </a:cubicBezTo>
                <a:cubicBezTo>
                  <a:pt x="6637438" y="2028778"/>
                  <a:pt x="6374312" y="1905461"/>
                  <a:pt x="6189996" y="1707365"/>
                </a:cubicBezTo>
                <a:cubicBezTo>
                  <a:pt x="6005680" y="1905461"/>
                  <a:pt x="5742553" y="2028778"/>
                  <a:pt x="5450624" y="2028778"/>
                </a:cubicBezTo>
                <a:cubicBezTo>
                  <a:pt x="5158695" y="2028778"/>
                  <a:pt x="4895568" y="1905460"/>
                  <a:pt x="4711252" y="1707364"/>
                </a:cubicBezTo>
                <a:cubicBezTo>
                  <a:pt x="4526936" y="1905460"/>
                  <a:pt x="4263809" y="2028778"/>
                  <a:pt x="3971879" y="2028778"/>
                </a:cubicBezTo>
                <a:cubicBezTo>
                  <a:pt x="3679950" y="2028778"/>
                  <a:pt x="3416823" y="1905460"/>
                  <a:pt x="3232507" y="1707364"/>
                </a:cubicBezTo>
                <a:cubicBezTo>
                  <a:pt x="3048191" y="1905460"/>
                  <a:pt x="2785064" y="2028778"/>
                  <a:pt x="2493134" y="2028778"/>
                </a:cubicBezTo>
                <a:cubicBezTo>
                  <a:pt x="2201204" y="2028778"/>
                  <a:pt x="1938078" y="1905460"/>
                  <a:pt x="1753762" y="1707364"/>
                </a:cubicBezTo>
                <a:cubicBezTo>
                  <a:pt x="1569446" y="1905460"/>
                  <a:pt x="1306319" y="2028778"/>
                  <a:pt x="1014389" y="2028778"/>
                </a:cubicBezTo>
                <a:cubicBezTo>
                  <a:pt x="454157" y="2028778"/>
                  <a:pt x="0" y="1574621"/>
                  <a:pt x="0" y="1014389"/>
                </a:cubicBezTo>
                <a:cubicBezTo>
                  <a:pt x="0" y="454157"/>
                  <a:pt x="454157" y="0"/>
                  <a:pt x="101438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2162989" y="1053203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3673927" y="1053203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131250" y="1053203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626677" y="1053203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3762" y="17562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25922" y="1756249"/>
            <a:ext cx="1425652" cy="447200"/>
          </a:xfrm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18082" y="1757500"/>
            <a:ext cx="1425652" cy="447200"/>
          </a:xfrm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10242" y="1756249"/>
            <a:ext cx="1425652" cy="447200"/>
          </a:xfrm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02401" y="1757500"/>
            <a:ext cx="1425652" cy="447200"/>
          </a:xfrm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3171" y="307445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97677" y="307445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882187" y="307445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366694" y="307445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851204" y="307445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30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key word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52497" y="900036"/>
            <a:ext cx="7943756" cy="2028778"/>
          </a:xfrm>
          <a:custGeom>
            <a:avLst/>
            <a:gdLst/>
            <a:ahLst/>
            <a:cxnLst/>
            <a:rect l="l" t="t" r="r" b="b"/>
            <a:pathLst>
              <a:path w="7943756" h="2028778">
                <a:moveTo>
                  <a:pt x="1014389" y="0"/>
                </a:moveTo>
                <a:cubicBezTo>
                  <a:pt x="1306319" y="0"/>
                  <a:pt x="1569446" y="123318"/>
                  <a:pt x="1753762" y="321414"/>
                </a:cubicBezTo>
                <a:cubicBezTo>
                  <a:pt x="1938078" y="123318"/>
                  <a:pt x="2201204" y="0"/>
                  <a:pt x="2493134" y="0"/>
                </a:cubicBezTo>
                <a:cubicBezTo>
                  <a:pt x="2785064" y="0"/>
                  <a:pt x="3048191" y="123318"/>
                  <a:pt x="3232507" y="321414"/>
                </a:cubicBezTo>
                <a:cubicBezTo>
                  <a:pt x="3416823" y="123318"/>
                  <a:pt x="3679950" y="0"/>
                  <a:pt x="3971879" y="0"/>
                </a:cubicBezTo>
                <a:cubicBezTo>
                  <a:pt x="4263809" y="0"/>
                  <a:pt x="4526936" y="123318"/>
                  <a:pt x="4711252" y="321414"/>
                </a:cubicBezTo>
                <a:cubicBezTo>
                  <a:pt x="4895568" y="123318"/>
                  <a:pt x="5158695" y="0"/>
                  <a:pt x="5450624" y="0"/>
                </a:cubicBezTo>
                <a:cubicBezTo>
                  <a:pt x="5742553" y="0"/>
                  <a:pt x="6005680" y="123318"/>
                  <a:pt x="6189996" y="321413"/>
                </a:cubicBezTo>
                <a:cubicBezTo>
                  <a:pt x="6374312" y="123318"/>
                  <a:pt x="6637438" y="0"/>
                  <a:pt x="6929367" y="0"/>
                </a:cubicBezTo>
                <a:cubicBezTo>
                  <a:pt x="7489599" y="0"/>
                  <a:pt x="7943756" y="454157"/>
                  <a:pt x="7943756" y="1014389"/>
                </a:cubicBezTo>
                <a:cubicBezTo>
                  <a:pt x="7943756" y="1574621"/>
                  <a:pt x="7489599" y="2028778"/>
                  <a:pt x="6929367" y="2028778"/>
                </a:cubicBezTo>
                <a:cubicBezTo>
                  <a:pt x="6637438" y="2028778"/>
                  <a:pt x="6374312" y="1905461"/>
                  <a:pt x="6189996" y="1707365"/>
                </a:cubicBezTo>
                <a:cubicBezTo>
                  <a:pt x="6005680" y="1905461"/>
                  <a:pt x="5742553" y="2028778"/>
                  <a:pt x="5450624" y="2028778"/>
                </a:cubicBezTo>
                <a:cubicBezTo>
                  <a:pt x="5158695" y="2028778"/>
                  <a:pt x="4895568" y="1905460"/>
                  <a:pt x="4711252" y="1707364"/>
                </a:cubicBezTo>
                <a:cubicBezTo>
                  <a:pt x="4526936" y="1905460"/>
                  <a:pt x="4263809" y="2028778"/>
                  <a:pt x="3971879" y="2028778"/>
                </a:cubicBezTo>
                <a:cubicBezTo>
                  <a:pt x="3679950" y="2028778"/>
                  <a:pt x="3416823" y="1905460"/>
                  <a:pt x="3232507" y="1707364"/>
                </a:cubicBezTo>
                <a:cubicBezTo>
                  <a:pt x="3048191" y="1905460"/>
                  <a:pt x="2785064" y="2028778"/>
                  <a:pt x="2493134" y="2028778"/>
                </a:cubicBezTo>
                <a:cubicBezTo>
                  <a:pt x="2201204" y="2028778"/>
                  <a:pt x="1938078" y="1905460"/>
                  <a:pt x="1753762" y="1707364"/>
                </a:cubicBezTo>
                <a:cubicBezTo>
                  <a:pt x="1569446" y="1905460"/>
                  <a:pt x="1306319" y="2028778"/>
                  <a:pt x="1014389" y="2028778"/>
                </a:cubicBezTo>
                <a:cubicBezTo>
                  <a:pt x="454157" y="2028778"/>
                  <a:pt x="0" y="1574621"/>
                  <a:pt x="0" y="1014389"/>
                </a:cubicBezTo>
                <a:cubicBezTo>
                  <a:pt x="0" y="454157"/>
                  <a:pt x="454157" y="0"/>
                  <a:pt x="101438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3762" y="3489799"/>
            <a:ext cx="1425652" cy="447200"/>
          </a:xfrm>
          <a:solidFill>
            <a:schemeClr val="accent2"/>
          </a:solidFill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25922" y="3489799"/>
            <a:ext cx="1425652" cy="447200"/>
          </a:xfrm>
          <a:solidFill>
            <a:schemeClr val="accent2"/>
          </a:solidFill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18082" y="3491049"/>
            <a:ext cx="1425652" cy="447200"/>
          </a:xfrm>
          <a:solidFill>
            <a:schemeClr val="accent2"/>
          </a:solidFill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</a:t>
            </a:r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10242" y="3489799"/>
            <a:ext cx="1425652" cy="447200"/>
          </a:xfrm>
          <a:solidFill>
            <a:schemeClr val="accent2"/>
          </a:solidFill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02401" y="3491049"/>
            <a:ext cx="1425652" cy="447200"/>
          </a:xfrm>
          <a:solidFill>
            <a:schemeClr val="accent2"/>
          </a:solidFill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</a:t>
            </a:r>
            <a:endParaRPr lang="en-US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3171" y="126198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97677" y="126198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882187" y="126198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366694" y="126198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851204" y="126198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12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xmlns:p14="http://schemas.microsoft.com/office/powerpoint/2010/main"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key word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600126" y="529854"/>
            <a:ext cx="7943756" cy="2028778"/>
          </a:xfrm>
          <a:custGeom>
            <a:avLst/>
            <a:gdLst/>
            <a:ahLst/>
            <a:cxnLst/>
            <a:rect l="l" t="t" r="r" b="b"/>
            <a:pathLst>
              <a:path w="7943756" h="2028778">
                <a:moveTo>
                  <a:pt x="1014389" y="0"/>
                </a:moveTo>
                <a:cubicBezTo>
                  <a:pt x="1306319" y="0"/>
                  <a:pt x="1569446" y="123318"/>
                  <a:pt x="1753762" y="321414"/>
                </a:cubicBezTo>
                <a:cubicBezTo>
                  <a:pt x="1938078" y="123318"/>
                  <a:pt x="2201204" y="0"/>
                  <a:pt x="2493134" y="0"/>
                </a:cubicBezTo>
                <a:cubicBezTo>
                  <a:pt x="2785064" y="0"/>
                  <a:pt x="3048191" y="123318"/>
                  <a:pt x="3232507" y="321414"/>
                </a:cubicBezTo>
                <a:cubicBezTo>
                  <a:pt x="3416823" y="123318"/>
                  <a:pt x="3679950" y="0"/>
                  <a:pt x="3971879" y="0"/>
                </a:cubicBezTo>
                <a:cubicBezTo>
                  <a:pt x="4263809" y="0"/>
                  <a:pt x="4526936" y="123318"/>
                  <a:pt x="4711252" y="321414"/>
                </a:cubicBezTo>
                <a:cubicBezTo>
                  <a:pt x="4895568" y="123318"/>
                  <a:pt x="5158695" y="0"/>
                  <a:pt x="5450624" y="0"/>
                </a:cubicBezTo>
                <a:cubicBezTo>
                  <a:pt x="5742553" y="0"/>
                  <a:pt x="6005680" y="123318"/>
                  <a:pt x="6189996" y="321413"/>
                </a:cubicBezTo>
                <a:cubicBezTo>
                  <a:pt x="6374312" y="123318"/>
                  <a:pt x="6637438" y="0"/>
                  <a:pt x="6929367" y="0"/>
                </a:cubicBezTo>
                <a:cubicBezTo>
                  <a:pt x="7489599" y="0"/>
                  <a:pt x="7943756" y="454157"/>
                  <a:pt x="7943756" y="1014389"/>
                </a:cubicBezTo>
                <a:cubicBezTo>
                  <a:pt x="7943756" y="1574621"/>
                  <a:pt x="7489599" y="2028778"/>
                  <a:pt x="6929367" y="2028778"/>
                </a:cubicBezTo>
                <a:cubicBezTo>
                  <a:pt x="6637438" y="2028778"/>
                  <a:pt x="6374312" y="1905461"/>
                  <a:pt x="6189996" y="1707365"/>
                </a:cubicBezTo>
                <a:cubicBezTo>
                  <a:pt x="6005680" y="1905461"/>
                  <a:pt x="5742553" y="2028778"/>
                  <a:pt x="5450624" y="2028778"/>
                </a:cubicBezTo>
                <a:cubicBezTo>
                  <a:pt x="5158695" y="2028778"/>
                  <a:pt x="4895568" y="1905460"/>
                  <a:pt x="4711252" y="1707364"/>
                </a:cubicBezTo>
                <a:cubicBezTo>
                  <a:pt x="4526936" y="1905460"/>
                  <a:pt x="4263809" y="2028778"/>
                  <a:pt x="3971879" y="2028778"/>
                </a:cubicBezTo>
                <a:cubicBezTo>
                  <a:pt x="3679950" y="2028778"/>
                  <a:pt x="3416823" y="1905460"/>
                  <a:pt x="3232507" y="1707364"/>
                </a:cubicBezTo>
                <a:cubicBezTo>
                  <a:pt x="3048191" y="1905460"/>
                  <a:pt x="2785064" y="2028778"/>
                  <a:pt x="2493134" y="2028778"/>
                </a:cubicBezTo>
                <a:cubicBezTo>
                  <a:pt x="2201204" y="2028778"/>
                  <a:pt x="1938078" y="1905460"/>
                  <a:pt x="1753762" y="1707364"/>
                </a:cubicBezTo>
                <a:cubicBezTo>
                  <a:pt x="1569446" y="1905460"/>
                  <a:pt x="1306319" y="2028778"/>
                  <a:pt x="1014389" y="2028778"/>
                </a:cubicBezTo>
                <a:cubicBezTo>
                  <a:pt x="454157" y="2028778"/>
                  <a:pt x="0" y="1574621"/>
                  <a:pt x="0" y="1014389"/>
                </a:cubicBezTo>
                <a:cubicBezTo>
                  <a:pt x="0" y="454157"/>
                  <a:pt x="454157" y="0"/>
                  <a:pt x="101438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60795" y="891803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02" y="891803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929812" y="891803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414321" y="891803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898827" y="891803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1338908" y="2571750"/>
            <a:ext cx="6486053" cy="2041991"/>
            <a:chOff x="1338902" y="2571749"/>
            <a:chExt cx="6486054" cy="2041991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/>
            <a:stretch/>
          </p:blipFill>
          <p:spPr>
            <a:xfrm>
              <a:off x="1338902" y="2571749"/>
              <a:ext cx="4713784" cy="204199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37"/>
            <a:stretch/>
          </p:blipFill>
          <p:spPr>
            <a:xfrm>
              <a:off x="6052686" y="2571749"/>
              <a:ext cx="1772270" cy="2041991"/>
            </a:xfrm>
            <a:prstGeom prst="rect">
              <a:avLst/>
            </a:prstGeom>
          </p:spPr>
        </p:pic>
      </p:grpSp>
      <p:sp>
        <p:nvSpPr>
          <p:cNvPr id="36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721579" y="2937325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3206091" y="2937325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690598" y="2937325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175108" y="2937325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9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6000">
                <a:schemeClr val="tx1"/>
              </a:gs>
              <a:gs pos="100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MAGNETIC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76" y="1268085"/>
            <a:ext cx="7614048" cy="960997"/>
          </a:xfrm>
          <a:prstGeom prst="rect">
            <a:avLst/>
          </a:prstGeom>
        </p:spPr>
      </p:pic>
      <p:sp>
        <p:nvSpPr>
          <p:cNvPr id="342" name="Title 343"/>
          <p:cNvSpPr>
            <a:spLocks noGrp="1"/>
          </p:cNvSpPr>
          <p:nvPr>
            <p:ph type="title"/>
          </p:nvPr>
        </p:nvSpPr>
        <p:spPr>
          <a:xfrm>
            <a:off x="3769491" y="3385632"/>
            <a:ext cx="1605033" cy="635347"/>
          </a:xfrm>
        </p:spPr>
        <p:txBody>
          <a:bodyPr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1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grpSp>
        <p:nvGrpSpPr>
          <p:cNvPr id="344" name="Group 4"/>
          <p:cNvGrpSpPr>
            <a:grpSpLocks noChangeAspect="1"/>
          </p:cNvGrpSpPr>
          <p:nvPr userDrawn="1"/>
        </p:nvGrpSpPr>
        <p:grpSpPr bwMode="auto">
          <a:xfrm>
            <a:off x="3885410" y="3067029"/>
            <a:ext cx="1373188" cy="1374775"/>
            <a:chOff x="1263" y="2374"/>
            <a:chExt cx="865" cy="866"/>
          </a:xfrm>
          <a:solidFill>
            <a:schemeClr val="accent2"/>
          </a:solidFill>
        </p:grpSpPr>
        <p:sp>
          <p:nvSpPr>
            <p:cNvPr id="346" name="Oval 5"/>
            <p:cNvSpPr>
              <a:spLocks noChangeArrowheads="1"/>
            </p:cNvSpPr>
            <p:nvPr userDrawn="1"/>
          </p:nvSpPr>
          <p:spPr bwMode="auto">
            <a:xfrm>
              <a:off x="1676" y="3200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7" name="Freeform 6"/>
            <p:cNvSpPr>
              <a:spLocks/>
            </p:cNvSpPr>
            <p:nvPr userDrawn="1"/>
          </p:nvSpPr>
          <p:spPr bwMode="auto">
            <a:xfrm>
              <a:off x="1620" y="3195"/>
              <a:ext cx="43" cy="42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8" name="Freeform 7"/>
            <p:cNvSpPr>
              <a:spLocks/>
            </p:cNvSpPr>
            <p:nvPr userDrawn="1"/>
          </p:nvSpPr>
          <p:spPr bwMode="auto">
            <a:xfrm>
              <a:off x="1567" y="3184"/>
              <a:ext cx="43" cy="43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9" name="Freeform 8"/>
            <p:cNvSpPr>
              <a:spLocks/>
            </p:cNvSpPr>
            <p:nvPr userDrawn="1"/>
          </p:nvSpPr>
          <p:spPr bwMode="auto">
            <a:xfrm>
              <a:off x="1516" y="3166"/>
              <a:ext cx="45" cy="44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0" name="Freeform 9"/>
            <p:cNvSpPr>
              <a:spLocks/>
            </p:cNvSpPr>
            <p:nvPr userDrawn="1"/>
          </p:nvSpPr>
          <p:spPr bwMode="auto">
            <a:xfrm>
              <a:off x="1466" y="3142"/>
              <a:ext cx="45" cy="45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1" name="Freeform 10"/>
            <p:cNvSpPr>
              <a:spLocks/>
            </p:cNvSpPr>
            <p:nvPr userDrawn="1"/>
          </p:nvSpPr>
          <p:spPr bwMode="auto">
            <a:xfrm>
              <a:off x="1422" y="3113"/>
              <a:ext cx="44" cy="43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2" name="Freeform 11"/>
            <p:cNvSpPr>
              <a:spLocks/>
            </p:cNvSpPr>
            <p:nvPr userDrawn="1"/>
          </p:nvSpPr>
          <p:spPr bwMode="auto">
            <a:xfrm>
              <a:off x="1382" y="3076"/>
              <a:ext cx="43" cy="45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3" name="Freeform 12"/>
            <p:cNvSpPr>
              <a:spLocks/>
            </p:cNvSpPr>
            <p:nvPr userDrawn="1"/>
          </p:nvSpPr>
          <p:spPr bwMode="auto">
            <a:xfrm>
              <a:off x="1346" y="3035"/>
              <a:ext cx="44" cy="45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4" name="Freeform 13"/>
            <p:cNvSpPr>
              <a:spLocks/>
            </p:cNvSpPr>
            <p:nvPr userDrawn="1"/>
          </p:nvSpPr>
          <p:spPr bwMode="auto">
            <a:xfrm>
              <a:off x="1316" y="2990"/>
              <a:ext cx="45" cy="45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5" name="Freeform 14"/>
            <p:cNvSpPr>
              <a:spLocks/>
            </p:cNvSpPr>
            <p:nvPr userDrawn="1"/>
          </p:nvSpPr>
          <p:spPr bwMode="auto">
            <a:xfrm>
              <a:off x="1291" y="2942"/>
              <a:ext cx="45" cy="45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6" name="Freeform 15"/>
            <p:cNvSpPr>
              <a:spLocks/>
            </p:cNvSpPr>
            <p:nvPr userDrawn="1"/>
          </p:nvSpPr>
          <p:spPr bwMode="auto">
            <a:xfrm>
              <a:off x="1275" y="2891"/>
              <a:ext cx="44" cy="45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7" name="Freeform 16"/>
            <p:cNvSpPr>
              <a:spLocks/>
            </p:cNvSpPr>
            <p:nvPr userDrawn="1"/>
          </p:nvSpPr>
          <p:spPr bwMode="auto">
            <a:xfrm>
              <a:off x="1265" y="2840"/>
              <a:ext cx="43" cy="41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8" name="Oval 17"/>
            <p:cNvSpPr>
              <a:spLocks noChangeArrowheads="1"/>
            </p:cNvSpPr>
            <p:nvPr userDrawn="1"/>
          </p:nvSpPr>
          <p:spPr bwMode="auto">
            <a:xfrm>
              <a:off x="1263" y="2787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9" name="Freeform 18"/>
            <p:cNvSpPr>
              <a:spLocks/>
            </p:cNvSpPr>
            <p:nvPr userDrawn="1"/>
          </p:nvSpPr>
          <p:spPr bwMode="auto">
            <a:xfrm>
              <a:off x="1265" y="2733"/>
              <a:ext cx="43" cy="41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0" name="Freeform 19"/>
            <p:cNvSpPr>
              <a:spLocks/>
            </p:cNvSpPr>
            <p:nvPr userDrawn="1"/>
          </p:nvSpPr>
          <p:spPr bwMode="auto">
            <a:xfrm>
              <a:off x="1275" y="2678"/>
              <a:ext cx="44" cy="43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1" name="Freeform 20"/>
            <p:cNvSpPr>
              <a:spLocks/>
            </p:cNvSpPr>
            <p:nvPr userDrawn="1"/>
          </p:nvSpPr>
          <p:spPr bwMode="auto">
            <a:xfrm>
              <a:off x="1291" y="2627"/>
              <a:ext cx="45" cy="44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21"/>
            <p:cNvSpPr>
              <a:spLocks/>
            </p:cNvSpPr>
            <p:nvPr userDrawn="1"/>
          </p:nvSpPr>
          <p:spPr bwMode="auto">
            <a:xfrm>
              <a:off x="1316" y="2577"/>
              <a:ext cx="45" cy="47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22"/>
            <p:cNvSpPr>
              <a:spLocks/>
            </p:cNvSpPr>
            <p:nvPr userDrawn="1"/>
          </p:nvSpPr>
          <p:spPr bwMode="auto">
            <a:xfrm>
              <a:off x="1346" y="2533"/>
              <a:ext cx="44" cy="44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23"/>
            <p:cNvSpPr>
              <a:spLocks/>
            </p:cNvSpPr>
            <p:nvPr userDrawn="1"/>
          </p:nvSpPr>
          <p:spPr bwMode="auto">
            <a:xfrm>
              <a:off x="1382" y="2493"/>
              <a:ext cx="43" cy="43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24"/>
            <p:cNvSpPr>
              <a:spLocks/>
            </p:cNvSpPr>
            <p:nvPr userDrawn="1"/>
          </p:nvSpPr>
          <p:spPr bwMode="auto">
            <a:xfrm>
              <a:off x="1422" y="2457"/>
              <a:ext cx="44" cy="44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25"/>
            <p:cNvSpPr>
              <a:spLocks/>
            </p:cNvSpPr>
            <p:nvPr userDrawn="1"/>
          </p:nvSpPr>
          <p:spPr bwMode="auto">
            <a:xfrm>
              <a:off x="1466" y="2427"/>
              <a:ext cx="45" cy="44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26"/>
            <p:cNvSpPr>
              <a:spLocks/>
            </p:cNvSpPr>
            <p:nvPr userDrawn="1"/>
          </p:nvSpPr>
          <p:spPr bwMode="auto">
            <a:xfrm>
              <a:off x="1516" y="2404"/>
              <a:ext cx="45" cy="44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27"/>
            <p:cNvSpPr>
              <a:spLocks/>
            </p:cNvSpPr>
            <p:nvPr userDrawn="1"/>
          </p:nvSpPr>
          <p:spPr bwMode="auto">
            <a:xfrm>
              <a:off x="1567" y="2386"/>
              <a:ext cx="43" cy="44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9" name="Freeform 28"/>
            <p:cNvSpPr>
              <a:spLocks/>
            </p:cNvSpPr>
            <p:nvPr userDrawn="1"/>
          </p:nvSpPr>
          <p:spPr bwMode="auto">
            <a:xfrm>
              <a:off x="1620" y="2376"/>
              <a:ext cx="43" cy="43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0" name="Oval 29"/>
            <p:cNvSpPr>
              <a:spLocks noChangeArrowheads="1"/>
            </p:cNvSpPr>
            <p:nvPr userDrawn="1"/>
          </p:nvSpPr>
          <p:spPr bwMode="auto">
            <a:xfrm>
              <a:off x="1676" y="2374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1" name="Freeform 30"/>
            <p:cNvSpPr>
              <a:spLocks/>
            </p:cNvSpPr>
            <p:nvPr userDrawn="1"/>
          </p:nvSpPr>
          <p:spPr bwMode="auto">
            <a:xfrm>
              <a:off x="1729" y="2376"/>
              <a:ext cx="42" cy="43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2" name="Freeform 31"/>
            <p:cNvSpPr>
              <a:spLocks/>
            </p:cNvSpPr>
            <p:nvPr userDrawn="1"/>
          </p:nvSpPr>
          <p:spPr bwMode="auto">
            <a:xfrm>
              <a:off x="1781" y="2386"/>
              <a:ext cx="44" cy="44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3" name="Freeform 32"/>
            <p:cNvSpPr>
              <a:spLocks/>
            </p:cNvSpPr>
            <p:nvPr userDrawn="1"/>
          </p:nvSpPr>
          <p:spPr bwMode="auto">
            <a:xfrm>
              <a:off x="1832" y="2404"/>
              <a:ext cx="45" cy="44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4" name="Freeform 33"/>
            <p:cNvSpPr>
              <a:spLocks/>
            </p:cNvSpPr>
            <p:nvPr userDrawn="1"/>
          </p:nvSpPr>
          <p:spPr bwMode="auto">
            <a:xfrm>
              <a:off x="1880" y="2427"/>
              <a:ext cx="45" cy="44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5" name="Freeform 34"/>
            <p:cNvSpPr>
              <a:spLocks/>
            </p:cNvSpPr>
            <p:nvPr userDrawn="1"/>
          </p:nvSpPr>
          <p:spPr bwMode="auto">
            <a:xfrm>
              <a:off x="1925" y="2457"/>
              <a:ext cx="44" cy="44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6" name="Freeform 35"/>
            <p:cNvSpPr>
              <a:spLocks/>
            </p:cNvSpPr>
            <p:nvPr userDrawn="1"/>
          </p:nvSpPr>
          <p:spPr bwMode="auto">
            <a:xfrm>
              <a:off x="1966" y="2493"/>
              <a:ext cx="43" cy="43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7" name="Freeform 36"/>
            <p:cNvSpPr>
              <a:spLocks/>
            </p:cNvSpPr>
            <p:nvPr userDrawn="1"/>
          </p:nvSpPr>
          <p:spPr bwMode="auto">
            <a:xfrm>
              <a:off x="2001" y="2533"/>
              <a:ext cx="44" cy="44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8" name="Freeform 37"/>
            <p:cNvSpPr>
              <a:spLocks/>
            </p:cNvSpPr>
            <p:nvPr userDrawn="1"/>
          </p:nvSpPr>
          <p:spPr bwMode="auto">
            <a:xfrm>
              <a:off x="2030" y="2577"/>
              <a:ext cx="47" cy="47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9" name="Freeform 38"/>
            <p:cNvSpPr>
              <a:spLocks/>
            </p:cNvSpPr>
            <p:nvPr userDrawn="1"/>
          </p:nvSpPr>
          <p:spPr bwMode="auto">
            <a:xfrm>
              <a:off x="2055" y="2627"/>
              <a:ext cx="45" cy="44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0" name="Freeform 39"/>
            <p:cNvSpPr>
              <a:spLocks/>
            </p:cNvSpPr>
            <p:nvPr userDrawn="1"/>
          </p:nvSpPr>
          <p:spPr bwMode="auto">
            <a:xfrm>
              <a:off x="2073" y="2678"/>
              <a:ext cx="43" cy="43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1" name="Freeform 40"/>
            <p:cNvSpPr>
              <a:spLocks/>
            </p:cNvSpPr>
            <p:nvPr userDrawn="1"/>
          </p:nvSpPr>
          <p:spPr bwMode="auto">
            <a:xfrm>
              <a:off x="2085" y="2733"/>
              <a:ext cx="41" cy="41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2" name="Oval 41"/>
            <p:cNvSpPr>
              <a:spLocks noChangeArrowheads="1"/>
            </p:cNvSpPr>
            <p:nvPr userDrawn="1"/>
          </p:nvSpPr>
          <p:spPr bwMode="auto">
            <a:xfrm>
              <a:off x="2090" y="2787"/>
              <a:ext cx="38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3" name="Freeform 42"/>
            <p:cNvSpPr>
              <a:spLocks/>
            </p:cNvSpPr>
            <p:nvPr userDrawn="1"/>
          </p:nvSpPr>
          <p:spPr bwMode="auto">
            <a:xfrm>
              <a:off x="2085" y="2840"/>
              <a:ext cx="41" cy="41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4" name="Freeform 43"/>
            <p:cNvSpPr>
              <a:spLocks/>
            </p:cNvSpPr>
            <p:nvPr userDrawn="1"/>
          </p:nvSpPr>
          <p:spPr bwMode="auto">
            <a:xfrm>
              <a:off x="2073" y="2891"/>
              <a:ext cx="43" cy="45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5" name="Freeform 44"/>
            <p:cNvSpPr>
              <a:spLocks/>
            </p:cNvSpPr>
            <p:nvPr userDrawn="1"/>
          </p:nvSpPr>
          <p:spPr bwMode="auto">
            <a:xfrm>
              <a:off x="2055" y="2942"/>
              <a:ext cx="45" cy="45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6" name="Freeform 45"/>
            <p:cNvSpPr>
              <a:spLocks/>
            </p:cNvSpPr>
            <p:nvPr userDrawn="1"/>
          </p:nvSpPr>
          <p:spPr bwMode="auto">
            <a:xfrm>
              <a:off x="2030" y="2990"/>
              <a:ext cx="47" cy="45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7" name="Freeform 46"/>
            <p:cNvSpPr>
              <a:spLocks/>
            </p:cNvSpPr>
            <p:nvPr userDrawn="1"/>
          </p:nvSpPr>
          <p:spPr bwMode="auto">
            <a:xfrm>
              <a:off x="2001" y="3035"/>
              <a:ext cx="44" cy="45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8" name="Freeform 47"/>
            <p:cNvSpPr>
              <a:spLocks/>
            </p:cNvSpPr>
            <p:nvPr userDrawn="1"/>
          </p:nvSpPr>
          <p:spPr bwMode="auto">
            <a:xfrm>
              <a:off x="1966" y="3076"/>
              <a:ext cx="43" cy="45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9" name="Freeform 48"/>
            <p:cNvSpPr>
              <a:spLocks/>
            </p:cNvSpPr>
            <p:nvPr userDrawn="1"/>
          </p:nvSpPr>
          <p:spPr bwMode="auto">
            <a:xfrm>
              <a:off x="1925" y="3113"/>
              <a:ext cx="44" cy="43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0" name="Freeform 49"/>
            <p:cNvSpPr>
              <a:spLocks/>
            </p:cNvSpPr>
            <p:nvPr userDrawn="1"/>
          </p:nvSpPr>
          <p:spPr bwMode="auto">
            <a:xfrm>
              <a:off x="1880" y="3142"/>
              <a:ext cx="45" cy="45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1" name="Freeform 50"/>
            <p:cNvSpPr>
              <a:spLocks/>
            </p:cNvSpPr>
            <p:nvPr userDrawn="1"/>
          </p:nvSpPr>
          <p:spPr bwMode="auto">
            <a:xfrm>
              <a:off x="1832" y="3166"/>
              <a:ext cx="45" cy="44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2" name="Freeform 51"/>
            <p:cNvSpPr>
              <a:spLocks/>
            </p:cNvSpPr>
            <p:nvPr userDrawn="1"/>
          </p:nvSpPr>
          <p:spPr bwMode="auto">
            <a:xfrm>
              <a:off x="1781" y="3184"/>
              <a:ext cx="44" cy="43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3" name="Freeform 52"/>
            <p:cNvSpPr>
              <a:spLocks/>
            </p:cNvSpPr>
            <p:nvPr userDrawn="1"/>
          </p:nvSpPr>
          <p:spPr bwMode="auto">
            <a:xfrm>
              <a:off x="1729" y="3195"/>
              <a:ext cx="42" cy="42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89608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6000">
                <a:schemeClr val="tx1"/>
              </a:gs>
              <a:gs pos="100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2" name="Title 343"/>
          <p:cNvSpPr>
            <a:spLocks noGrp="1"/>
          </p:cNvSpPr>
          <p:nvPr>
            <p:ph type="title"/>
          </p:nvPr>
        </p:nvSpPr>
        <p:spPr>
          <a:xfrm>
            <a:off x="3769491" y="3385632"/>
            <a:ext cx="1605033" cy="635347"/>
          </a:xfrm>
        </p:spPr>
        <p:txBody>
          <a:bodyPr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1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grpSp>
        <p:nvGrpSpPr>
          <p:cNvPr id="344" name="Group 4"/>
          <p:cNvGrpSpPr>
            <a:grpSpLocks noChangeAspect="1"/>
          </p:cNvGrpSpPr>
          <p:nvPr userDrawn="1"/>
        </p:nvGrpSpPr>
        <p:grpSpPr bwMode="auto">
          <a:xfrm>
            <a:off x="3885410" y="3067029"/>
            <a:ext cx="1373188" cy="1374775"/>
            <a:chOff x="1263" y="2374"/>
            <a:chExt cx="865" cy="866"/>
          </a:xfrm>
          <a:solidFill>
            <a:schemeClr val="accent2"/>
          </a:solidFill>
        </p:grpSpPr>
        <p:sp>
          <p:nvSpPr>
            <p:cNvPr id="346" name="Oval 5"/>
            <p:cNvSpPr>
              <a:spLocks noChangeArrowheads="1"/>
            </p:cNvSpPr>
            <p:nvPr userDrawn="1"/>
          </p:nvSpPr>
          <p:spPr bwMode="auto">
            <a:xfrm>
              <a:off x="1676" y="3200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7" name="Freeform 6"/>
            <p:cNvSpPr>
              <a:spLocks/>
            </p:cNvSpPr>
            <p:nvPr userDrawn="1"/>
          </p:nvSpPr>
          <p:spPr bwMode="auto">
            <a:xfrm>
              <a:off x="1620" y="3195"/>
              <a:ext cx="43" cy="42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8" name="Freeform 7"/>
            <p:cNvSpPr>
              <a:spLocks/>
            </p:cNvSpPr>
            <p:nvPr userDrawn="1"/>
          </p:nvSpPr>
          <p:spPr bwMode="auto">
            <a:xfrm>
              <a:off x="1567" y="3184"/>
              <a:ext cx="43" cy="43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9" name="Freeform 8"/>
            <p:cNvSpPr>
              <a:spLocks/>
            </p:cNvSpPr>
            <p:nvPr userDrawn="1"/>
          </p:nvSpPr>
          <p:spPr bwMode="auto">
            <a:xfrm>
              <a:off x="1516" y="3166"/>
              <a:ext cx="45" cy="44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0" name="Freeform 9"/>
            <p:cNvSpPr>
              <a:spLocks/>
            </p:cNvSpPr>
            <p:nvPr userDrawn="1"/>
          </p:nvSpPr>
          <p:spPr bwMode="auto">
            <a:xfrm>
              <a:off x="1466" y="3142"/>
              <a:ext cx="45" cy="45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1" name="Freeform 10"/>
            <p:cNvSpPr>
              <a:spLocks/>
            </p:cNvSpPr>
            <p:nvPr userDrawn="1"/>
          </p:nvSpPr>
          <p:spPr bwMode="auto">
            <a:xfrm>
              <a:off x="1422" y="3113"/>
              <a:ext cx="44" cy="43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2" name="Freeform 11"/>
            <p:cNvSpPr>
              <a:spLocks/>
            </p:cNvSpPr>
            <p:nvPr userDrawn="1"/>
          </p:nvSpPr>
          <p:spPr bwMode="auto">
            <a:xfrm>
              <a:off x="1382" y="3076"/>
              <a:ext cx="43" cy="45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3" name="Freeform 12"/>
            <p:cNvSpPr>
              <a:spLocks/>
            </p:cNvSpPr>
            <p:nvPr userDrawn="1"/>
          </p:nvSpPr>
          <p:spPr bwMode="auto">
            <a:xfrm>
              <a:off x="1346" y="3035"/>
              <a:ext cx="44" cy="45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4" name="Freeform 13"/>
            <p:cNvSpPr>
              <a:spLocks/>
            </p:cNvSpPr>
            <p:nvPr userDrawn="1"/>
          </p:nvSpPr>
          <p:spPr bwMode="auto">
            <a:xfrm>
              <a:off x="1316" y="2990"/>
              <a:ext cx="45" cy="45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5" name="Freeform 14"/>
            <p:cNvSpPr>
              <a:spLocks/>
            </p:cNvSpPr>
            <p:nvPr userDrawn="1"/>
          </p:nvSpPr>
          <p:spPr bwMode="auto">
            <a:xfrm>
              <a:off x="1291" y="2942"/>
              <a:ext cx="45" cy="45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6" name="Freeform 15"/>
            <p:cNvSpPr>
              <a:spLocks/>
            </p:cNvSpPr>
            <p:nvPr userDrawn="1"/>
          </p:nvSpPr>
          <p:spPr bwMode="auto">
            <a:xfrm>
              <a:off x="1275" y="2891"/>
              <a:ext cx="44" cy="45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7" name="Freeform 16"/>
            <p:cNvSpPr>
              <a:spLocks/>
            </p:cNvSpPr>
            <p:nvPr userDrawn="1"/>
          </p:nvSpPr>
          <p:spPr bwMode="auto">
            <a:xfrm>
              <a:off x="1265" y="2840"/>
              <a:ext cx="43" cy="41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8" name="Oval 17"/>
            <p:cNvSpPr>
              <a:spLocks noChangeArrowheads="1"/>
            </p:cNvSpPr>
            <p:nvPr userDrawn="1"/>
          </p:nvSpPr>
          <p:spPr bwMode="auto">
            <a:xfrm>
              <a:off x="1263" y="2787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9" name="Freeform 18"/>
            <p:cNvSpPr>
              <a:spLocks/>
            </p:cNvSpPr>
            <p:nvPr userDrawn="1"/>
          </p:nvSpPr>
          <p:spPr bwMode="auto">
            <a:xfrm>
              <a:off x="1265" y="2733"/>
              <a:ext cx="43" cy="41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0" name="Freeform 19"/>
            <p:cNvSpPr>
              <a:spLocks/>
            </p:cNvSpPr>
            <p:nvPr userDrawn="1"/>
          </p:nvSpPr>
          <p:spPr bwMode="auto">
            <a:xfrm>
              <a:off x="1275" y="2678"/>
              <a:ext cx="44" cy="43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1" name="Freeform 20"/>
            <p:cNvSpPr>
              <a:spLocks/>
            </p:cNvSpPr>
            <p:nvPr userDrawn="1"/>
          </p:nvSpPr>
          <p:spPr bwMode="auto">
            <a:xfrm>
              <a:off x="1291" y="2627"/>
              <a:ext cx="45" cy="44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21"/>
            <p:cNvSpPr>
              <a:spLocks/>
            </p:cNvSpPr>
            <p:nvPr userDrawn="1"/>
          </p:nvSpPr>
          <p:spPr bwMode="auto">
            <a:xfrm>
              <a:off x="1316" y="2577"/>
              <a:ext cx="45" cy="47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22"/>
            <p:cNvSpPr>
              <a:spLocks/>
            </p:cNvSpPr>
            <p:nvPr userDrawn="1"/>
          </p:nvSpPr>
          <p:spPr bwMode="auto">
            <a:xfrm>
              <a:off x="1346" y="2533"/>
              <a:ext cx="44" cy="44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23"/>
            <p:cNvSpPr>
              <a:spLocks/>
            </p:cNvSpPr>
            <p:nvPr userDrawn="1"/>
          </p:nvSpPr>
          <p:spPr bwMode="auto">
            <a:xfrm>
              <a:off x="1382" y="2493"/>
              <a:ext cx="43" cy="43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24"/>
            <p:cNvSpPr>
              <a:spLocks/>
            </p:cNvSpPr>
            <p:nvPr userDrawn="1"/>
          </p:nvSpPr>
          <p:spPr bwMode="auto">
            <a:xfrm>
              <a:off x="1422" y="2457"/>
              <a:ext cx="44" cy="44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25"/>
            <p:cNvSpPr>
              <a:spLocks/>
            </p:cNvSpPr>
            <p:nvPr userDrawn="1"/>
          </p:nvSpPr>
          <p:spPr bwMode="auto">
            <a:xfrm>
              <a:off x="1466" y="2427"/>
              <a:ext cx="45" cy="44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26"/>
            <p:cNvSpPr>
              <a:spLocks/>
            </p:cNvSpPr>
            <p:nvPr userDrawn="1"/>
          </p:nvSpPr>
          <p:spPr bwMode="auto">
            <a:xfrm>
              <a:off x="1516" y="2404"/>
              <a:ext cx="45" cy="44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27"/>
            <p:cNvSpPr>
              <a:spLocks/>
            </p:cNvSpPr>
            <p:nvPr userDrawn="1"/>
          </p:nvSpPr>
          <p:spPr bwMode="auto">
            <a:xfrm>
              <a:off x="1567" y="2386"/>
              <a:ext cx="43" cy="44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9" name="Freeform 28"/>
            <p:cNvSpPr>
              <a:spLocks/>
            </p:cNvSpPr>
            <p:nvPr userDrawn="1"/>
          </p:nvSpPr>
          <p:spPr bwMode="auto">
            <a:xfrm>
              <a:off x="1620" y="2376"/>
              <a:ext cx="43" cy="43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0" name="Oval 29"/>
            <p:cNvSpPr>
              <a:spLocks noChangeArrowheads="1"/>
            </p:cNvSpPr>
            <p:nvPr userDrawn="1"/>
          </p:nvSpPr>
          <p:spPr bwMode="auto">
            <a:xfrm>
              <a:off x="1676" y="2374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1" name="Freeform 30"/>
            <p:cNvSpPr>
              <a:spLocks/>
            </p:cNvSpPr>
            <p:nvPr userDrawn="1"/>
          </p:nvSpPr>
          <p:spPr bwMode="auto">
            <a:xfrm>
              <a:off x="1729" y="2376"/>
              <a:ext cx="42" cy="43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2" name="Freeform 31"/>
            <p:cNvSpPr>
              <a:spLocks/>
            </p:cNvSpPr>
            <p:nvPr userDrawn="1"/>
          </p:nvSpPr>
          <p:spPr bwMode="auto">
            <a:xfrm>
              <a:off x="1781" y="2386"/>
              <a:ext cx="44" cy="44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3" name="Freeform 32"/>
            <p:cNvSpPr>
              <a:spLocks/>
            </p:cNvSpPr>
            <p:nvPr userDrawn="1"/>
          </p:nvSpPr>
          <p:spPr bwMode="auto">
            <a:xfrm>
              <a:off x="1832" y="2404"/>
              <a:ext cx="45" cy="44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4" name="Freeform 33"/>
            <p:cNvSpPr>
              <a:spLocks/>
            </p:cNvSpPr>
            <p:nvPr userDrawn="1"/>
          </p:nvSpPr>
          <p:spPr bwMode="auto">
            <a:xfrm>
              <a:off x="1880" y="2427"/>
              <a:ext cx="45" cy="44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5" name="Freeform 34"/>
            <p:cNvSpPr>
              <a:spLocks/>
            </p:cNvSpPr>
            <p:nvPr userDrawn="1"/>
          </p:nvSpPr>
          <p:spPr bwMode="auto">
            <a:xfrm>
              <a:off x="1925" y="2457"/>
              <a:ext cx="44" cy="44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6" name="Freeform 35"/>
            <p:cNvSpPr>
              <a:spLocks/>
            </p:cNvSpPr>
            <p:nvPr userDrawn="1"/>
          </p:nvSpPr>
          <p:spPr bwMode="auto">
            <a:xfrm>
              <a:off x="1966" y="2493"/>
              <a:ext cx="43" cy="43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7" name="Freeform 36"/>
            <p:cNvSpPr>
              <a:spLocks/>
            </p:cNvSpPr>
            <p:nvPr userDrawn="1"/>
          </p:nvSpPr>
          <p:spPr bwMode="auto">
            <a:xfrm>
              <a:off x="2001" y="2533"/>
              <a:ext cx="44" cy="44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8" name="Freeform 37"/>
            <p:cNvSpPr>
              <a:spLocks/>
            </p:cNvSpPr>
            <p:nvPr userDrawn="1"/>
          </p:nvSpPr>
          <p:spPr bwMode="auto">
            <a:xfrm>
              <a:off x="2030" y="2577"/>
              <a:ext cx="47" cy="47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9" name="Freeform 38"/>
            <p:cNvSpPr>
              <a:spLocks/>
            </p:cNvSpPr>
            <p:nvPr userDrawn="1"/>
          </p:nvSpPr>
          <p:spPr bwMode="auto">
            <a:xfrm>
              <a:off x="2055" y="2627"/>
              <a:ext cx="45" cy="44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0" name="Freeform 39"/>
            <p:cNvSpPr>
              <a:spLocks/>
            </p:cNvSpPr>
            <p:nvPr userDrawn="1"/>
          </p:nvSpPr>
          <p:spPr bwMode="auto">
            <a:xfrm>
              <a:off x="2073" y="2678"/>
              <a:ext cx="43" cy="43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1" name="Freeform 40"/>
            <p:cNvSpPr>
              <a:spLocks/>
            </p:cNvSpPr>
            <p:nvPr userDrawn="1"/>
          </p:nvSpPr>
          <p:spPr bwMode="auto">
            <a:xfrm>
              <a:off x="2085" y="2733"/>
              <a:ext cx="41" cy="41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2" name="Oval 41"/>
            <p:cNvSpPr>
              <a:spLocks noChangeArrowheads="1"/>
            </p:cNvSpPr>
            <p:nvPr userDrawn="1"/>
          </p:nvSpPr>
          <p:spPr bwMode="auto">
            <a:xfrm>
              <a:off x="2090" y="2787"/>
              <a:ext cx="38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3" name="Freeform 42"/>
            <p:cNvSpPr>
              <a:spLocks/>
            </p:cNvSpPr>
            <p:nvPr userDrawn="1"/>
          </p:nvSpPr>
          <p:spPr bwMode="auto">
            <a:xfrm>
              <a:off x="2085" y="2840"/>
              <a:ext cx="41" cy="41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4" name="Freeform 43"/>
            <p:cNvSpPr>
              <a:spLocks/>
            </p:cNvSpPr>
            <p:nvPr userDrawn="1"/>
          </p:nvSpPr>
          <p:spPr bwMode="auto">
            <a:xfrm>
              <a:off x="2073" y="2891"/>
              <a:ext cx="43" cy="45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5" name="Freeform 44"/>
            <p:cNvSpPr>
              <a:spLocks/>
            </p:cNvSpPr>
            <p:nvPr userDrawn="1"/>
          </p:nvSpPr>
          <p:spPr bwMode="auto">
            <a:xfrm>
              <a:off x="2055" y="2942"/>
              <a:ext cx="45" cy="45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6" name="Freeform 45"/>
            <p:cNvSpPr>
              <a:spLocks/>
            </p:cNvSpPr>
            <p:nvPr userDrawn="1"/>
          </p:nvSpPr>
          <p:spPr bwMode="auto">
            <a:xfrm>
              <a:off x="2030" y="2990"/>
              <a:ext cx="47" cy="45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7" name="Freeform 46"/>
            <p:cNvSpPr>
              <a:spLocks/>
            </p:cNvSpPr>
            <p:nvPr userDrawn="1"/>
          </p:nvSpPr>
          <p:spPr bwMode="auto">
            <a:xfrm>
              <a:off x="2001" y="3035"/>
              <a:ext cx="44" cy="45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8" name="Freeform 47"/>
            <p:cNvSpPr>
              <a:spLocks/>
            </p:cNvSpPr>
            <p:nvPr userDrawn="1"/>
          </p:nvSpPr>
          <p:spPr bwMode="auto">
            <a:xfrm>
              <a:off x="1966" y="3076"/>
              <a:ext cx="43" cy="45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9" name="Freeform 48"/>
            <p:cNvSpPr>
              <a:spLocks/>
            </p:cNvSpPr>
            <p:nvPr userDrawn="1"/>
          </p:nvSpPr>
          <p:spPr bwMode="auto">
            <a:xfrm>
              <a:off x="1925" y="3113"/>
              <a:ext cx="44" cy="43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0" name="Freeform 49"/>
            <p:cNvSpPr>
              <a:spLocks/>
            </p:cNvSpPr>
            <p:nvPr userDrawn="1"/>
          </p:nvSpPr>
          <p:spPr bwMode="auto">
            <a:xfrm>
              <a:off x="1880" y="3142"/>
              <a:ext cx="45" cy="45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1" name="Freeform 50"/>
            <p:cNvSpPr>
              <a:spLocks/>
            </p:cNvSpPr>
            <p:nvPr userDrawn="1"/>
          </p:nvSpPr>
          <p:spPr bwMode="auto">
            <a:xfrm>
              <a:off x="1832" y="3166"/>
              <a:ext cx="45" cy="44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2" name="Freeform 51"/>
            <p:cNvSpPr>
              <a:spLocks/>
            </p:cNvSpPr>
            <p:nvPr userDrawn="1"/>
          </p:nvSpPr>
          <p:spPr bwMode="auto">
            <a:xfrm>
              <a:off x="1781" y="3184"/>
              <a:ext cx="44" cy="43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3" name="Freeform 52"/>
            <p:cNvSpPr>
              <a:spLocks/>
            </p:cNvSpPr>
            <p:nvPr userDrawn="1"/>
          </p:nvSpPr>
          <p:spPr bwMode="auto">
            <a:xfrm>
              <a:off x="1729" y="3195"/>
              <a:ext cx="42" cy="42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84"/>
          <a:stretch/>
        </p:blipFill>
        <p:spPr>
          <a:xfrm>
            <a:off x="6" y="1"/>
            <a:ext cx="9143998" cy="31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7441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7" y="0"/>
            <a:ext cx="9180000" cy="5184000"/>
          </a:xfrm>
          <a:prstGeom prst="rect">
            <a:avLst/>
          </a:prstGeom>
        </p:spPr>
      </p:pic>
      <p:sp>
        <p:nvSpPr>
          <p:cNvPr id="342" name="Title 343"/>
          <p:cNvSpPr>
            <a:spLocks noGrp="1"/>
          </p:cNvSpPr>
          <p:nvPr>
            <p:ph type="title"/>
          </p:nvPr>
        </p:nvSpPr>
        <p:spPr>
          <a:xfrm>
            <a:off x="1546706" y="2210186"/>
            <a:ext cx="5895083" cy="635347"/>
          </a:xfrm>
        </p:spPr>
        <p:txBody>
          <a:bodyPr anchor="ctr"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480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9435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6000">
                <a:schemeClr val="tx1"/>
              </a:gs>
              <a:gs pos="100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84"/>
          <a:stretch/>
        </p:blipFill>
        <p:spPr>
          <a:xfrm>
            <a:off x="6" y="1"/>
            <a:ext cx="9143998" cy="3185294"/>
          </a:xfrm>
          <a:prstGeom prst="rect">
            <a:avLst/>
          </a:prstGeom>
        </p:spPr>
      </p:pic>
      <p:sp>
        <p:nvSpPr>
          <p:cNvPr id="442" name="Title 343"/>
          <p:cNvSpPr>
            <a:spLocks noGrp="1"/>
          </p:cNvSpPr>
          <p:nvPr>
            <p:ph type="title"/>
          </p:nvPr>
        </p:nvSpPr>
        <p:spPr>
          <a:xfrm>
            <a:off x="3769491" y="3385632"/>
            <a:ext cx="1605033" cy="635347"/>
          </a:xfrm>
        </p:spPr>
        <p:txBody>
          <a:bodyPr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140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grpSp>
        <p:nvGrpSpPr>
          <p:cNvPr id="344" name="Group 4"/>
          <p:cNvGrpSpPr>
            <a:grpSpLocks noChangeAspect="1"/>
          </p:cNvGrpSpPr>
          <p:nvPr userDrawn="1"/>
        </p:nvGrpSpPr>
        <p:grpSpPr bwMode="auto">
          <a:xfrm>
            <a:off x="3885410" y="3067029"/>
            <a:ext cx="1373188" cy="1374775"/>
            <a:chOff x="1263" y="2374"/>
            <a:chExt cx="865" cy="866"/>
          </a:xfrm>
          <a:solidFill>
            <a:schemeClr val="accent1"/>
          </a:solidFill>
        </p:grpSpPr>
        <p:sp>
          <p:nvSpPr>
            <p:cNvPr id="346" name="Oval 5"/>
            <p:cNvSpPr>
              <a:spLocks noChangeArrowheads="1"/>
            </p:cNvSpPr>
            <p:nvPr userDrawn="1"/>
          </p:nvSpPr>
          <p:spPr bwMode="auto">
            <a:xfrm>
              <a:off x="1676" y="3200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7" name="Freeform 6"/>
            <p:cNvSpPr>
              <a:spLocks/>
            </p:cNvSpPr>
            <p:nvPr userDrawn="1"/>
          </p:nvSpPr>
          <p:spPr bwMode="auto">
            <a:xfrm>
              <a:off x="1620" y="3195"/>
              <a:ext cx="43" cy="42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8" name="Freeform 7"/>
            <p:cNvSpPr>
              <a:spLocks/>
            </p:cNvSpPr>
            <p:nvPr userDrawn="1"/>
          </p:nvSpPr>
          <p:spPr bwMode="auto">
            <a:xfrm>
              <a:off x="1567" y="3184"/>
              <a:ext cx="43" cy="43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9" name="Freeform 8"/>
            <p:cNvSpPr>
              <a:spLocks/>
            </p:cNvSpPr>
            <p:nvPr userDrawn="1"/>
          </p:nvSpPr>
          <p:spPr bwMode="auto">
            <a:xfrm>
              <a:off x="1516" y="3166"/>
              <a:ext cx="45" cy="44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0" name="Freeform 9"/>
            <p:cNvSpPr>
              <a:spLocks/>
            </p:cNvSpPr>
            <p:nvPr userDrawn="1"/>
          </p:nvSpPr>
          <p:spPr bwMode="auto">
            <a:xfrm>
              <a:off x="1466" y="3142"/>
              <a:ext cx="45" cy="45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1" name="Freeform 10"/>
            <p:cNvSpPr>
              <a:spLocks/>
            </p:cNvSpPr>
            <p:nvPr userDrawn="1"/>
          </p:nvSpPr>
          <p:spPr bwMode="auto">
            <a:xfrm>
              <a:off x="1422" y="3113"/>
              <a:ext cx="44" cy="43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2" name="Freeform 11"/>
            <p:cNvSpPr>
              <a:spLocks/>
            </p:cNvSpPr>
            <p:nvPr userDrawn="1"/>
          </p:nvSpPr>
          <p:spPr bwMode="auto">
            <a:xfrm>
              <a:off x="1382" y="3076"/>
              <a:ext cx="43" cy="45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3" name="Freeform 12"/>
            <p:cNvSpPr>
              <a:spLocks/>
            </p:cNvSpPr>
            <p:nvPr userDrawn="1"/>
          </p:nvSpPr>
          <p:spPr bwMode="auto">
            <a:xfrm>
              <a:off x="1346" y="3035"/>
              <a:ext cx="44" cy="45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4" name="Freeform 13"/>
            <p:cNvSpPr>
              <a:spLocks/>
            </p:cNvSpPr>
            <p:nvPr userDrawn="1"/>
          </p:nvSpPr>
          <p:spPr bwMode="auto">
            <a:xfrm>
              <a:off x="1316" y="2990"/>
              <a:ext cx="45" cy="45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5" name="Freeform 14"/>
            <p:cNvSpPr>
              <a:spLocks/>
            </p:cNvSpPr>
            <p:nvPr userDrawn="1"/>
          </p:nvSpPr>
          <p:spPr bwMode="auto">
            <a:xfrm>
              <a:off x="1291" y="2942"/>
              <a:ext cx="45" cy="45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6" name="Freeform 15"/>
            <p:cNvSpPr>
              <a:spLocks/>
            </p:cNvSpPr>
            <p:nvPr userDrawn="1"/>
          </p:nvSpPr>
          <p:spPr bwMode="auto">
            <a:xfrm>
              <a:off x="1275" y="2891"/>
              <a:ext cx="44" cy="45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7" name="Freeform 16"/>
            <p:cNvSpPr>
              <a:spLocks/>
            </p:cNvSpPr>
            <p:nvPr userDrawn="1"/>
          </p:nvSpPr>
          <p:spPr bwMode="auto">
            <a:xfrm>
              <a:off x="1265" y="2840"/>
              <a:ext cx="43" cy="41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8" name="Oval 17"/>
            <p:cNvSpPr>
              <a:spLocks noChangeArrowheads="1"/>
            </p:cNvSpPr>
            <p:nvPr userDrawn="1"/>
          </p:nvSpPr>
          <p:spPr bwMode="auto">
            <a:xfrm>
              <a:off x="1263" y="2787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9" name="Freeform 18"/>
            <p:cNvSpPr>
              <a:spLocks/>
            </p:cNvSpPr>
            <p:nvPr userDrawn="1"/>
          </p:nvSpPr>
          <p:spPr bwMode="auto">
            <a:xfrm>
              <a:off x="1265" y="2733"/>
              <a:ext cx="43" cy="41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0" name="Freeform 19"/>
            <p:cNvSpPr>
              <a:spLocks/>
            </p:cNvSpPr>
            <p:nvPr userDrawn="1"/>
          </p:nvSpPr>
          <p:spPr bwMode="auto">
            <a:xfrm>
              <a:off x="1275" y="2678"/>
              <a:ext cx="44" cy="43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1" name="Freeform 20"/>
            <p:cNvSpPr>
              <a:spLocks/>
            </p:cNvSpPr>
            <p:nvPr userDrawn="1"/>
          </p:nvSpPr>
          <p:spPr bwMode="auto">
            <a:xfrm>
              <a:off x="1291" y="2627"/>
              <a:ext cx="45" cy="44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21"/>
            <p:cNvSpPr>
              <a:spLocks/>
            </p:cNvSpPr>
            <p:nvPr userDrawn="1"/>
          </p:nvSpPr>
          <p:spPr bwMode="auto">
            <a:xfrm>
              <a:off x="1316" y="2577"/>
              <a:ext cx="45" cy="47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22"/>
            <p:cNvSpPr>
              <a:spLocks/>
            </p:cNvSpPr>
            <p:nvPr userDrawn="1"/>
          </p:nvSpPr>
          <p:spPr bwMode="auto">
            <a:xfrm>
              <a:off x="1346" y="2533"/>
              <a:ext cx="44" cy="44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23"/>
            <p:cNvSpPr>
              <a:spLocks/>
            </p:cNvSpPr>
            <p:nvPr userDrawn="1"/>
          </p:nvSpPr>
          <p:spPr bwMode="auto">
            <a:xfrm>
              <a:off x="1382" y="2493"/>
              <a:ext cx="43" cy="43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24"/>
            <p:cNvSpPr>
              <a:spLocks/>
            </p:cNvSpPr>
            <p:nvPr userDrawn="1"/>
          </p:nvSpPr>
          <p:spPr bwMode="auto">
            <a:xfrm>
              <a:off x="1422" y="2457"/>
              <a:ext cx="44" cy="44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25"/>
            <p:cNvSpPr>
              <a:spLocks/>
            </p:cNvSpPr>
            <p:nvPr userDrawn="1"/>
          </p:nvSpPr>
          <p:spPr bwMode="auto">
            <a:xfrm>
              <a:off x="1466" y="2427"/>
              <a:ext cx="45" cy="44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26"/>
            <p:cNvSpPr>
              <a:spLocks/>
            </p:cNvSpPr>
            <p:nvPr userDrawn="1"/>
          </p:nvSpPr>
          <p:spPr bwMode="auto">
            <a:xfrm>
              <a:off x="1516" y="2404"/>
              <a:ext cx="45" cy="44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27"/>
            <p:cNvSpPr>
              <a:spLocks/>
            </p:cNvSpPr>
            <p:nvPr userDrawn="1"/>
          </p:nvSpPr>
          <p:spPr bwMode="auto">
            <a:xfrm>
              <a:off x="1567" y="2386"/>
              <a:ext cx="43" cy="44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9" name="Freeform 28"/>
            <p:cNvSpPr>
              <a:spLocks/>
            </p:cNvSpPr>
            <p:nvPr userDrawn="1"/>
          </p:nvSpPr>
          <p:spPr bwMode="auto">
            <a:xfrm>
              <a:off x="1620" y="2376"/>
              <a:ext cx="43" cy="43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0" name="Oval 29"/>
            <p:cNvSpPr>
              <a:spLocks noChangeArrowheads="1"/>
            </p:cNvSpPr>
            <p:nvPr userDrawn="1"/>
          </p:nvSpPr>
          <p:spPr bwMode="auto">
            <a:xfrm>
              <a:off x="1676" y="2374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1" name="Freeform 30"/>
            <p:cNvSpPr>
              <a:spLocks/>
            </p:cNvSpPr>
            <p:nvPr userDrawn="1"/>
          </p:nvSpPr>
          <p:spPr bwMode="auto">
            <a:xfrm>
              <a:off x="1729" y="2376"/>
              <a:ext cx="42" cy="43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2" name="Freeform 31"/>
            <p:cNvSpPr>
              <a:spLocks/>
            </p:cNvSpPr>
            <p:nvPr userDrawn="1"/>
          </p:nvSpPr>
          <p:spPr bwMode="auto">
            <a:xfrm>
              <a:off x="1781" y="2386"/>
              <a:ext cx="44" cy="44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3" name="Freeform 32"/>
            <p:cNvSpPr>
              <a:spLocks/>
            </p:cNvSpPr>
            <p:nvPr userDrawn="1"/>
          </p:nvSpPr>
          <p:spPr bwMode="auto">
            <a:xfrm>
              <a:off x="1832" y="2404"/>
              <a:ext cx="45" cy="44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4" name="Freeform 33"/>
            <p:cNvSpPr>
              <a:spLocks/>
            </p:cNvSpPr>
            <p:nvPr userDrawn="1"/>
          </p:nvSpPr>
          <p:spPr bwMode="auto">
            <a:xfrm>
              <a:off x="1880" y="2427"/>
              <a:ext cx="45" cy="44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5" name="Freeform 34"/>
            <p:cNvSpPr>
              <a:spLocks/>
            </p:cNvSpPr>
            <p:nvPr userDrawn="1"/>
          </p:nvSpPr>
          <p:spPr bwMode="auto">
            <a:xfrm>
              <a:off x="1925" y="2457"/>
              <a:ext cx="44" cy="44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6" name="Freeform 35"/>
            <p:cNvSpPr>
              <a:spLocks/>
            </p:cNvSpPr>
            <p:nvPr userDrawn="1"/>
          </p:nvSpPr>
          <p:spPr bwMode="auto">
            <a:xfrm>
              <a:off x="1966" y="2493"/>
              <a:ext cx="43" cy="43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7" name="Freeform 36"/>
            <p:cNvSpPr>
              <a:spLocks/>
            </p:cNvSpPr>
            <p:nvPr userDrawn="1"/>
          </p:nvSpPr>
          <p:spPr bwMode="auto">
            <a:xfrm>
              <a:off x="2001" y="2533"/>
              <a:ext cx="44" cy="44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8" name="Freeform 37"/>
            <p:cNvSpPr>
              <a:spLocks/>
            </p:cNvSpPr>
            <p:nvPr userDrawn="1"/>
          </p:nvSpPr>
          <p:spPr bwMode="auto">
            <a:xfrm>
              <a:off x="2030" y="2577"/>
              <a:ext cx="47" cy="47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9" name="Freeform 38"/>
            <p:cNvSpPr>
              <a:spLocks/>
            </p:cNvSpPr>
            <p:nvPr userDrawn="1"/>
          </p:nvSpPr>
          <p:spPr bwMode="auto">
            <a:xfrm>
              <a:off x="2055" y="2627"/>
              <a:ext cx="45" cy="44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0" name="Freeform 39"/>
            <p:cNvSpPr>
              <a:spLocks/>
            </p:cNvSpPr>
            <p:nvPr userDrawn="1"/>
          </p:nvSpPr>
          <p:spPr bwMode="auto">
            <a:xfrm>
              <a:off x="2073" y="2678"/>
              <a:ext cx="43" cy="43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1" name="Freeform 40"/>
            <p:cNvSpPr>
              <a:spLocks/>
            </p:cNvSpPr>
            <p:nvPr userDrawn="1"/>
          </p:nvSpPr>
          <p:spPr bwMode="auto">
            <a:xfrm>
              <a:off x="2085" y="2733"/>
              <a:ext cx="41" cy="41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2" name="Oval 41"/>
            <p:cNvSpPr>
              <a:spLocks noChangeArrowheads="1"/>
            </p:cNvSpPr>
            <p:nvPr userDrawn="1"/>
          </p:nvSpPr>
          <p:spPr bwMode="auto">
            <a:xfrm>
              <a:off x="2090" y="2787"/>
              <a:ext cx="38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3" name="Freeform 42"/>
            <p:cNvSpPr>
              <a:spLocks/>
            </p:cNvSpPr>
            <p:nvPr userDrawn="1"/>
          </p:nvSpPr>
          <p:spPr bwMode="auto">
            <a:xfrm>
              <a:off x="2085" y="2840"/>
              <a:ext cx="41" cy="41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4" name="Freeform 43"/>
            <p:cNvSpPr>
              <a:spLocks/>
            </p:cNvSpPr>
            <p:nvPr userDrawn="1"/>
          </p:nvSpPr>
          <p:spPr bwMode="auto">
            <a:xfrm>
              <a:off x="2073" y="2891"/>
              <a:ext cx="43" cy="45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5" name="Freeform 44"/>
            <p:cNvSpPr>
              <a:spLocks/>
            </p:cNvSpPr>
            <p:nvPr userDrawn="1"/>
          </p:nvSpPr>
          <p:spPr bwMode="auto">
            <a:xfrm>
              <a:off x="2055" y="2942"/>
              <a:ext cx="45" cy="45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6" name="Freeform 45"/>
            <p:cNvSpPr>
              <a:spLocks/>
            </p:cNvSpPr>
            <p:nvPr userDrawn="1"/>
          </p:nvSpPr>
          <p:spPr bwMode="auto">
            <a:xfrm>
              <a:off x="2030" y="2990"/>
              <a:ext cx="47" cy="45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7" name="Freeform 46"/>
            <p:cNvSpPr>
              <a:spLocks/>
            </p:cNvSpPr>
            <p:nvPr userDrawn="1"/>
          </p:nvSpPr>
          <p:spPr bwMode="auto">
            <a:xfrm>
              <a:off x="2001" y="3035"/>
              <a:ext cx="44" cy="45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8" name="Freeform 47"/>
            <p:cNvSpPr>
              <a:spLocks/>
            </p:cNvSpPr>
            <p:nvPr userDrawn="1"/>
          </p:nvSpPr>
          <p:spPr bwMode="auto">
            <a:xfrm>
              <a:off x="1966" y="3076"/>
              <a:ext cx="43" cy="45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9" name="Freeform 48"/>
            <p:cNvSpPr>
              <a:spLocks/>
            </p:cNvSpPr>
            <p:nvPr userDrawn="1"/>
          </p:nvSpPr>
          <p:spPr bwMode="auto">
            <a:xfrm>
              <a:off x="1925" y="3113"/>
              <a:ext cx="44" cy="43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0" name="Freeform 49"/>
            <p:cNvSpPr>
              <a:spLocks/>
            </p:cNvSpPr>
            <p:nvPr userDrawn="1"/>
          </p:nvSpPr>
          <p:spPr bwMode="auto">
            <a:xfrm>
              <a:off x="1880" y="3142"/>
              <a:ext cx="45" cy="45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1" name="Freeform 50"/>
            <p:cNvSpPr>
              <a:spLocks/>
            </p:cNvSpPr>
            <p:nvPr userDrawn="1"/>
          </p:nvSpPr>
          <p:spPr bwMode="auto">
            <a:xfrm>
              <a:off x="1832" y="3166"/>
              <a:ext cx="45" cy="44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2" name="Freeform 51"/>
            <p:cNvSpPr>
              <a:spLocks/>
            </p:cNvSpPr>
            <p:nvPr userDrawn="1"/>
          </p:nvSpPr>
          <p:spPr bwMode="auto">
            <a:xfrm>
              <a:off x="1781" y="3184"/>
              <a:ext cx="44" cy="43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3" name="Freeform 52"/>
            <p:cNvSpPr>
              <a:spLocks/>
            </p:cNvSpPr>
            <p:nvPr userDrawn="1"/>
          </p:nvSpPr>
          <p:spPr bwMode="auto">
            <a:xfrm>
              <a:off x="1729" y="3195"/>
              <a:ext cx="42" cy="42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72383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2000">
                <a:schemeClr val="tx1"/>
              </a:gs>
              <a:gs pos="88000">
                <a:srgbClr val="3E0213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515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0482" y="-1128"/>
            <a:ext cx="3459961" cy="4895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5398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7" y="0"/>
            <a:ext cx="9180000" cy="5184000"/>
          </a:xfrm>
          <a:prstGeom prst="rect">
            <a:avLst/>
          </a:prstGeom>
        </p:spPr>
      </p:pic>
      <p:sp>
        <p:nvSpPr>
          <p:cNvPr id="341" name="Title 343"/>
          <p:cNvSpPr>
            <a:spLocks noGrp="1"/>
          </p:cNvSpPr>
          <p:nvPr>
            <p:ph type="title"/>
          </p:nvPr>
        </p:nvSpPr>
        <p:spPr>
          <a:xfrm>
            <a:off x="1822973" y="2313205"/>
            <a:ext cx="5520743" cy="635347"/>
          </a:xfrm>
        </p:spPr>
        <p:txBody>
          <a:bodyPr anchor="ctr"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480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6547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37000">
                <a:schemeClr val="tx1"/>
              </a:gs>
              <a:gs pos="88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4" y="964290"/>
            <a:ext cx="7881838" cy="4059764"/>
          </a:xfrm>
          <a:prstGeom prst="rect">
            <a:avLst/>
          </a:prstGeom>
        </p:spPr>
      </p:pic>
      <p:sp>
        <p:nvSpPr>
          <p:cNvPr id="6" name="Title 343"/>
          <p:cNvSpPr>
            <a:spLocks noGrp="1"/>
          </p:cNvSpPr>
          <p:nvPr>
            <p:ph type="title"/>
          </p:nvPr>
        </p:nvSpPr>
        <p:spPr>
          <a:xfrm>
            <a:off x="1822973" y="2313205"/>
            <a:ext cx="5520743" cy="635347"/>
          </a:xfrm>
        </p:spPr>
        <p:txBody>
          <a:bodyPr anchor="ctr"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480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9709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37000">
                <a:schemeClr val="tx1"/>
              </a:gs>
              <a:gs pos="88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43"/>
          <p:cNvSpPr>
            <a:spLocks noGrp="1"/>
          </p:cNvSpPr>
          <p:nvPr>
            <p:ph type="title"/>
          </p:nvPr>
        </p:nvSpPr>
        <p:spPr>
          <a:xfrm>
            <a:off x="1822973" y="2313205"/>
            <a:ext cx="5520743" cy="635347"/>
          </a:xfrm>
        </p:spPr>
        <p:txBody>
          <a:bodyPr anchor="ctr"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480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026" name="Picture 2" descr="C:\Users\Lizzie.Rankin\Desktop\Images\Slide_divider_M_2.0-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1" b="6855"/>
          <a:stretch/>
        </p:blipFill>
        <p:spPr bwMode="auto">
          <a:xfrm>
            <a:off x="542925" y="9526"/>
            <a:ext cx="805815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61644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37000">
                <a:schemeClr val="tx1"/>
              </a:gs>
              <a:gs pos="88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43"/>
          <p:cNvSpPr>
            <a:spLocks noGrp="1"/>
          </p:cNvSpPr>
          <p:nvPr>
            <p:ph type="title"/>
          </p:nvPr>
        </p:nvSpPr>
        <p:spPr>
          <a:xfrm>
            <a:off x="1822973" y="2313205"/>
            <a:ext cx="5520743" cy="635347"/>
          </a:xfrm>
        </p:spPr>
        <p:txBody>
          <a:bodyPr anchor="ctr"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480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051" name="Picture 3" descr="C:\Users\Lizzie.Rankin\Desktop\Images\Slide_divider_arrow_2.0-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" t="30603" r="13830" b="27768"/>
          <a:stretch/>
        </p:blipFill>
        <p:spPr bwMode="auto">
          <a:xfrm>
            <a:off x="713281" y="1009650"/>
            <a:ext cx="771743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60708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r="1372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0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67841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2DF6C-7778-4417-9DD6-DD450CBEDF0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9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shutterstock_173836940 greyscal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6180" y="456440"/>
            <a:ext cx="4837820" cy="443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280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11"/>
          <a:stretch/>
        </p:blipFill>
        <p:spPr>
          <a:xfrm>
            <a:off x="0" y="1006765"/>
            <a:ext cx="5831840" cy="38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2316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052" y="799201"/>
            <a:ext cx="7095950" cy="4094439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6984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14" name="Picture 13" descr="shutterstock_220147318 grey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9" y="1104573"/>
            <a:ext cx="2525346" cy="37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6294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5202"/>
            <a:ext cx="5998309" cy="4000377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5526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2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237" t="21961" r="4828" b="9491"/>
          <a:stretch/>
        </p:blipFill>
        <p:spPr>
          <a:xfrm>
            <a:off x="-3783" y="1356062"/>
            <a:ext cx="3556608" cy="3538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74714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theme" Target="../theme/theme1.xml"/><Relationship Id="rId3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190629"/>
            <a:ext cx="8229600" cy="3394075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2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lang="en-US" sz="2800" kern="1200" cap="all" baseline="0" dirty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254205"/>
            <a:ext cx="4464496" cy="635347"/>
          </a:xfrm>
        </p:spPr>
        <p:txBody>
          <a:bodyPr/>
          <a:lstStyle/>
          <a:p>
            <a:r>
              <a:rPr lang="en-GB" dirty="0" smtClean="0"/>
              <a:t>NRS PADD April 2015 to March 2016</a:t>
            </a:r>
            <a:br>
              <a:rPr lang="en-GB" dirty="0" smtClean="0"/>
            </a:br>
            <a:r>
              <a:rPr lang="en-GB" dirty="0" smtClean="0"/>
              <a:t>Audience reach snapshot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66242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4"/>
          <p:cNvSpPr>
            <a:spLocks noGrp="1"/>
          </p:cNvSpPr>
          <p:nvPr>
            <p:ph type="title"/>
          </p:nvPr>
        </p:nvSpPr>
        <p:spPr>
          <a:xfrm>
            <a:off x="753524" y="192155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Monthly Reach By Audience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48" name="Text Placeholder 17"/>
          <p:cNvSpPr txBox="1">
            <a:spLocks/>
          </p:cNvSpPr>
          <p:nvPr/>
        </p:nvSpPr>
        <p:spPr>
          <a:xfrm>
            <a:off x="362221" y="3397581"/>
            <a:ext cx="1217518" cy="54865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2"/>
                </a:solidFill>
                <a:latin typeface="Calibri"/>
                <a:cs typeface="Calibri"/>
              </a:rPr>
              <a:t>Millennials </a:t>
            </a:r>
          </a:p>
        </p:txBody>
      </p:sp>
      <p:sp>
        <p:nvSpPr>
          <p:cNvPr id="249" name="Text Placeholder 17"/>
          <p:cNvSpPr txBox="1">
            <a:spLocks/>
          </p:cNvSpPr>
          <p:nvPr/>
        </p:nvSpPr>
        <p:spPr>
          <a:xfrm>
            <a:off x="2123892" y="3397581"/>
            <a:ext cx="1217518" cy="40676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2"/>
                </a:solidFill>
                <a:latin typeface="Calibri"/>
                <a:cs typeface="Calibri"/>
              </a:rPr>
              <a:t>ABC1 Men</a:t>
            </a:r>
          </a:p>
          <a:p>
            <a:endParaRPr lang="en-US" sz="1800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50" name="Text Placeholder 17"/>
          <p:cNvSpPr txBox="1">
            <a:spLocks/>
          </p:cNvSpPr>
          <p:nvPr/>
        </p:nvSpPr>
        <p:spPr>
          <a:xfrm>
            <a:off x="5836918" y="3363838"/>
            <a:ext cx="1217518" cy="54865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2"/>
                </a:solidFill>
                <a:latin typeface="Calibri"/>
                <a:cs typeface="Calibri"/>
              </a:rPr>
              <a:t>Age 50+</a:t>
            </a:r>
          </a:p>
          <a:p>
            <a:endParaRPr lang="en-US" sz="1800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51" name="Text Placeholder 17"/>
          <p:cNvSpPr txBox="1">
            <a:spLocks/>
          </p:cNvSpPr>
          <p:nvPr/>
        </p:nvSpPr>
        <p:spPr>
          <a:xfrm>
            <a:off x="3825540" y="3397581"/>
            <a:ext cx="1507423" cy="40676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2"/>
                </a:solidFill>
                <a:latin typeface="Calibri"/>
                <a:cs typeface="Calibri"/>
              </a:rPr>
              <a:t>ABC1 Women</a:t>
            </a:r>
          </a:p>
          <a:p>
            <a:endParaRPr lang="en-US" sz="1800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654524" y="1590827"/>
            <a:ext cx="1849454" cy="1647759"/>
            <a:chOff x="5004188" y="494397"/>
            <a:chExt cx="3024366" cy="2637325"/>
          </a:xfrm>
        </p:grpSpPr>
        <p:sp>
          <p:nvSpPr>
            <p:cNvPr id="66" name="Content Placeholder 2"/>
            <p:cNvSpPr txBox="1">
              <a:spLocks/>
            </p:cNvSpPr>
            <p:nvPr/>
          </p:nvSpPr>
          <p:spPr>
            <a:xfrm>
              <a:off x="5004188" y="1614014"/>
              <a:ext cx="3024366" cy="3979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  <a:t/>
              </a:r>
              <a:b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</a:br>
              <a:endParaRPr lang="en-US" sz="2400" spc="-150" dirty="0" smtClean="0">
                <a:solidFill>
                  <a:schemeClr val="accent1"/>
                </a:solidFill>
                <a:latin typeface="Arial Black" panose="020B0A04020102020204" pitchFamily="34" charset="0"/>
                <a:cs typeface="Aaux ProLight"/>
              </a:endParaRPr>
            </a:p>
            <a:p>
              <a:endParaRPr lang="en-US" dirty="0" smtClean="0">
                <a:latin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dirty="0" smtClean="0">
                <a:latin typeface="Calibri" panose="020F0502020204030204" pitchFamily="34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5828198" y="494397"/>
              <a:ext cx="1450405" cy="2315279"/>
              <a:chOff x="6735517" y="1704981"/>
              <a:chExt cx="1450405" cy="2315279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6739741" y="1704981"/>
                <a:ext cx="302086" cy="2315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800" b="1" spc="-520" dirty="0">
                  <a:solidFill>
                    <a:schemeClr val="accent1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735517" y="3535653"/>
                <a:ext cx="1450405" cy="435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" name="Group 4"/>
            <p:cNvGrpSpPr>
              <a:grpSpLocks noChangeAspect="1"/>
            </p:cNvGrpSpPr>
            <p:nvPr/>
          </p:nvGrpSpPr>
          <p:grpSpPr bwMode="auto">
            <a:xfrm>
              <a:off x="5176202" y="535524"/>
              <a:ext cx="2596198" cy="2596198"/>
              <a:chOff x="1263" y="0"/>
              <a:chExt cx="3234" cy="3240"/>
            </a:xfrm>
            <a:solidFill>
              <a:schemeClr val="accent1"/>
            </a:solidFill>
          </p:grpSpPr>
          <p:sp>
            <p:nvSpPr>
              <p:cNvPr id="69" name="Oval 5"/>
              <p:cNvSpPr>
                <a:spLocks noChangeArrowheads="1"/>
              </p:cNvSpPr>
              <p:nvPr/>
            </p:nvSpPr>
            <p:spPr bwMode="auto">
              <a:xfrm>
                <a:off x="2809" y="3091"/>
                <a:ext cx="148" cy="1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2599" y="3073"/>
                <a:ext cx="160" cy="155"/>
              </a:xfrm>
              <a:custGeom>
                <a:avLst/>
                <a:gdLst>
                  <a:gd name="T0" fmla="*/ 25 w 26"/>
                  <a:gd name="T1" fmla="*/ 14 h 25"/>
                  <a:gd name="T2" fmla="*/ 11 w 26"/>
                  <a:gd name="T3" fmla="*/ 24 h 25"/>
                  <a:gd name="T4" fmla="*/ 1 w 26"/>
                  <a:gd name="T5" fmla="*/ 11 h 25"/>
                  <a:gd name="T6" fmla="*/ 15 w 26"/>
                  <a:gd name="T7" fmla="*/ 1 h 25"/>
                  <a:gd name="T8" fmla="*/ 25 w 26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5" y="14"/>
                    </a:moveTo>
                    <a:cubicBezTo>
                      <a:pt x="24" y="21"/>
                      <a:pt x="18" y="25"/>
                      <a:pt x="11" y="24"/>
                    </a:cubicBezTo>
                    <a:cubicBezTo>
                      <a:pt x="5" y="23"/>
                      <a:pt x="0" y="18"/>
                      <a:pt x="1" y="11"/>
                    </a:cubicBezTo>
                    <a:cubicBezTo>
                      <a:pt x="2" y="4"/>
                      <a:pt x="8" y="0"/>
                      <a:pt x="15" y="1"/>
                    </a:cubicBezTo>
                    <a:cubicBezTo>
                      <a:pt x="21" y="2"/>
                      <a:pt x="26" y="8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Freeform 7"/>
              <p:cNvSpPr>
                <a:spLocks/>
              </p:cNvSpPr>
              <p:nvPr/>
            </p:nvSpPr>
            <p:spPr bwMode="auto">
              <a:xfrm>
                <a:off x="2401" y="3030"/>
                <a:ext cx="160" cy="160"/>
              </a:xfrm>
              <a:custGeom>
                <a:avLst/>
                <a:gdLst>
                  <a:gd name="T0" fmla="*/ 24 w 26"/>
                  <a:gd name="T1" fmla="*/ 16 h 26"/>
                  <a:gd name="T2" fmla="*/ 10 w 26"/>
                  <a:gd name="T3" fmla="*/ 25 h 26"/>
                  <a:gd name="T4" fmla="*/ 2 w 26"/>
                  <a:gd name="T5" fmla="*/ 10 h 26"/>
                  <a:gd name="T6" fmla="*/ 16 w 26"/>
                  <a:gd name="T7" fmla="*/ 2 h 26"/>
                  <a:gd name="T8" fmla="*/ 24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16"/>
                    </a:moveTo>
                    <a:cubicBezTo>
                      <a:pt x="23" y="23"/>
                      <a:pt x="16" y="26"/>
                      <a:pt x="10" y="25"/>
                    </a:cubicBezTo>
                    <a:cubicBezTo>
                      <a:pt x="4" y="23"/>
                      <a:pt x="0" y="16"/>
                      <a:pt x="2" y="10"/>
                    </a:cubicBezTo>
                    <a:cubicBezTo>
                      <a:pt x="3" y="4"/>
                      <a:pt x="10" y="0"/>
                      <a:pt x="16" y="2"/>
                    </a:cubicBezTo>
                    <a:cubicBezTo>
                      <a:pt x="22" y="3"/>
                      <a:pt x="26" y="10"/>
                      <a:pt x="2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Freeform 8"/>
              <p:cNvSpPr>
                <a:spLocks/>
              </p:cNvSpPr>
              <p:nvPr/>
            </p:nvSpPr>
            <p:spPr bwMode="auto">
              <a:xfrm>
                <a:off x="2209" y="2962"/>
                <a:ext cx="167" cy="167"/>
              </a:xfrm>
              <a:custGeom>
                <a:avLst/>
                <a:gdLst>
                  <a:gd name="T0" fmla="*/ 24 w 27"/>
                  <a:gd name="T1" fmla="*/ 18 h 27"/>
                  <a:gd name="T2" fmla="*/ 8 w 27"/>
                  <a:gd name="T3" fmla="*/ 25 h 27"/>
                  <a:gd name="T4" fmla="*/ 2 w 27"/>
                  <a:gd name="T5" fmla="*/ 9 h 27"/>
                  <a:gd name="T6" fmla="*/ 18 w 27"/>
                  <a:gd name="T7" fmla="*/ 3 h 27"/>
                  <a:gd name="T8" fmla="*/ 24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8"/>
                    </a:moveTo>
                    <a:cubicBezTo>
                      <a:pt x="22" y="24"/>
                      <a:pt x="15" y="27"/>
                      <a:pt x="8" y="25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3"/>
                    </a:cubicBezTo>
                    <a:cubicBezTo>
                      <a:pt x="24" y="5"/>
                      <a:pt x="27" y="12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2023" y="2875"/>
                <a:ext cx="167" cy="167"/>
              </a:xfrm>
              <a:custGeom>
                <a:avLst/>
                <a:gdLst>
                  <a:gd name="T0" fmla="*/ 24 w 27"/>
                  <a:gd name="T1" fmla="*/ 19 h 27"/>
                  <a:gd name="T2" fmla="*/ 8 w 27"/>
                  <a:gd name="T3" fmla="*/ 24 h 27"/>
                  <a:gd name="T4" fmla="*/ 3 w 27"/>
                  <a:gd name="T5" fmla="*/ 7 h 27"/>
                  <a:gd name="T6" fmla="*/ 20 w 27"/>
                  <a:gd name="T7" fmla="*/ 3 h 27"/>
                  <a:gd name="T8" fmla="*/ 24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9"/>
                    </a:move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3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Freeform 10"/>
              <p:cNvSpPr>
                <a:spLocks/>
              </p:cNvSpPr>
              <p:nvPr/>
            </p:nvSpPr>
            <p:spPr bwMode="auto">
              <a:xfrm>
                <a:off x="1857" y="2764"/>
                <a:ext cx="166" cy="161"/>
              </a:xfrm>
              <a:custGeom>
                <a:avLst/>
                <a:gdLst>
                  <a:gd name="T0" fmla="*/ 23 w 27"/>
                  <a:gd name="T1" fmla="*/ 20 h 26"/>
                  <a:gd name="T2" fmla="*/ 6 w 27"/>
                  <a:gd name="T3" fmla="*/ 22 h 26"/>
                  <a:gd name="T4" fmla="*/ 4 w 27"/>
                  <a:gd name="T5" fmla="*/ 6 h 26"/>
                  <a:gd name="T6" fmla="*/ 21 w 27"/>
                  <a:gd name="T7" fmla="*/ 4 h 26"/>
                  <a:gd name="T8" fmla="*/ 23 w 27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20"/>
                    </a:moveTo>
                    <a:cubicBezTo>
                      <a:pt x="19" y="26"/>
                      <a:pt x="12" y="26"/>
                      <a:pt x="6" y="22"/>
                    </a:cubicBezTo>
                    <a:cubicBezTo>
                      <a:pt x="1" y="18"/>
                      <a:pt x="0" y="11"/>
                      <a:pt x="4" y="6"/>
                    </a:cubicBez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5"/>
                      <a:pt x="2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Freeform 11"/>
              <p:cNvSpPr>
                <a:spLocks/>
              </p:cNvSpPr>
              <p:nvPr/>
            </p:nvSpPr>
            <p:spPr bwMode="auto">
              <a:xfrm>
                <a:off x="1708" y="2628"/>
                <a:ext cx="161" cy="167"/>
              </a:xfrm>
              <a:custGeom>
                <a:avLst/>
                <a:gdLst>
                  <a:gd name="T0" fmla="*/ 21 w 26"/>
                  <a:gd name="T1" fmla="*/ 22 h 27"/>
                  <a:gd name="T2" fmla="*/ 5 w 26"/>
                  <a:gd name="T3" fmla="*/ 22 h 27"/>
                  <a:gd name="T4" fmla="*/ 5 w 26"/>
                  <a:gd name="T5" fmla="*/ 5 h 27"/>
                  <a:gd name="T6" fmla="*/ 21 w 26"/>
                  <a:gd name="T7" fmla="*/ 5 h 27"/>
                  <a:gd name="T8" fmla="*/ 21 w 26"/>
                  <a:gd name="T9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1" y="22"/>
                    </a:moveTo>
                    <a:cubicBezTo>
                      <a:pt x="17" y="27"/>
                      <a:pt x="9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10"/>
                      <a:pt x="26" y="17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Freeform 12"/>
              <p:cNvSpPr>
                <a:spLocks/>
              </p:cNvSpPr>
              <p:nvPr/>
            </p:nvSpPr>
            <p:spPr bwMode="auto">
              <a:xfrm>
                <a:off x="1572" y="2473"/>
                <a:ext cx="167" cy="167"/>
              </a:xfrm>
              <a:custGeom>
                <a:avLst/>
                <a:gdLst>
                  <a:gd name="T0" fmla="*/ 21 w 27"/>
                  <a:gd name="T1" fmla="*/ 23 h 27"/>
                  <a:gd name="T2" fmla="*/ 4 w 27"/>
                  <a:gd name="T3" fmla="*/ 21 h 27"/>
                  <a:gd name="T4" fmla="*/ 6 w 27"/>
                  <a:gd name="T5" fmla="*/ 4 h 27"/>
                  <a:gd name="T6" fmla="*/ 23 w 27"/>
                  <a:gd name="T7" fmla="*/ 7 h 27"/>
                  <a:gd name="T8" fmla="*/ 21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23"/>
                    </a:moveTo>
                    <a:cubicBezTo>
                      <a:pt x="15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6" y="4"/>
                    </a:cubicBezTo>
                    <a:cubicBezTo>
                      <a:pt x="11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Freeform 13"/>
              <p:cNvSpPr>
                <a:spLocks/>
              </p:cNvSpPr>
              <p:nvPr/>
            </p:nvSpPr>
            <p:spPr bwMode="auto">
              <a:xfrm>
                <a:off x="1461" y="2306"/>
                <a:ext cx="167" cy="167"/>
              </a:xfrm>
              <a:custGeom>
                <a:avLst/>
                <a:gdLst>
                  <a:gd name="T0" fmla="*/ 19 w 27"/>
                  <a:gd name="T1" fmla="*/ 24 h 27"/>
                  <a:gd name="T2" fmla="*/ 3 w 27"/>
                  <a:gd name="T3" fmla="*/ 20 h 27"/>
                  <a:gd name="T4" fmla="*/ 7 w 27"/>
                  <a:gd name="T5" fmla="*/ 3 h 27"/>
                  <a:gd name="T6" fmla="*/ 24 w 27"/>
                  <a:gd name="T7" fmla="*/ 8 h 27"/>
                  <a:gd name="T8" fmla="*/ 1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9" y="24"/>
                    </a:moveTo>
                    <a:cubicBezTo>
                      <a:pt x="14" y="27"/>
                      <a:pt x="6" y="25"/>
                      <a:pt x="3" y="20"/>
                    </a:cubicBezTo>
                    <a:cubicBezTo>
                      <a:pt x="0" y="14"/>
                      <a:pt x="2" y="7"/>
                      <a:pt x="7" y="3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27" y="14"/>
                      <a:pt x="25" y="21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Freeform 14"/>
              <p:cNvSpPr>
                <a:spLocks/>
              </p:cNvSpPr>
              <p:nvPr/>
            </p:nvSpPr>
            <p:spPr bwMode="auto">
              <a:xfrm>
                <a:off x="1368" y="2127"/>
                <a:ext cx="167" cy="167"/>
              </a:xfrm>
              <a:custGeom>
                <a:avLst/>
                <a:gdLst>
                  <a:gd name="T0" fmla="*/ 18 w 27"/>
                  <a:gd name="T1" fmla="*/ 24 h 27"/>
                  <a:gd name="T2" fmla="*/ 3 w 27"/>
                  <a:gd name="T3" fmla="*/ 18 h 27"/>
                  <a:gd name="T4" fmla="*/ 9 w 27"/>
                  <a:gd name="T5" fmla="*/ 2 h 27"/>
                  <a:gd name="T6" fmla="*/ 25 w 27"/>
                  <a:gd name="T7" fmla="*/ 9 h 27"/>
                  <a:gd name="T8" fmla="*/ 18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4"/>
                    </a:moveTo>
                    <a:cubicBezTo>
                      <a:pt x="12" y="27"/>
                      <a:pt x="5" y="24"/>
                      <a:pt x="3" y="18"/>
                    </a:cubicBezTo>
                    <a:cubicBezTo>
                      <a:pt x="0" y="12"/>
                      <a:pt x="3" y="5"/>
                      <a:pt x="9" y="2"/>
                    </a:cubicBezTo>
                    <a:cubicBezTo>
                      <a:pt x="15" y="0"/>
                      <a:pt x="22" y="3"/>
                      <a:pt x="25" y="9"/>
                    </a:cubicBezTo>
                    <a:cubicBezTo>
                      <a:pt x="27" y="15"/>
                      <a:pt x="24" y="22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Freeform 15"/>
              <p:cNvSpPr>
                <a:spLocks/>
              </p:cNvSpPr>
              <p:nvPr/>
            </p:nvSpPr>
            <p:spPr bwMode="auto">
              <a:xfrm>
                <a:off x="1306" y="1935"/>
                <a:ext cx="167" cy="167"/>
              </a:xfrm>
              <a:custGeom>
                <a:avLst/>
                <a:gdLst>
                  <a:gd name="T0" fmla="*/ 16 w 27"/>
                  <a:gd name="T1" fmla="*/ 25 h 27"/>
                  <a:gd name="T2" fmla="*/ 2 w 27"/>
                  <a:gd name="T3" fmla="*/ 17 h 27"/>
                  <a:gd name="T4" fmla="*/ 10 w 27"/>
                  <a:gd name="T5" fmla="*/ 2 h 27"/>
                  <a:gd name="T6" fmla="*/ 25 w 27"/>
                  <a:gd name="T7" fmla="*/ 10 h 27"/>
                  <a:gd name="T8" fmla="*/ 16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6" y="25"/>
                    </a:moveTo>
                    <a:cubicBezTo>
                      <a:pt x="10" y="27"/>
                      <a:pt x="4" y="23"/>
                      <a:pt x="2" y="17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ubicBezTo>
                      <a:pt x="27" y="17"/>
                      <a:pt x="23" y="23"/>
                      <a:pt x="1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Freeform 16"/>
              <p:cNvSpPr>
                <a:spLocks/>
              </p:cNvSpPr>
              <p:nvPr/>
            </p:nvSpPr>
            <p:spPr bwMode="auto">
              <a:xfrm>
                <a:off x="1269" y="1744"/>
                <a:ext cx="161" cy="154"/>
              </a:xfrm>
              <a:custGeom>
                <a:avLst/>
                <a:gdLst>
                  <a:gd name="T0" fmla="*/ 15 w 26"/>
                  <a:gd name="T1" fmla="*/ 24 h 25"/>
                  <a:gd name="T2" fmla="*/ 1 w 26"/>
                  <a:gd name="T3" fmla="*/ 14 h 25"/>
                  <a:gd name="T4" fmla="*/ 11 w 26"/>
                  <a:gd name="T5" fmla="*/ 1 h 25"/>
                  <a:gd name="T6" fmla="*/ 25 w 26"/>
                  <a:gd name="T7" fmla="*/ 11 h 25"/>
                  <a:gd name="T8" fmla="*/ 15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5" y="24"/>
                    </a:moveTo>
                    <a:cubicBezTo>
                      <a:pt x="8" y="25"/>
                      <a:pt x="2" y="21"/>
                      <a:pt x="1" y="14"/>
                    </a:cubicBezTo>
                    <a:cubicBezTo>
                      <a:pt x="0" y="7"/>
                      <a:pt x="5" y="2"/>
                      <a:pt x="11" y="1"/>
                    </a:cubicBezTo>
                    <a:cubicBezTo>
                      <a:pt x="18" y="0"/>
                      <a:pt x="24" y="4"/>
                      <a:pt x="25" y="11"/>
                    </a:cubicBezTo>
                    <a:cubicBezTo>
                      <a:pt x="26" y="17"/>
                      <a:pt x="21" y="23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Oval 17"/>
              <p:cNvSpPr>
                <a:spLocks noChangeArrowheads="1"/>
              </p:cNvSpPr>
              <p:nvPr/>
            </p:nvSpPr>
            <p:spPr bwMode="auto">
              <a:xfrm>
                <a:off x="1263" y="1546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Freeform 18"/>
              <p:cNvSpPr>
                <a:spLocks/>
              </p:cNvSpPr>
              <p:nvPr/>
            </p:nvSpPr>
            <p:spPr bwMode="auto">
              <a:xfrm>
                <a:off x="1269" y="1342"/>
                <a:ext cx="161" cy="154"/>
              </a:xfrm>
              <a:custGeom>
                <a:avLst/>
                <a:gdLst>
                  <a:gd name="T0" fmla="*/ 11 w 26"/>
                  <a:gd name="T1" fmla="*/ 24 h 25"/>
                  <a:gd name="T2" fmla="*/ 1 w 26"/>
                  <a:gd name="T3" fmla="*/ 11 h 25"/>
                  <a:gd name="T4" fmla="*/ 15 w 26"/>
                  <a:gd name="T5" fmla="*/ 0 h 25"/>
                  <a:gd name="T6" fmla="*/ 25 w 26"/>
                  <a:gd name="T7" fmla="*/ 14 h 25"/>
                  <a:gd name="T8" fmla="*/ 11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1" y="24"/>
                    </a:moveTo>
                    <a:cubicBezTo>
                      <a:pt x="5" y="23"/>
                      <a:pt x="0" y="17"/>
                      <a:pt x="1" y="11"/>
                    </a:cubicBezTo>
                    <a:cubicBezTo>
                      <a:pt x="2" y="4"/>
                      <a:pt x="8" y="0"/>
                      <a:pt x="15" y="0"/>
                    </a:cubicBezTo>
                    <a:cubicBezTo>
                      <a:pt x="21" y="1"/>
                      <a:pt x="26" y="7"/>
                      <a:pt x="25" y="14"/>
                    </a:cubicBezTo>
                    <a:cubicBezTo>
                      <a:pt x="24" y="20"/>
                      <a:pt x="18" y="25"/>
                      <a:pt x="1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1306" y="1138"/>
                <a:ext cx="167" cy="160"/>
              </a:xfrm>
              <a:custGeom>
                <a:avLst/>
                <a:gdLst>
                  <a:gd name="T0" fmla="*/ 10 w 27"/>
                  <a:gd name="T1" fmla="*/ 25 h 26"/>
                  <a:gd name="T2" fmla="*/ 2 w 27"/>
                  <a:gd name="T3" fmla="*/ 10 h 26"/>
                  <a:gd name="T4" fmla="*/ 16 w 27"/>
                  <a:gd name="T5" fmla="*/ 2 h 26"/>
                  <a:gd name="T6" fmla="*/ 25 w 27"/>
                  <a:gd name="T7" fmla="*/ 16 h 26"/>
                  <a:gd name="T8" fmla="*/ 10 w 27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0" y="25"/>
                    </a:moveTo>
                    <a:cubicBezTo>
                      <a:pt x="4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6" y="2"/>
                    </a:cubicBezTo>
                    <a:cubicBezTo>
                      <a:pt x="23" y="3"/>
                      <a:pt x="27" y="10"/>
                      <a:pt x="25" y="16"/>
                    </a:cubicBezTo>
                    <a:cubicBezTo>
                      <a:pt x="23" y="23"/>
                      <a:pt x="17" y="26"/>
                      <a:pt x="1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>
                <a:off x="1368" y="946"/>
                <a:ext cx="167" cy="167"/>
              </a:xfrm>
              <a:custGeom>
                <a:avLst/>
                <a:gdLst>
                  <a:gd name="T0" fmla="*/ 9 w 27"/>
                  <a:gd name="T1" fmla="*/ 24 h 27"/>
                  <a:gd name="T2" fmla="*/ 3 w 27"/>
                  <a:gd name="T3" fmla="*/ 9 h 27"/>
                  <a:gd name="T4" fmla="*/ 18 w 27"/>
                  <a:gd name="T5" fmla="*/ 2 h 27"/>
                  <a:gd name="T6" fmla="*/ 25 w 27"/>
                  <a:gd name="T7" fmla="*/ 18 h 27"/>
                  <a:gd name="T8" fmla="*/ 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4"/>
                    </a:move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5" y="18"/>
                    </a:cubicBezTo>
                    <a:cubicBezTo>
                      <a:pt x="22" y="24"/>
                      <a:pt x="15" y="27"/>
                      <a:pt x="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Freeform 21"/>
              <p:cNvSpPr>
                <a:spLocks/>
              </p:cNvSpPr>
              <p:nvPr/>
            </p:nvSpPr>
            <p:spPr bwMode="auto">
              <a:xfrm>
                <a:off x="1461" y="760"/>
                <a:ext cx="167" cy="174"/>
              </a:xfrm>
              <a:custGeom>
                <a:avLst/>
                <a:gdLst>
                  <a:gd name="T0" fmla="*/ 7 w 27"/>
                  <a:gd name="T1" fmla="*/ 24 h 28"/>
                  <a:gd name="T2" fmla="*/ 3 w 27"/>
                  <a:gd name="T3" fmla="*/ 8 h 28"/>
                  <a:gd name="T4" fmla="*/ 19 w 27"/>
                  <a:gd name="T5" fmla="*/ 4 h 28"/>
                  <a:gd name="T6" fmla="*/ 24 w 27"/>
                  <a:gd name="T7" fmla="*/ 20 h 28"/>
                  <a:gd name="T8" fmla="*/ 7 w 2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7" y="24"/>
                    </a:move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4" y="0"/>
                      <a:pt x="19" y="4"/>
                    </a:cubicBezTo>
                    <a:cubicBezTo>
                      <a:pt x="25" y="7"/>
                      <a:pt x="27" y="14"/>
                      <a:pt x="24" y="20"/>
                    </a:cubicBezTo>
                    <a:cubicBezTo>
                      <a:pt x="20" y="26"/>
                      <a:pt x="13" y="28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Freeform 22"/>
              <p:cNvSpPr>
                <a:spLocks/>
              </p:cNvSpPr>
              <p:nvPr/>
            </p:nvSpPr>
            <p:spPr bwMode="auto">
              <a:xfrm>
                <a:off x="1572" y="593"/>
                <a:ext cx="167" cy="167"/>
              </a:xfrm>
              <a:custGeom>
                <a:avLst/>
                <a:gdLst>
                  <a:gd name="T0" fmla="*/ 6 w 27"/>
                  <a:gd name="T1" fmla="*/ 23 h 27"/>
                  <a:gd name="T2" fmla="*/ 4 w 27"/>
                  <a:gd name="T3" fmla="*/ 7 h 27"/>
                  <a:gd name="T4" fmla="*/ 21 w 27"/>
                  <a:gd name="T5" fmla="*/ 4 h 27"/>
                  <a:gd name="T6" fmla="*/ 23 w 27"/>
                  <a:gd name="T7" fmla="*/ 21 h 27"/>
                  <a:gd name="T8" fmla="*/ 6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6" y="23"/>
                    </a:move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5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1" y="27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1708" y="445"/>
                <a:ext cx="161" cy="161"/>
              </a:xfrm>
              <a:custGeom>
                <a:avLst/>
                <a:gdLst>
                  <a:gd name="T0" fmla="*/ 5 w 26"/>
                  <a:gd name="T1" fmla="*/ 22 h 26"/>
                  <a:gd name="T2" fmla="*/ 5 w 26"/>
                  <a:gd name="T3" fmla="*/ 5 h 26"/>
                  <a:gd name="T4" fmla="*/ 21 w 26"/>
                  <a:gd name="T5" fmla="*/ 5 h 26"/>
                  <a:gd name="T6" fmla="*/ 21 w 26"/>
                  <a:gd name="T7" fmla="*/ 22 h 26"/>
                  <a:gd name="T8" fmla="*/ 5 w 26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22"/>
                    </a:moveTo>
                    <a:cubicBezTo>
                      <a:pt x="0" y="17"/>
                      <a:pt x="0" y="9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9"/>
                      <a:pt x="26" y="17"/>
                      <a:pt x="21" y="22"/>
                    </a:cubicBezTo>
                    <a:cubicBezTo>
                      <a:pt x="17" y="26"/>
                      <a:pt x="9" y="26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1857" y="309"/>
                <a:ext cx="166" cy="167"/>
              </a:xfrm>
              <a:custGeom>
                <a:avLst/>
                <a:gdLst>
                  <a:gd name="T0" fmla="*/ 4 w 27"/>
                  <a:gd name="T1" fmla="*/ 21 h 27"/>
                  <a:gd name="T2" fmla="*/ 6 w 27"/>
                  <a:gd name="T3" fmla="*/ 4 h 27"/>
                  <a:gd name="T4" fmla="*/ 23 w 27"/>
                  <a:gd name="T5" fmla="*/ 6 h 27"/>
                  <a:gd name="T6" fmla="*/ 21 w 27"/>
                  <a:gd name="T7" fmla="*/ 23 h 27"/>
                  <a:gd name="T8" fmla="*/ 4 w 27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21"/>
                    </a:moveTo>
                    <a:cubicBezTo>
                      <a:pt x="0" y="16"/>
                      <a:pt x="1" y="8"/>
                      <a:pt x="6" y="4"/>
                    </a:cubicBezTo>
                    <a:cubicBezTo>
                      <a:pt x="12" y="0"/>
                      <a:pt x="19" y="1"/>
                      <a:pt x="23" y="6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2023" y="198"/>
                <a:ext cx="167" cy="167"/>
              </a:xfrm>
              <a:custGeom>
                <a:avLst/>
                <a:gdLst>
                  <a:gd name="T0" fmla="*/ 3 w 27"/>
                  <a:gd name="T1" fmla="*/ 19 h 27"/>
                  <a:gd name="T2" fmla="*/ 8 w 27"/>
                  <a:gd name="T3" fmla="*/ 3 h 27"/>
                  <a:gd name="T4" fmla="*/ 24 w 27"/>
                  <a:gd name="T5" fmla="*/ 8 h 27"/>
                  <a:gd name="T6" fmla="*/ 20 w 27"/>
                  <a:gd name="T7" fmla="*/ 24 h 27"/>
                  <a:gd name="T8" fmla="*/ 3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19"/>
                    </a:moveTo>
                    <a:cubicBezTo>
                      <a:pt x="0" y="14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8"/>
                    </a:cubicBez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2209" y="111"/>
                <a:ext cx="167" cy="167"/>
              </a:xfrm>
              <a:custGeom>
                <a:avLst/>
                <a:gdLst>
                  <a:gd name="T0" fmla="*/ 2 w 27"/>
                  <a:gd name="T1" fmla="*/ 18 h 27"/>
                  <a:gd name="T2" fmla="*/ 8 w 27"/>
                  <a:gd name="T3" fmla="*/ 2 h 27"/>
                  <a:gd name="T4" fmla="*/ 24 w 27"/>
                  <a:gd name="T5" fmla="*/ 8 h 27"/>
                  <a:gd name="T6" fmla="*/ 18 w 27"/>
                  <a:gd name="T7" fmla="*/ 24 h 27"/>
                  <a:gd name="T8" fmla="*/ 2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8"/>
                    </a:moveTo>
                    <a:cubicBezTo>
                      <a:pt x="0" y="12"/>
                      <a:pt x="2" y="5"/>
                      <a:pt x="8" y="2"/>
                    </a:cubicBezTo>
                    <a:cubicBezTo>
                      <a:pt x="15" y="0"/>
                      <a:pt x="22" y="2"/>
                      <a:pt x="24" y="8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2401" y="43"/>
                <a:ext cx="160" cy="167"/>
              </a:xfrm>
              <a:custGeom>
                <a:avLst/>
                <a:gdLst>
                  <a:gd name="T0" fmla="*/ 2 w 26"/>
                  <a:gd name="T1" fmla="*/ 17 h 27"/>
                  <a:gd name="T2" fmla="*/ 10 w 26"/>
                  <a:gd name="T3" fmla="*/ 2 h 27"/>
                  <a:gd name="T4" fmla="*/ 24 w 26"/>
                  <a:gd name="T5" fmla="*/ 10 h 27"/>
                  <a:gd name="T6" fmla="*/ 16 w 26"/>
                  <a:gd name="T7" fmla="*/ 25 h 27"/>
                  <a:gd name="T8" fmla="*/ 2 w 26"/>
                  <a:gd name="T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" y="17"/>
                    </a:move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4"/>
                      <a:pt x="24" y="10"/>
                    </a:cubicBezTo>
                    <a:cubicBezTo>
                      <a:pt x="26" y="17"/>
                      <a:pt x="22" y="23"/>
                      <a:pt x="16" y="25"/>
                    </a:cubicBezTo>
                    <a:cubicBezTo>
                      <a:pt x="10" y="27"/>
                      <a:pt x="3" y="23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2599" y="6"/>
                <a:ext cx="160" cy="161"/>
              </a:xfrm>
              <a:custGeom>
                <a:avLst/>
                <a:gdLst>
                  <a:gd name="T0" fmla="*/ 1 w 26"/>
                  <a:gd name="T1" fmla="*/ 15 h 26"/>
                  <a:gd name="T2" fmla="*/ 11 w 26"/>
                  <a:gd name="T3" fmla="*/ 1 h 26"/>
                  <a:gd name="T4" fmla="*/ 25 w 26"/>
                  <a:gd name="T5" fmla="*/ 12 h 26"/>
                  <a:gd name="T6" fmla="*/ 15 w 26"/>
                  <a:gd name="T7" fmla="*/ 25 h 26"/>
                  <a:gd name="T8" fmla="*/ 1 w 2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" y="15"/>
                    </a:moveTo>
                    <a:cubicBezTo>
                      <a:pt x="0" y="8"/>
                      <a:pt x="5" y="2"/>
                      <a:pt x="11" y="1"/>
                    </a:cubicBezTo>
                    <a:cubicBezTo>
                      <a:pt x="18" y="0"/>
                      <a:pt x="24" y="5"/>
                      <a:pt x="25" y="12"/>
                    </a:cubicBezTo>
                    <a:cubicBezTo>
                      <a:pt x="26" y="18"/>
                      <a:pt x="21" y="24"/>
                      <a:pt x="15" y="25"/>
                    </a:cubicBezTo>
                    <a:cubicBezTo>
                      <a:pt x="8" y="26"/>
                      <a:pt x="2" y="2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Oval 29"/>
              <p:cNvSpPr>
                <a:spLocks noChangeArrowheads="1"/>
              </p:cNvSpPr>
              <p:nvPr/>
            </p:nvSpPr>
            <p:spPr bwMode="auto">
              <a:xfrm>
                <a:off x="2809" y="0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Freeform 30"/>
              <p:cNvSpPr>
                <a:spLocks/>
              </p:cNvSpPr>
              <p:nvPr/>
            </p:nvSpPr>
            <p:spPr bwMode="auto">
              <a:xfrm>
                <a:off x="3007" y="6"/>
                <a:ext cx="154" cy="161"/>
              </a:xfrm>
              <a:custGeom>
                <a:avLst/>
                <a:gdLst>
                  <a:gd name="T0" fmla="*/ 0 w 25"/>
                  <a:gd name="T1" fmla="*/ 12 h 26"/>
                  <a:gd name="T2" fmla="*/ 14 w 25"/>
                  <a:gd name="T3" fmla="*/ 1 h 26"/>
                  <a:gd name="T4" fmla="*/ 24 w 25"/>
                  <a:gd name="T5" fmla="*/ 15 h 26"/>
                  <a:gd name="T6" fmla="*/ 11 w 25"/>
                  <a:gd name="T7" fmla="*/ 25 h 26"/>
                  <a:gd name="T8" fmla="*/ 0 w 25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cubicBezTo>
                      <a:pt x="1" y="5"/>
                      <a:pt x="7" y="0"/>
                      <a:pt x="14" y="1"/>
                    </a:cubicBezTo>
                    <a:cubicBezTo>
                      <a:pt x="20" y="2"/>
                      <a:pt x="25" y="8"/>
                      <a:pt x="24" y="15"/>
                    </a:cubicBezTo>
                    <a:cubicBezTo>
                      <a:pt x="23" y="21"/>
                      <a:pt x="17" y="26"/>
                      <a:pt x="11" y="25"/>
                    </a:cubicBezTo>
                    <a:cubicBezTo>
                      <a:pt x="4" y="24"/>
                      <a:pt x="0" y="1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Freeform 31"/>
              <p:cNvSpPr>
                <a:spLocks/>
              </p:cNvSpPr>
              <p:nvPr/>
            </p:nvSpPr>
            <p:spPr bwMode="auto">
              <a:xfrm>
                <a:off x="3198" y="43"/>
                <a:ext cx="167" cy="167"/>
              </a:xfrm>
              <a:custGeom>
                <a:avLst/>
                <a:gdLst>
                  <a:gd name="T0" fmla="*/ 2 w 27"/>
                  <a:gd name="T1" fmla="*/ 10 h 27"/>
                  <a:gd name="T2" fmla="*/ 16 w 27"/>
                  <a:gd name="T3" fmla="*/ 2 h 27"/>
                  <a:gd name="T4" fmla="*/ 25 w 27"/>
                  <a:gd name="T5" fmla="*/ 17 h 27"/>
                  <a:gd name="T6" fmla="*/ 10 w 27"/>
                  <a:gd name="T7" fmla="*/ 25 h 27"/>
                  <a:gd name="T8" fmla="*/ 2 w 27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0"/>
                    </a:moveTo>
                    <a:cubicBezTo>
                      <a:pt x="4" y="4"/>
                      <a:pt x="10" y="0"/>
                      <a:pt x="16" y="2"/>
                    </a:cubicBezTo>
                    <a:cubicBezTo>
                      <a:pt x="23" y="4"/>
                      <a:pt x="27" y="10"/>
                      <a:pt x="25" y="17"/>
                    </a:cubicBezTo>
                    <a:cubicBezTo>
                      <a:pt x="23" y="23"/>
                      <a:pt x="17" y="27"/>
                      <a:pt x="10" y="25"/>
                    </a:cubicBezTo>
                    <a:cubicBezTo>
                      <a:pt x="4" y="23"/>
                      <a:pt x="0" y="1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Freeform 32"/>
              <p:cNvSpPr>
                <a:spLocks/>
              </p:cNvSpPr>
              <p:nvPr/>
            </p:nvSpPr>
            <p:spPr bwMode="auto">
              <a:xfrm>
                <a:off x="3390" y="111"/>
                <a:ext cx="167" cy="167"/>
              </a:xfrm>
              <a:custGeom>
                <a:avLst/>
                <a:gdLst>
                  <a:gd name="T0" fmla="*/ 2 w 27"/>
                  <a:gd name="T1" fmla="*/ 8 h 27"/>
                  <a:gd name="T2" fmla="*/ 18 w 27"/>
                  <a:gd name="T3" fmla="*/ 2 h 27"/>
                  <a:gd name="T4" fmla="*/ 24 w 27"/>
                  <a:gd name="T5" fmla="*/ 18 h 27"/>
                  <a:gd name="T6" fmla="*/ 9 w 27"/>
                  <a:gd name="T7" fmla="*/ 24 h 27"/>
                  <a:gd name="T8" fmla="*/ 2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8"/>
                    </a:moveTo>
                    <a:cubicBezTo>
                      <a:pt x="5" y="2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" name="Freeform 33"/>
              <p:cNvSpPr>
                <a:spLocks/>
              </p:cNvSpPr>
              <p:nvPr/>
            </p:nvSpPr>
            <p:spPr bwMode="auto">
              <a:xfrm>
                <a:off x="3569" y="198"/>
                <a:ext cx="167" cy="167"/>
              </a:xfrm>
              <a:custGeom>
                <a:avLst/>
                <a:gdLst>
                  <a:gd name="T0" fmla="*/ 3 w 27"/>
                  <a:gd name="T1" fmla="*/ 8 h 27"/>
                  <a:gd name="T2" fmla="*/ 20 w 27"/>
                  <a:gd name="T3" fmla="*/ 3 h 27"/>
                  <a:gd name="T4" fmla="*/ 24 w 27"/>
                  <a:gd name="T5" fmla="*/ 19 h 27"/>
                  <a:gd name="T6" fmla="*/ 8 w 27"/>
                  <a:gd name="T7" fmla="*/ 24 h 27"/>
                  <a:gd name="T8" fmla="*/ 3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8"/>
                    </a:move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4"/>
                      <a:pt x="24" y="19"/>
                    </a:cubicBez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" name="Freeform 34"/>
              <p:cNvSpPr>
                <a:spLocks/>
              </p:cNvSpPr>
              <p:nvPr/>
            </p:nvSpPr>
            <p:spPr bwMode="auto">
              <a:xfrm>
                <a:off x="3736" y="309"/>
                <a:ext cx="167" cy="167"/>
              </a:xfrm>
              <a:custGeom>
                <a:avLst/>
                <a:gdLst>
                  <a:gd name="T0" fmla="*/ 4 w 27"/>
                  <a:gd name="T1" fmla="*/ 6 h 27"/>
                  <a:gd name="T2" fmla="*/ 21 w 27"/>
                  <a:gd name="T3" fmla="*/ 4 h 27"/>
                  <a:gd name="T4" fmla="*/ 23 w 27"/>
                  <a:gd name="T5" fmla="*/ 21 h 27"/>
                  <a:gd name="T6" fmla="*/ 7 w 27"/>
                  <a:gd name="T7" fmla="*/ 23 h 27"/>
                  <a:gd name="T8" fmla="*/ 4 w 27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6"/>
                    </a:move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9" name="Freeform 35"/>
              <p:cNvSpPr>
                <a:spLocks/>
              </p:cNvSpPr>
              <p:nvPr/>
            </p:nvSpPr>
            <p:spPr bwMode="auto">
              <a:xfrm>
                <a:off x="3891" y="445"/>
                <a:ext cx="161" cy="161"/>
              </a:xfrm>
              <a:custGeom>
                <a:avLst/>
                <a:gdLst>
                  <a:gd name="T0" fmla="*/ 5 w 26"/>
                  <a:gd name="T1" fmla="*/ 5 h 26"/>
                  <a:gd name="T2" fmla="*/ 22 w 26"/>
                  <a:gd name="T3" fmla="*/ 5 h 26"/>
                  <a:gd name="T4" fmla="*/ 22 w 26"/>
                  <a:gd name="T5" fmla="*/ 22 h 26"/>
                  <a:gd name="T6" fmla="*/ 5 w 26"/>
                  <a:gd name="T7" fmla="*/ 22 h 26"/>
                  <a:gd name="T8" fmla="*/ 5 w 26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5"/>
                    </a:moveTo>
                    <a:cubicBezTo>
                      <a:pt x="10" y="0"/>
                      <a:pt x="17" y="0"/>
                      <a:pt x="22" y="5"/>
                    </a:cubicBezTo>
                    <a:cubicBezTo>
                      <a:pt x="26" y="9"/>
                      <a:pt x="26" y="17"/>
                      <a:pt x="22" y="22"/>
                    </a:cubicBezTo>
                    <a:cubicBezTo>
                      <a:pt x="17" y="26"/>
                      <a:pt x="10" y="26"/>
                      <a:pt x="5" y="22"/>
                    </a:cubicBezTo>
                    <a:cubicBezTo>
                      <a:pt x="0" y="17"/>
                      <a:pt x="0" y="9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0" name="Freeform 36"/>
              <p:cNvSpPr>
                <a:spLocks/>
              </p:cNvSpPr>
              <p:nvPr/>
            </p:nvSpPr>
            <p:spPr bwMode="auto">
              <a:xfrm>
                <a:off x="4021" y="593"/>
                <a:ext cx="167" cy="167"/>
              </a:xfrm>
              <a:custGeom>
                <a:avLst/>
                <a:gdLst>
                  <a:gd name="T0" fmla="*/ 7 w 27"/>
                  <a:gd name="T1" fmla="*/ 4 h 27"/>
                  <a:gd name="T2" fmla="*/ 23 w 27"/>
                  <a:gd name="T3" fmla="*/ 7 h 27"/>
                  <a:gd name="T4" fmla="*/ 21 w 27"/>
                  <a:gd name="T5" fmla="*/ 23 h 27"/>
                  <a:gd name="T6" fmla="*/ 4 w 27"/>
                  <a:gd name="T7" fmla="*/ 21 h 27"/>
                  <a:gd name="T8" fmla="*/ 7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7" y="4"/>
                    </a:moveTo>
                    <a:cubicBezTo>
                      <a:pt x="12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" name="Freeform 37"/>
              <p:cNvSpPr>
                <a:spLocks/>
              </p:cNvSpPr>
              <p:nvPr/>
            </p:nvSpPr>
            <p:spPr bwMode="auto">
              <a:xfrm>
                <a:off x="4132" y="760"/>
                <a:ext cx="173" cy="174"/>
              </a:xfrm>
              <a:custGeom>
                <a:avLst/>
                <a:gdLst>
                  <a:gd name="T0" fmla="*/ 8 w 28"/>
                  <a:gd name="T1" fmla="*/ 4 h 28"/>
                  <a:gd name="T2" fmla="*/ 24 w 28"/>
                  <a:gd name="T3" fmla="*/ 8 h 28"/>
                  <a:gd name="T4" fmla="*/ 20 w 28"/>
                  <a:gd name="T5" fmla="*/ 24 h 28"/>
                  <a:gd name="T6" fmla="*/ 4 w 28"/>
                  <a:gd name="T7" fmla="*/ 20 h 28"/>
                  <a:gd name="T8" fmla="*/ 8 w 2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8" y="4"/>
                    </a:moveTo>
                    <a:cubicBezTo>
                      <a:pt x="14" y="0"/>
                      <a:pt x="21" y="2"/>
                      <a:pt x="24" y="8"/>
                    </a:cubicBezTo>
                    <a:cubicBezTo>
                      <a:pt x="28" y="14"/>
                      <a:pt x="26" y="21"/>
                      <a:pt x="20" y="24"/>
                    </a:cubicBezTo>
                    <a:cubicBezTo>
                      <a:pt x="14" y="28"/>
                      <a:pt x="7" y="26"/>
                      <a:pt x="4" y="20"/>
                    </a:cubicBezTo>
                    <a:cubicBezTo>
                      <a:pt x="0" y="14"/>
                      <a:pt x="2" y="7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" name="Freeform 38"/>
              <p:cNvSpPr>
                <a:spLocks/>
              </p:cNvSpPr>
              <p:nvPr/>
            </p:nvSpPr>
            <p:spPr bwMode="auto">
              <a:xfrm>
                <a:off x="4225" y="946"/>
                <a:ext cx="167" cy="167"/>
              </a:xfrm>
              <a:custGeom>
                <a:avLst/>
                <a:gdLst>
                  <a:gd name="T0" fmla="*/ 9 w 27"/>
                  <a:gd name="T1" fmla="*/ 2 h 27"/>
                  <a:gd name="T2" fmla="*/ 24 w 27"/>
                  <a:gd name="T3" fmla="*/ 9 h 27"/>
                  <a:gd name="T4" fmla="*/ 18 w 27"/>
                  <a:gd name="T5" fmla="*/ 24 h 27"/>
                  <a:gd name="T6" fmla="*/ 2 w 27"/>
                  <a:gd name="T7" fmla="*/ 18 h 27"/>
                  <a:gd name="T8" fmla="*/ 9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"/>
                    </a:moveTo>
                    <a:cubicBezTo>
                      <a:pt x="15" y="0"/>
                      <a:pt x="22" y="3"/>
                      <a:pt x="24" y="9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" name="Freeform 39"/>
              <p:cNvSpPr>
                <a:spLocks/>
              </p:cNvSpPr>
              <p:nvPr/>
            </p:nvSpPr>
            <p:spPr bwMode="auto">
              <a:xfrm>
                <a:off x="4293" y="1138"/>
                <a:ext cx="161" cy="160"/>
              </a:xfrm>
              <a:custGeom>
                <a:avLst/>
                <a:gdLst>
                  <a:gd name="T0" fmla="*/ 10 w 26"/>
                  <a:gd name="T1" fmla="*/ 2 h 26"/>
                  <a:gd name="T2" fmla="*/ 24 w 26"/>
                  <a:gd name="T3" fmla="*/ 10 h 26"/>
                  <a:gd name="T4" fmla="*/ 16 w 26"/>
                  <a:gd name="T5" fmla="*/ 25 h 26"/>
                  <a:gd name="T6" fmla="*/ 1 w 26"/>
                  <a:gd name="T7" fmla="*/ 16 h 26"/>
                  <a:gd name="T8" fmla="*/ 10 w 26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0" y="2"/>
                    </a:moveTo>
                    <a:cubicBezTo>
                      <a:pt x="16" y="0"/>
                      <a:pt x="23" y="4"/>
                      <a:pt x="24" y="10"/>
                    </a:cubicBezTo>
                    <a:cubicBezTo>
                      <a:pt x="26" y="16"/>
                      <a:pt x="22" y="23"/>
                      <a:pt x="16" y="25"/>
                    </a:cubicBezTo>
                    <a:cubicBezTo>
                      <a:pt x="10" y="26"/>
                      <a:pt x="3" y="23"/>
                      <a:pt x="1" y="16"/>
                    </a:cubicBezTo>
                    <a:cubicBezTo>
                      <a:pt x="0" y="10"/>
                      <a:pt x="4" y="3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" name="Freeform 40"/>
              <p:cNvSpPr>
                <a:spLocks/>
              </p:cNvSpPr>
              <p:nvPr/>
            </p:nvSpPr>
            <p:spPr bwMode="auto">
              <a:xfrm>
                <a:off x="4336" y="1342"/>
                <a:ext cx="155" cy="154"/>
              </a:xfrm>
              <a:custGeom>
                <a:avLst/>
                <a:gdLst>
                  <a:gd name="T0" fmla="*/ 11 w 25"/>
                  <a:gd name="T1" fmla="*/ 0 h 25"/>
                  <a:gd name="T2" fmla="*/ 24 w 25"/>
                  <a:gd name="T3" fmla="*/ 11 h 25"/>
                  <a:gd name="T4" fmla="*/ 14 w 25"/>
                  <a:gd name="T5" fmla="*/ 24 h 25"/>
                  <a:gd name="T6" fmla="*/ 1 w 25"/>
                  <a:gd name="T7" fmla="*/ 14 h 25"/>
                  <a:gd name="T8" fmla="*/ 11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1" y="0"/>
                    </a:moveTo>
                    <a:cubicBezTo>
                      <a:pt x="17" y="0"/>
                      <a:pt x="23" y="4"/>
                      <a:pt x="24" y="11"/>
                    </a:cubicBezTo>
                    <a:cubicBezTo>
                      <a:pt x="25" y="17"/>
                      <a:pt x="20" y="23"/>
                      <a:pt x="14" y="24"/>
                    </a:cubicBezTo>
                    <a:cubicBezTo>
                      <a:pt x="7" y="25"/>
                      <a:pt x="1" y="20"/>
                      <a:pt x="1" y="14"/>
                    </a:cubicBezTo>
                    <a:cubicBezTo>
                      <a:pt x="0" y="7"/>
                      <a:pt x="4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" name="Oval 41"/>
              <p:cNvSpPr>
                <a:spLocks noChangeArrowheads="1"/>
              </p:cNvSpPr>
              <p:nvPr/>
            </p:nvSpPr>
            <p:spPr bwMode="auto">
              <a:xfrm>
                <a:off x="4355" y="1546"/>
                <a:ext cx="142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" name="Freeform 42"/>
              <p:cNvSpPr>
                <a:spLocks/>
              </p:cNvSpPr>
              <p:nvPr/>
            </p:nvSpPr>
            <p:spPr bwMode="auto">
              <a:xfrm>
                <a:off x="4336" y="1744"/>
                <a:ext cx="155" cy="154"/>
              </a:xfrm>
              <a:custGeom>
                <a:avLst/>
                <a:gdLst>
                  <a:gd name="T0" fmla="*/ 14 w 25"/>
                  <a:gd name="T1" fmla="*/ 1 h 25"/>
                  <a:gd name="T2" fmla="*/ 24 w 25"/>
                  <a:gd name="T3" fmla="*/ 14 h 25"/>
                  <a:gd name="T4" fmla="*/ 11 w 25"/>
                  <a:gd name="T5" fmla="*/ 24 h 25"/>
                  <a:gd name="T6" fmla="*/ 1 w 25"/>
                  <a:gd name="T7" fmla="*/ 11 h 25"/>
                  <a:gd name="T8" fmla="*/ 14 w 2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4" y="1"/>
                    </a:moveTo>
                    <a:cubicBezTo>
                      <a:pt x="20" y="2"/>
                      <a:pt x="25" y="7"/>
                      <a:pt x="24" y="14"/>
                    </a:cubicBezTo>
                    <a:cubicBezTo>
                      <a:pt x="23" y="21"/>
                      <a:pt x="17" y="25"/>
                      <a:pt x="11" y="24"/>
                    </a:cubicBezTo>
                    <a:cubicBezTo>
                      <a:pt x="4" y="23"/>
                      <a:pt x="0" y="17"/>
                      <a:pt x="1" y="11"/>
                    </a:cubicBezTo>
                    <a:cubicBezTo>
                      <a:pt x="1" y="4"/>
                      <a:pt x="7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" name="Freeform 43"/>
              <p:cNvSpPr>
                <a:spLocks/>
              </p:cNvSpPr>
              <p:nvPr/>
            </p:nvSpPr>
            <p:spPr bwMode="auto">
              <a:xfrm>
                <a:off x="4293" y="1935"/>
                <a:ext cx="161" cy="167"/>
              </a:xfrm>
              <a:custGeom>
                <a:avLst/>
                <a:gdLst>
                  <a:gd name="T0" fmla="*/ 16 w 26"/>
                  <a:gd name="T1" fmla="*/ 2 h 27"/>
                  <a:gd name="T2" fmla="*/ 24 w 26"/>
                  <a:gd name="T3" fmla="*/ 17 h 27"/>
                  <a:gd name="T4" fmla="*/ 10 w 26"/>
                  <a:gd name="T5" fmla="*/ 25 h 27"/>
                  <a:gd name="T6" fmla="*/ 1 w 26"/>
                  <a:gd name="T7" fmla="*/ 10 h 27"/>
                  <a:gd name="T8" fmla="*/ 16 w 2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6" y="2"/>
                    </a:moveTo>
                    <a:cubicBezTo>
                      <a:pt x="22" y="4"/>
                      <a:pt x="26" y="10"/>
                      <a:pt x="24" y="17"/>
                    </a:cubicBezTo>
                    <a:cubicBezTo>
                      <a:pt x="23" y="23"/>
                      <a:pt x="16" y="27"/>
                      <a:pt x="10" y="25"/>
                    </a:cubicBezTo>
                    <a:cubicBezTo>
                      <a:pt x="4" y="23"/>
                      <a:pt x="0" y="17"/>
                      <a:pt x="1" y="10"/>
                    </a:cubicBezTo>
                    <a:cubicBezTo>
                      <a:pt x="3" y="4"/>
                      <a:pt x="10" y="0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" name="Freeform 44"/>
              <p:cNvSpPr>
                <a:spLocks/>
              </p:cNvSpPr>
              <p:nvPr/>
            </p:nvSpPr>
            <p:spPr bwMode="auto">
              <a:xfrm>
                <a:off x="4225" y="2127"/>
                <a:ext cx="167" cy="167"/>
              </a:xfrm>
              <a:custGeom>
                <a:avLst/>
                <a:gdLst>
                  <a:gd name="T0" fmla="*/ 18 w 27"/>
                  <a:gd name="T1" fmla="*/ 2 h 27"/>
                  <a:gd name="T2" fmla="*/ 24 w 27"/>
                  <a:gd name="T3" fmla="*/ 18 h 27"/>
                  <a:gd name="T4" fmla="*/ 9 w 27"/>
                  <a:gd name="T5" fmla="*/ 24 h 27"/>
                  <a:gd name="T6" fmla="*/ 2 w 27"/>
                  <a:gd name="T7" fmla="*/ 9 h 27"/>
                  <a:gd name="T8" fmla="*/ 18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"/>
                    </a:move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" name="Freeform 45"/>
              <p:cNvSpPr>
                <a:spLocks/>
              </p:cNvSpPr>
              <p:nvPr/>
            </p:nvSpPr>
            <p:spPr bwMode="auto">
              <a:xfrm>
                <a:off x="4132" y="2306"/>
                <a:ext cx="173" cy="167"/>
              </a:xfrm>
              <a:custGeom>
                <a:avLst/>
                <a:gdLst>
                  <a:gd name="T0" fmla="*/ 20 w 28"/>
                  <a:gd name="T1" fmla="*/ 3 h 27"/>
                  <a:gd name="T2" fmla="*/ 24 w 28"/>
                  <a:gd name="T3" fmla="*/ 20 h 27"/>
                  <a:gd name="T4" fmla="*/ 8 w 28"/>
                  <a:gd name="T5" fmla="*/ 24 h 27"/>
                  <a:gd name="T6" fmla="*/ 4 w 28"/>
                  <a:gd name="T7" fmla="*/ 8 h 27"/>
                  <a:gd name="T8" fmla="*/ 20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0" y="3"/>
                    </a:moveTo>
                    <a:cubicBezTo>
                      <a:pt x="26" y="7"/>
                      <a:pt x="28" y="14"/>
                      <a:pt x="24" y="20"/>
                    </a:cubicBezTo>
                    <a:cubicBezTo>
                      <a:pt x="21" y="25"/>
                      <a:pt x="14" y="27"/>
                      <a:pt x="8" y="24"/>
                    </a:cubicBezTo>
                    <a:cubicBezTo>
                      <a:pt x="2" y="21"/>
                      <a:pt x="0" y="14"/>
                      <a:pt x="4" y="8"/>
                    </a:cubicBezTo>
                    <a:cubicBezTo>
                      <a:pt x="7" y="2"/>
                      <a:pt x="1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" name="Freeform 46"/>
              <p:cNvSpPr>
                <a:spLocks/>
              </p:cNvSpPr>
              <p:nvPr/>
            </p:nvSpPr>
            <p:spPr bwMode="auto">
              <a:xfrm>
                <a:off x="4021" y="2473"/>
                <a:ext cx="167" cy="167"/>
              </a:xfrm>
              <a:custGeom>
                <a:avLst/>
                <a:gdLst>
                  <a:gd name="T0" fmla="*/ 21 w 27"/>
                  <a:gd name="T1" fmla="*/ 4 h 27"/>
                  <a:gd name="T2" fmla="*/ 23 w 27"/>
                  <a:gd name="T3" fmla="*/ 21 h 27"/>
                  <a:gd name="T4" fmla="*/ 7 w 27"/>
                  <a:gd name="T5" fmla="*/ 23 h 27"/>
                  <a:gd name="T6" fmla="*/ 4 w 27"/>
                  <a:gd name="T7" fmla="*/ 7 h 27"/>
                  <a:gd name="T8" fmla="*/ 21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4"/>
                    </a:move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" name="Freeform 47"/>
              <p:cNvSpPr>
                <a:spLocks/>
              </p:cNvSpPr>
              <p:nvPr/>
            </p:nvSpPr>
            <p:spPr bwMode="auto">
              <a:xfrm>
                <a:off x="3891" y="2628"/>
                <a:ext cx="161" cy="167"/>
              </a:xfrm>
              <a:custGeom>
                <a:avLst/>
                <a:gdLst>
                  <a:gd name="T0" fmla="*/ 22 w 26"/>
                  <a:gd name="T1" fmla="*/ 5 h 27"/>
                  <a:gd name="T2" fmla="*/ 22 w 26"/>
                  <a:gd name="T3" fmla="*/ 22 h 27"/>
                  <a:gd name="T4" fmla="*/ 5 w 26"/>
                  <a:gd name="T5" fmla="*/ 22 h 27"/>
                  <a:gd name="T6" fmla="*/ 5 w 26"/>
                  <a:gd name="T7" fmla="*/ 5 h 27"/>
                  <a:gd name="T8" fmla="*/ 22 w 2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2" y="5"/>
                    </a:moveTo>
                    <a:cubicBezTo>
                      <a:pt x="26" y="10"/>
                      <a:pt x="26" y="17"/>
                      <a:pt x="22" y="22"/>
                    </a:cubicBezTo>
                    <a:cubicBezTo>
                      <a:pt x="17" y="27"/>
                      <a:pt x="10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" name="Freeform 48"/>
              <p:cNvSpPr>
                <a:spLocks/>
              </p:cNvSpPr>
              <p:nvPr/>
            </p:nvSpPr>
            <p:spPr bwMode="auto">
              <a:xfrm>
                <a:off x="3736" y="2764"/>
                <a:ext cx="167" cy="161"/>
              </a:xfrm>
              <a:custGeom>
                <a:avLst/>
                <a:gdLst>
                  <a:gd name="T0" fmla="*/ 23 w 27"/>
                  <a:gd name="T1" fmla="*/ 6 h 26"/>
                  <a:gd name="T2" fmla="*/ 21 w 27"/>
                  <a:gd name="T3" fmla="*/ 22 h 26"/>
                  <a:gd name="T4" fmla="*/ 4 w 27"/>
                  <a:gd name="T5" fmla="*/ 20 h 26"/>
                  <a:gd name="T6" fmla="*/ 7 w 27"/>
                  <a:gd name="T7" fmla="*/ 4 h 26"/>
                  <a:gd name="T8" fmla="*/ 23 w 27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6"/>
                    </a:moveTo>
                    <a:cubicBezTo>
                      <a:pt x="27" y="11"/>
                      <a:pt x="26" y="18"/>
                      <a:pt x="21" y="22"/>
                    </a:cubicBezTo>
                    <a:cubicBezTo>
                      <a:pt x="16" y="26"/>
                      <a:pt x="8" y="26"/>
                      <a:pt x="4" y="20"/>
                    </a:cubicBezTo>
                    <a:cubicBezTo>
                      <a:pt x="0" y="15"/>
                      <a:pt x="1" y="8"/>
                      <a:pt x="7" y="4"/>
                    </a:cubicBezTo>
                    <a:cubicBezTo>
                      <a:pt x="12" y="0"/>
                      <a:pt x="19" y="1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" name="Freeform 49"/>
              <p:cNvSpPr>
                <a:spLocks/>
              </p:cNvSpPr>
              <p:nvPr/>
            </p:nvSpPr>
            <p:spPr bwMode="auto">
              <a:xfrm>
                <a:off x="3569" y="2875"/>
                <a:ext cx="167" cy="167"/>
              </a:xfrm>
              <a:custGeom>
                <a:avLst/>
                <a:gdLst>
                  <a:gd name="T0" fmla="*/ 24 w 27"/>
                  <a:gd name="T1" fmla="*/ 7 h 27"/>
                  <a:gd name="T2" fmla="*/ 20 w 27"/>
                  <a:gd name="T3" fmla="*/ 24 h 27"/>
                  <a:gd name="T4" fmla="*/ 3 w 27"/>
                  <a:gd name="T5" fmla="*/ 19 h 27"/>
                  <a:gd name="T6" fmla="*/ 8 w 27"/>
                  <a:gd name="T7" fmla="*/ 3 h 27"/>
                  <a:gd name="T8" fmla="*/ 24 w 27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7"/>
                    </a:move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ubicBezTo>
                      <a:pt x="0" y="13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" name="Freeform 50"/>
              <p:cNvSpPr>
                <a:spLocks/>
              </p:cNvSpPr>
              <p:nvPr/>
            </p:nvSpPr>
            <p:spPr bwMode="auto">
              <a:xfrm>
                <a:off x="3390" y="2962"/>
                <a:ext cx="167" cy="167"/>
              </a:xfrm>
              <a:custGeom>
                <a:avLst/>
                <a:gdLst>
                  <a:gd name="T0" fmla="*/ 24 w 27"/>
                  <a:gd name="T1" fmla="*/ 9 h 27"/>
                  <a:gd name="T2" fmla="*/ 18 w 27"/>
                  <a:gd name="T3" fmla="*/ 25 h 27"/>
                  <a:gd name="T4" fmla="*/ 2 w 27"/>
                  <a:gd name="T5" fmla="*/ 18 h 27"/>
                  <a:gd name="T6" fmla="*/ 9 w 27"/>
                  <a:gd name="T7" fmla="*/ 3 h 27"/>
                  <a:gd name="T8" fmla="*/ 24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9"/>
                    </a:moveTo>
                    <a:cubicBezTo>
                      <a:pt x="27" y="15"/>
                      <a:pt x="24" y="22"/>
                      <a:pt x="18" y="25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3"/>
                    </a:cubicBezTo>
                    <a:cubicBezTo>
                      <a:pt x="15" y="0"/>
                      <a:pt x="22" y="3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3198" y="3030"/>
                <a:ext cx="167" cy="160"/>
              </a:xfrm>
              <a:custGeom>
                <a:avLst/>
                <a:gdLst>
                  <a:gd name="T0" fmla="*/ 25 w 27"/>
                  <a:gd name="T1" fmla="*/ 10 h 26"/>
                  <a:gd name="T2" fmla="*/ 16 w 27"/>
                  <a:gd name="T3" fmla="*/ 25 h 26"/>
                  <a:gd name="T4" fmla="*/ 2 w 27"/>
                  <a:gd name="T5" fmla="*/ 16 h 26"/>
                  <a:gd name="T6" fmla="*/ 10 w 27"/>
                  <a:gd name="T7" fmla="*/ 2 h 26"/>
                  <a:gd name="T8" fmla="*/ 25 w 27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5" y="10"/>
                    </a:moveTo>
                    <a:cubicBezTo>
                      <a:pt x="27" y="16"/>
                      <a:pt x="23" y="23"/>
                      <a:pt x="16" y="25"/>
                    </a:cubicBezTo>
                    <a:cubicBezTo>
                      <a:pt x="10" y="26"/>
                      <a:pt x="4" y="23"/>
                      <a:pt x="2" y="16"/>
                    </a:cubicBezTo>
                    <a:cubicBezTo>
                      <a:pt x="0" y="10"/>
                      <a:pt x="4" y="3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" name="Freeform 52"/>
              <p:cNvSpPr>
                <a:spLocks/>
              </p:cNvSpPr>
              <p:nvPr/>
            </p:nvSpPr>
            <p:spPr bwMode="auto">
              <a:xfrm>
                <a:off x="3007" y="3073"/>
                <a:ext cx="154" cy="155"/>
              </a:xfrm>
              <a:custGeom>
                <a:avLst/>
                <a:gdLst>
                  <a:gd name="T0" fmla="*/ 24 w 25"/>
                  <a:gd name="T1" fmla="*/ 11 h 25"/>
                  <a:gd name="T2" fmla="*/ 14 w 25"/>
                  <a:gd name="T3" fmla="*/ 24 h 25"/>
                  <a:gd name="T4" fmla="*/ 0 w 25"/>
                  <a:gd name="T5" fmla="*/ 14 h 25"/>
                  <a:gd name="T6" fmla="*/ 11 w 25"/>
                  <a:gd name="T7" fmla="*/ 1 h 25"/>
                  <a:gd name="T8" fmla="*/ 24 w 25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4" y="11"/>
                    </a:moveTo>
                    <a:cubicBezTo>
                      <a:pt x="25" y="18"/>
                      <a:pt x="20" y="23"/>
                      <a:pt x="14" y="24"/>
                    </a:cubicBezTo>
                    <a:cubicBezTo>
                      <a:pt x="7" y="25"/>
                      <a:pt x="1" y="21"/>
                      <a:pt x="0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19" name="Text Placeholder 17"/>
          <p:cNvSpPr txBox="1">
            <a:spLocks/>
          </p:cNvSpPr>
          <p:nvPr/>
        </p:nvSpPr>
        <p:spPr>
          <a:xfrm>
            <a:off x="1476589" y="1820476"/>
            <a:ext cx="2512124" cy="170096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>
              <a:latin typeface="Calibri"/>
              <a:cs typeface="Calibri"/>
            </a:endParaRPr>
          </a:p>
          <a:p>
            <a:pPr algn="ctr"/>
            <a:r>
              <a:rPr lang="en-US" sz="3200" b="1" i="1" dirty="0" smtClean="0">
                <a:solidFill>
                  <a:srgbClr val="44A0B2"/>
                </a:solidFill>
                <a:latin typeface="Calibri"/>
                <a:cs typeface="Calibri"/>
              </a:rPr>
              <a:t>71%</a:t>
            </a:r>
            <a:endParaRPr lang="en-US" sz="3200" b="1" i="1" dirty="0">
              <a:solidFill>
                <a:srgbClr val="44A0B2"/>
              </a:solidFill>
              <a:latin typeface="Calibri"/>
              <a:cs typeface="Calibri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5520950" y="1557084"/>
            <a:ext cx="1849454" cy="1647759"/>
            <a:chOff x="5004188" y="494397"/>
            <a:chExt cx="3024366" cy="2637325"/>
          </a:xfrm>
        </p:grpSpPr>
        <p:sp>
          <p:nvSpPr>
            <p:cNvPr id="121" name="Content Placeholder 2"/>
            <p:cNvSpPr txBox="1">
              <a:spLocks/>
            </p:cNvSpPr>
            <p:nvPr/>
          </p:nvSpPr>
          <p:spPr>
            <a:xfrm>
              <a:off x="5004188" y="1614014"/>
              <a:ext cx="3024366" cy="3979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  <a:t/>
              </a:r>
              <a:b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</a:br>
              <a:endParaRPr lang="en-US" sz="2400" spc="-150" dirty="0" smtClean="0">
                <a:solidFill>
                  <a:schemeClr val="accent1"/>
                </a:solidFill>
                <a:latin typeface="Arial Black" panose="020B0A04020102020204" pitchFamily="34" charset="0"/>
                <a:cs typeface="Aaux ProLight"/>
              </a:endParaRPr>
            </a:p>
            <a:p>
              <a:endParaRPr lang="en-US" dirty="0" smtClean="0">
                <a:latin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dirty="0" smtClean="0">
                <a:latin typeface="Calibri" panose="020F0502020204030204" pitchFamily="34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5828198" y="494397"/>
              <a:ext cx="1450405" cy="2315279"/>
              <a:chOff x="6735517" y="1704981"/>
              <a:chExt cx="1450405" cy="2315279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6739741" y="1704981"/>
                <a:ext cx="302086" cy="2315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800" b="1" spc="-520" dirty="0">
                  <a:solidFill>
                    <a:schemeClr val="accent1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6735517" y="3535653"/>
                <a:ext cx="1450405" cy="435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3" name="Group 4"/>
            <p:cNvGrpSpPr>
              <a:grpSpLocks noChangeAspect="1"/>
            </p:cNvGrpSpPr>
            <p:nvPr/>
          </p:nvGrpSpPr>
          <p:grpSpPr bwMode="auto">
            <a:xfrm>
              <a:off x="5176202" y="535524"/>
              <a:ext cx="2596198" cy="2596198"/>
              <a:chOff x="1263" y="0"/>
              <a:chExt cx="3234" cy="3240"/>
            </a:xfrm>
            <a:solidFill>
              <a:schemeClr val="accent1"/>
            </a:solidFill>
          </p:grpSpPr>
          <p:sp>
            <p:nvSpPr>
              <p:cNvPr id="124" name="Oval 5"/>
              <p:cNvSpPr>
                <a:spLocks noChangeArrowheads="1"/>
              </p:cNvSpPr>
              <p:nvPr/>
            </p:nvSpPr>
            <p:spPr bwMode="auto">
              <a:xfrm>
                <a:off x="2809" y="3091"/>
                <a:ext cx="148" cy="1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" name="Freeform 6"/>
              <p:cNvSpPr>
                <a:spLocks/>
              </p:cNvSpPr>
              <p:nvPr/>
            </p:nvSpPr>
            <p:spPr bwMode="auto">
              <a:xfrm>
                <a:off x="2599" y="3073"/>
                <a:ext cx="160" cy="155"/>
              </a:xfrm>
              <a:custGeom>
                <a:avLst/>
                <a:gdLst>
                  <a:gd name="T0" fmla="*/ 25 w 26"/>
                  <a:gd name="T1" fmla="*/ 14 h 25"/>
                  <a:gd name="T2" fmla="*/ 11 w 26"/>
                  <a:gd name="T3" fmla="*/ 24 h 25"/>
                  <a:gd name="T4" fmla="*/ 1 w 26"/>
                  <a:gd name="T5" fmla="*/ 11 h 25"/>
                  <a:gd name="T6" fmla="*/ 15 w 26"/>
                  <a:gd name="T7" fmla="*/ 1 h 25"/>
                  <a:gd name="T8" fmla="*/ 25 w 26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5" y="14"/>
                    </a:moveTo>
                    <a:cubicBezTo>
                      <a:pt x="24" y="21"/>
                      <a:pt x="18" y="25"/>
                      <a:pt x="11" y="24"/>
                    </a:cubicBezTo>
                    <a:cubicBezTo>
                      <a:pt x="5" y="23"/>
                      <a:pt x="0" y="18"/>
                      <a:pt x="1" y="11"/>
                    </a:cubicBezTo>
                    <a:cubicBezTo>
                      <a:pt x="2" y="4"/>
                      <a:pt x="8" y="0"/>
                      <a:pt x="15" y="1"/>
                    </a:cubicBezTo>
                    <a:cubicBezTo>
                      <a:pt x="21" y="2"/>
                      <a:pt x="26" y="8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" name="Freeform 7"/>
              <p:cNvSpPr>
                <a:spLocks/>
              </p:cNvSpPr>
              <p:nvPr/>
            </p:nvSpPr>
            <p:spPr bwMode="auto">
              <a:xfrm>
                <a:off x="2401" y="3030"/>
                <a:ext cx="160" cy="160"/>
              </a:xfrm>
              <a:custGeom>
                <a:avLst/>
                <a:gdLst>
                  <a:gd name="T0" fmla="*/ 24 w 26"/>
                  <a:gd name="T1" fmla="*/ 16 h 26"/>
                  <a:gd name="T2" fmla="*/ 10 w 26"/>
                  <a:gd name="T3" fmla="*/ 25 h 26"/>
                  <a:gd name="T4" fmla="*/ 2 w 26"/>
                  <a:gd name="T5" fmla="*/ 10 h 26"/>
                  <a:gd name="T6" fmla="*/ 16 w 26"/>
                  <a:gd name="T7" fmla="*/ 2 h 26"/>
                  <a:gd name="T8" fmla="*/ 24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16"/>
                    </a:moveTo>
                    <a:cubicBezTo>
                      <a:pt x="23" y="23"/>
                      <a:pt x="16" y="26"/>
                      <a:pt x="10" y="25"/>
                    </a:cubicBezTo>
                    <a:cubicBezTo>
                      <a:pt x="4" y="23"/>
                      <a:pt x="0" y="16"/>
                      <a:pt x="2" y="10"/>
                    </a:cubicBezTo>
                    <a:cubicBezTo>
                      <a:pt x="3" y="4"/>
                      <a:pt x="10" y="0"/>
                      <a:pt x="16" y="2"/>
                    </a:cubicBezTo>
                    <a:cubicBezTo>
                      <a:pt x="22" y="3"/>
                      <a:pt x="26" y="10"/>
                      <a:pt x="2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" name="Freeform 8"/>
              <p:cNvSpPr>
                <a:spLocks/>
              </p:cNvSpPr>
              <p:nvPr/>
            </p:nvSpPr>
            <p:spPr bwMode="auto">
              <a:xfrm>
                <a:off x="2209" y="2962"/>
                <a:ext cx="167" cy="167"/>
              </a:xfrm>
              <a:custGeom>
                <a:avLst/>
                <a:gdLst>
                  <a:gd name="T0" fmla="*/ 24 w 27"/>
                  <a:gd name="T1" fmla="*/ 18 h 27"/>
                  <a:gd name="T2" fmla="*/ 8 w 27"/>
                  <a:gd name="T3" fmla="*/ 25 h 27"/>
                  <a:gd name="T4" fmla="*/ 2 w 27"/>
                  <a:gd name="T5" fmla="*/ 9 h 27"/>
                  <a:gd name="T6" fmla="*/ 18 w 27"/>
                  <a:gd name="T7" fmla="*/ 3 h 27"/>
                  <a:gd name="T8" fmla="*/ 24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8"/>
                    </a:moveTo>
                    <a:cubicBezTo>
                      <a:pt x="22" y="24"/>
                      <a:pt x="15" y="27"/>
                      <a:pt x="8" y="25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3"/>
                    </a:cubicBezTo>
                    <a:cubicBezTo>
                      <a:pt x="24" y="5"/>
                      <a:pt x="27" y="12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" name="Freeform 9"/>
              <p:cNvSpPr>
                <a:spLocks/>
              </p:cNvSpPr>
              <p:nvPr/>
            </p:nvSpPr>
            <p:spPr bwMode="auto">
              <a:xfrm>
                <a:off x="2023" y="2875"/>
                <a:ext cx="167" cy="167"/>
              </a:xfrm>
              <a:custGeom>
                <a:avLst/>
                <a:gdLst>
                  <a:gd name="T0" fmla="*/ 24 w 27"/>
                  <a:gd name="T1" fmla="*/ 19 h 27"/>
                  <a:gd name="T2" fmla="*/ 8 w 27"/>
                  <a:gd name="T3" fmla="*/ 24 h 27"/>
                  <a:gd name="T4" fmla="*/ 3 w 27"/>
                  <a:gd name="T5" fmla="*/ 7 h 27"/>
                  <a:gd name="T6" fmla="*/ 20 w 27"/>
                  <a:gd name="T7" fmla="*/ 3 h 27"/>
                  <a:gd name="T8" fmla="*/ 24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9"/>
                    </a:move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3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" name="Freeform 10"/>
              <p:cNvSpPr>
                <a:spLocks/>
              </p:cNvSpPr>
              <p:nvPr/>
            </p:nvSpPr>
            <p:spPr bwMode="auto">
              <a:xfrm>
                <a:off x="1857" y="2764"/>
                <a:ext cx="166" cy="161"/>
              </a:xfrm>
              <a:custGeom>
                <a:avLst/>
                <a:gdLst>
                  <a:gd name="T0" fmla="*/ 23 w 27"/>
                  <a:gd name="T1" fmla="*/ 20 h 26"/>
                  <a:gd name="T2" fmla="*/ 6 w 27"/>
                  <a:gd name="T3" fmla="*/ 22 h 26"/>
                  <a:gd name="T4" fmla="*/ 4 w 27"/>
                  <a:gd name="T5" fmla="*/ 6 h 26"/>
                  <a:gd name="T6" fmla="*/ 21 w 27"/>
                  <a:gd name="T7" fmla="*/ 4 h 26"/>
                  <a:gd name="T8" fmla="*/ 23 w 27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20"/>
                    </a:moveTo>
                    <a:cubicBezTo>
                      <a:pt x="19" y="26"/>
                      <a:pt x="12" y="26"/>
                      <a:pt x="6" y="22"/>
                    </a:cubicBezTo>
                    <a:cubicBezTo>
                      <a:pt x="1" y="18"/>
                      <a:pt x="0" y="11"/>
                      <a:pt x="4" y="6"/>
                    </a:cubicBez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5"/>
                      <a:pt x="2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Freeform 11"/>
              <p:cNvSpPr>
                <a:spLocks/>
              </p:cNvSpPr>
              <p:nvPr/>
            </p:nvSpPr>
            <p:spPr bwMode="auto">
              <a:xfrm>
                <a:off x="1708" y="2628"/>
                <a:ext cx="161" cy="167"/>
              </a:xfrm>
              <a:custGeom>
                <a:avLst/>
                <a:gdLst>
                  <a:gd name="T0" fmla="*/ 21 w 26"/>
                  <a:gd name="T1" fmla="*/ 22 h 27"/>
                  <a:gd name="T2" fmla="*/ 5 w 26"/>
                  <a:gd name="T3" fmla="*/ 22 h 27"/>
                  <a:gd name="T4" fmla="*/ 5 w 26"/>
                  <a:gd name="T5" fmla="*/ 5 h 27"/>
                  <a:gd name="T6" fmla="*/ 21 w 26"/>
                  <a:gd name="T7" fmla="*/ 5 h 27"/>
                  <a:gd name="T8" fmla="*/ 21 w 26"/>
                  <a:gd name="T9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1" y="22"/>
                    </a:moveTo>
                    <a:cubicBezTo>
                      <a:pt x="17" y="27"/>
                      <a:pt x="9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10"/>
                      <a:pt x="26" y="17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" name="Freeform 12"/>
              <p:cNvSpPr>
                <a:spLocks/>
              </p:cNvSpPr>
              <p:nvPr/>
            </p:nvSpPr>
            <p:spPr bwMode="auto">
              <a:xfrm>
                <a:off x="1572" y="2473"/>
                <a:ext cx="167" cy="167"/>
              </a:xfrm>
              <a:custGeom>
                <a:avLst/>
                <a:gdLst>
                  <a:gd name="T0" fmla="*/ 21 w 27"/>
                  <a:gd name="T1" fmla="*/ 23 h 27"/>
                  <a:gd name="T2" fmla="*/ 4 w 27"/>
                  <a:gd name="T3" fmla="*/ 21 h 27"/>
                  <a:gd name="T4" fmla="*/ 6 w 27"/>
                  <a:gd name="T5" fmla="*/ 4 h 27"/>
                  <a:gd name="T6" fmla="*/ 23 w 27"/>
                  <a:gd name="T7" fmla="*/ 7 h 27"/>
                  <a:gd name="T8" fmla="*/ 21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23"/>
                    </a:moveTo>
                    <a:cubicBezTo>
                      <a:pt x="15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6" y="4"/>
                    </a:cubicBezTo>
                    <a:cubicBezTo>
                      <a:pt x="11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Freeform 13"/>
              <p:cNvSpPr>
                <a:spLocks/>
              </p:cNvSpPr>
              <p:nvPr/>
            </p:nvSpPr>
            <p:spPr bwMode="auto">
              <a:xfrm>
                <a:off x="1461" y="2306"/>
                <a:ext cx="167" cy="167"/>
              </a:xfrm>
              <a:custGeom>
                <a:avLst/>
                <a:gdLst>
                  <a:gd name="T0" fmla="*/ 19 w 27"/>
                  <a:gd name="T1" fmla="*/ 24 h 27"/>
                  <a:gd name="T2" fmla="*/ 3 w 27"/>
                  <a:gd name="T3" fmla="*/ 20 h 27"/>
                  <a:gd name="T4" fmla="*/ 7 w 27"/>
                  <a:gd name="T5" fmla="*/ 3 h 27"/>
                  <a:gd name="T6" fmla="*/ 24 w 27"/>
                  <a:gd name="T7" fmla="*/ 8 h 27"/>
                  <a:gd name="T8" fmla="*/ 1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9" y="24"/>
                    </a:moveTo>
                    <a:cubicBezTo>
                      <a:pt x="14" y="27"/>
                      <a:pt x="6" y="25"/>
                      <a:pt x="3" y="20"/>
                    </a:cubicBezTo>
                    <a:cubicBezTo>
                      <a:pt x="0" y="14"/>
                      <a:pt x="2" y="7"/>
                      <a:pt x="7" y="3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27" y="14"/>
                      <a:pt x="25" y="21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Freeform 14"/>
              <p:cNvSpPr>
                <a:spLocks/>
              </p:cNvSpPr>
              <p:nvPr/>
            </p:nvSpPr>
            <p:spPr bwMode="auto">
              <a:xfrm>
                <a:off x="1368" y="2127"/>
                <a:ext cx="167" cy="167"/>
              </a:xfrm>
              <a:custGeom>
                <a:avLst/>
                <a:gdLst>
                  <a:gd name="T0" fmla="*/ 18 w 27"/>
                  <a:gd name="T1" fmla="*/ 24 h 27"/>
                  <a:gd name="T2" fmla="*/ 3 w 27"/>
                  <a:gd name="T3" fmla="*/ 18 h 27"/>
                  <a:gd name="T4" fmla="*/ 9 w 27"/>
                  <a:gd name="T5" fmla="*/ 2 h 27"/>
                  <a:gd name="T6" fmla="*/ 25 w 27"/>
                  <a:gd name="T7" fmla="*/ 9 h 27"/>
                  <a:gd name="T8" fmla="*/ 18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4"/>
                    </a:moveTo>
                    <a:cubicBezTo>
                      <a:pt x="12" y="27"/>
                      <a:pt x="5" y="24"/>
                      <a:pt x="3" y="18"/>
                    </a:cubicBezTo>
                    <a:cubicBezTo>
                      <a:pt x="0" y="12"/>
                      <a:pt x="3" y="5"/>
                      <a:pt x="9" y="2"/>
                    </a:cubicBezTo>
                    <a:cubicBezTo>
                      <a:pt x="15" y="0"/>
                      <a:pt x="22" y="3"/>
                      <a:pt x="25" y="9"/>
                    </a:cubicBezTo>
                    <a:cubicBezTo>
                      <a:pt x="27" y="15"/>
                      <a:pt x="24" y="22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Freeform 15"/>
              <p:cNvSpPr>
                <a:spLocks/>
              </p:cNvSpPr>
              <p:nvPr/>
            </p:nvSpPr>
            <p:spPr bwMode="auto">
              <a:xfrm>
                <a:off x="1306" y="1935"/>
                <a:ext cx="167" cy="167"/>
              </a:xfrm>
              <a:custGeom>
                <a:avLst/>
                <a:gdLst>
                  <a:gd name="T0" fmla="*/ 16 w 27"/>
                  <a:gd name="T1" fmla="*/ 25 h 27"/>
                  <a:gd name="T2" fmla="*/ 2 w 27"/>
                  <a:gd name="T3" fmla="*/ 17 h 27"/>
                  <a:gd name="T4" fmla="*/ 10 w 27"/>
                  <a:gd name="T5" fmla="*/ 2 h 27"/>
                  <a:gd name="T6" fmla="*/ 25 w 27"/>
                  <a:gd name="T7" fmla="*/ 10 h 27"/>
                  <a:gd name="T8" fmla="*/ 16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6" y="25"/>
                    </a:moveTo>
                    <a:cubicBezTo>
                      <a:pt x="10" y="27"/>
                      <a:pt x="4" y="23"/>
                      <a:pt x="2" y="17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ubicBezTo>
                      <a:pt x="27" y="17"/>
                      <a:pt x="23" y="23"/>
                      <a:pt x="1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Freeform 16"/>
              <p:cNvSpPr>
                <a:spLocks/>
              </p:cNvSpPr>
              <p:nvPr/>
            </p:nvSpPr>
            <p:spPr bwMode="auto">
              <a:xfrm>
                <a:off x="1269" y="1744"/>
                <a:ext cx="161" cy="154"/>
              </a:xfrm>
              <a:custGeom>
                <a:avLst/>
                <a:gdLst>
                  <a:gd name="T0" fmla="*/ 15 w 26"/>
                  <a:gd name="T1" fmla="*/ 24 h 25"/>
                  <a:gd name="T2" fmla="*/ 1 w 26"/>
                  <a:gd name="T3" fmla="*/ 14 h 25"/>
                  <a:gd name="T4" fmla="*/ 11 w 26"/>
                  <a:gd name="T5" fmla="*/ 1 h 25"/>
                  <a:gd name="T6" fmla="*/ 25 w 26"/>
                  <a:gd name="T7" fmla="*/ 11 h 25"/>
                  <a:gd name="T8" fmla="*/ 15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5" y="24"/>
                    </a:moveTo>
                    <a:cubicBezTo>
                      <a:pt x="8" y="25"/>
                      <a:pt x="2" y="21"/>
                      <a:pt x="1" y="14"/>
                    </a:cubicBezTo>
                    <a:cubicBezTo>
                      <a:pt x="0" y="7"/>
                      <a:pt x="5" y="2"/>
                      <a:pt x="11" y="1"/>
                    </a:cubicBezTo>
                    <a:cubicBezTo>
                      <a:pt x="18" y="0"/>
                      <a:pt x="24" y="4"/>
                      <a:pt x="25" y="11"/>
                    </a:cubicBezTo>
                    <a:cubicBezTo>
                      <a:pt x="26" y="17"/>
                      <a:pt x="21" y="23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Oval 17"/>
              <p:cNvSpPr>
                <a:spLocks noChangeArrowheads="1"/>
              </p:cNvSpPr>
              <p:nvPr/>
            </p:nvSpPr>
            <p:spPr bwMode="auto">
              <a:xfrm>
                <a:off x="1263" y="1546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Freeform 18"/>
              <p:cNvSpPr>
                <a:spLocks/>
              </p:cNvSpPr>
              <p:nvPr/>
            </p:nvSpPr>
            <p:spPr bwMode="auto">
              <a:xfrm>
                <a:off x="1269" y="1342"/>
                <a:ext cx="161" cy="154"/>
              </a:xfrm>
              <a:custGeom>
                <a:avLst/>
                <a:gdLst>
                  <a:gd name="T0" fmla="*/ 11 w 26"/>
                  <a:gd name="T1" fmla="*/ 24 h 25"/>
                  <a:gd name="T2" fmla="*/ 1 w 26"/>
                  <a:gd name="T3" fmla="*/ 11 h 25"/>
                  <a:gd name="T4" fmla="*/ 15 w 26"/>
                  <a:gd name="T5" fmla="*/ 0 h 25"/>
                  <a:gd name="T6" fmla="*/ 25 w 26"/>
                  <a:gd name="T7" fmla="*/ 14 h 25"/>
                  <a:gd name="T8" fmla="*/ 11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1" y="24"/>
                    </a:moveTo>
                    <a:cubicBezTo>
                      <a:pt x="5" y="23"/>
                      <a:pt x="0" y="17"/>
                      <a:pt x="1" y="11"/>
                    </a:cubicBezTo>
                    <a:cubicBezTo>
                      <a:pt x="2" y="4"/>
                      <a:pt x="8" y="0"/>
                      <a:pt x="15" y="0"/>
                    </a:cubicBezTo>
                    <a:cubicBezTo>
                      <a:pt x="21" y="1"/>
                      <a:pt x="26" y="7"/>
                      <a:pt x="25" y="14"/>
                    </a:cubicBezTo>
                    <a:cubicBezTo>
                      <a:pt x="24" y="20"/>
                      <a:pt x="18" y="25"/>
                      <a:pt x="1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Freeform 19"/>
              <p:cNvSpPr>
                <a:spLocks/>
              </p:cNvSpPr>
              <p:nvPr/>
            </p:nvSpPr>
            <p:spPr bwMode="auto">
              <a:xfrm>
                <a:off x="1306" y="1138"/>
                <a:ext cx="167" cy="160"/>
              </a:xfrm>
              <a:custGeom>
                <a:avLst/>
                <a:gdLst>
                  <a:gd name="T0" fmla="*/ 10 w 27"/>
                  <a:gd name="T1" fmla="*/ 25 h 26"/>
                  <a:gd name="T2" fmla="*/ 2 w 27"/>
                  <a:gd name="T3" fmla="*/ 10 h 26"/>
                  <a:gd name="T4" fmla="*/ 16 w 27"/>
                  <a:gd name="T5" fmla="*/ 2 h 26"/>
                  <a:gd name="T6" fmla="*/ 25 w 27"/>
                  <a:gd name="T7" fmla="*/ 16 h 26"/>
                  <a:gd name="T8" fmla="*/ 10 w 27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0" y="25"/>
                    </a:moveTo>
                    <a:cubicBezTo>
                      <a:pt x="4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6" y="2"/>
                    </a:cubicBezTo>
                    <a:cubicBezTo>
                      <a:pt x="23" y="3"/>
                      <a:pt x="27" y="10"/>
                      <a:pt x="25" y="16"/>
                    </a:cubicBezTo>
                    <a:cubicBezTo>
                      <a:pt x="23" y="23"/>
                      <a:pt x="17" y="26"/>
                      <a:pt x="1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Freeform 20"/>
              <p:cNvSpPr>
                <a:spLocks/>
              </p:cNvSpPr>
              <p:nvPr/>
            </p:nvSpPr>
            <p:spPr bwMode="auto">
              <a:xfrm>
                <a:off x="1368" y="946"/>
                <a:ext cx="167" cy="167"/>
              </a:xfrm>
              <a:custGeom>
                <a:avLst/>
                <a:gdLst>
                  <a:gd name="T0" fmla="*/ 9 w 27"/>
                  <a:gd name="T1" fmla="*/ 24 h 27"/>
                  <a:gd name="T2" fmla="*/ 3 w 27"/>
                  <a:gd name="T3" fmla="*/ 9 h 27"/>
                  <a:gd name="T4" fmla="*/ 18 w 27"/>
                  <a:gd name="T5" fmla="*/ 2 h 27"/>
                  <a:gd name="T6" fmla="*/ 25 w 27"/>
                  <a:gd name="T7" fmla="*/ 18 h 27"/>
                  <a:gd name="T8" fmla="*/ 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4"/>
                    </a:move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5" y="18"/>
                    </a:cubicBezTo>
                    <a:cubicBezTo>
                      <a:pt x="22" y="24"/>
                      <a:pt x="15" y="27"/>
                      <a:pt x="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Freeform 21"/>
              <p:cNvSpPr>
                <a:spLocks/>
              </p:cNvSpPr>
              <p:nvPr/>
            </p:nvSpPr>
            <p:spPr bwMode="auto">
              <a:xfrm>
                <a:off x="1461" y="760"/>
                <a:ext cx="167" cy="174"/>
              </a:xfrm>
              <a:custGeom>
                <a:avLst/>
                <a:gdLst>
                  <a:gd name="T0" fmla="*/ 7 w 27"/>
                  <a:gd name="T1" fmla="*/ 24 h 28"/>
                  <a:gd name="T2" fmla="*/ 3 w 27"/>
                  <a:gd name="T3" fmla="*/ 8 h 28"/>
                  <a:gd name="T4" fmla="*/ 19 w 27"/>
                  <a:gd name="T5" fmla="*/ 4 h 28"/>
                  <a:gd name="T6" fmla="*/ 24 w 27"/>
                  <a:gd name="T7" fmla="*/ 20 h 28"/>
                  <a:gd name="T8" fmla="*/ 7 w 2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7" y="24"/>
                    </a:move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4" y="0"/>
                      <a:pt x="19" y="4"/>
                    </a:cubicBezTo>
                    <a:cubicBezTo>
                      <a:pt x="25" y="7"/>
                      <a:pt x="27" y="14"/>
                      <a:pt x="24" y="20"/>
                    </a:cubicBezTo>
                    <a:cubicBezTo>
                      <a:pt x="20" y="26"/>
                      <a:pt x="13" y="28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" name="Freeform 22"/>
              <p:cNvSpPr>
                <a:spLocks/>
              </p:cNvSpPr>
              <p:nvPr/>
            </p:nvSpPr>
            <p:spPr bwMode="auto">
              <a:xfrm>
                <a:off x="1572" y="593"/>
                <a:ext cx="167" cy="167"/>
              </a:xfrm>
              <a:custGeom>
                <a:avLst/>
                <a:gdLst>
                  <a:gd name="T0" fmla="*/ 6 w 27"/>
                  <a:gd name="T1" fmla="*/ 23 h 27"/>
                  <a:gd name="T2" fmla="*/ 4 w 27"/>
                  <a:gd name="T3" fmla="*/ 7 h 27"/>
                  <a:gd name="T4" fmla="*/ 21 w 27"/>
                  <a:gd name="T5" fmla="*/ 4 h 27"/>
                  <a:gd name="T6" fmla="*/ 23 w 27"/>
                  <a:gd name="T7" fmla="*/ 21 h 27"/>
                  <a:gd name="T8" fmla="*/ 6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6" y="23"/>
                    </a:move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5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1" y="27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Freeform 23"/>
              <p:cNvSpPr>
                <a:spLocks/>
              </p:cNvSpPr>
              <p:nvPr/>
            </p:nvSpPr>
            <p:spPr bwMode="auto">
              <a:xfrm>
                <a:off x="1708" y="445"/>
                <a:ext cx="161" cy="161"/>
              </a:xfrm>
              <a:custGeom>
                <a:avLst/>
                <a:gdLst>
                  <a:gd name="T0" fmla="*/ 5 w 26"/>
                  <a:gd name="T1" fmla="*/ 22 h 26"/>
                  <a:gd name="T2" fmla="*/ 5 w 26"/>
                  <a:gd name="T3" fmla="*/ 5 h 26"/>
                  <a:gd name="T4" fmla="*/ 21 w 26"/>
                  <a:gd name="T5" fmla="*/ 5 h 26"/>
                  <a:gd name="T6" fmla="*/ 21 w 26"/>
                  <a:gd name="T7" fmla="*/ 22 h 26"/>
                  <a:gd name="T8" fmla="*/ 5 w 26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22"/>
                    </a:moveTo>
                    <a:cubicBezTo>
                      <a:pt x="0" y="17"/>
                      <a:pt x="0" y="9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9"/>
                      <a:pt x="26" y="17"/>
                      <a:pt x="21" y="22"/>
                    </a:cubicBezTo>
                    <a:cubicBezTo>
                      <a:pt x="17" y="26"/>
                      <a:pt x="9" y="26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" name="Freeform 24"/>
              <p:cNvSpPr>
                <a:spLocks/>
              </p:cNvSpPr>
              <p:nvPr/>
            </p:nvSpPr>
            <p:spPr bwMode="auto">
              <a:xfrm>
                <a:off x="1857" y="309"/>
                <a:ext cx="166" cy="167"/>
              </a:xfrm>
              <a:custGeom>
                <a:avLst/>
                <a:gdLst>
                  <a:gd name="T0" fmla="*/ 4 w 27"/>
                  <a:gd name="T1" fmla="*/ 21 h 27"/>
                  <a:gd name="T2" fmla="*/ 6 w 27"/>
                  <a:gd name="T3" fmla="*/ 4 h 27"/>
                  <a:gd name="T4" fmla="*/ 23 w 27"/>
                  <a:gd name="T5" fmla="*/ 6 h 27"/>
                  <a:gd name="T6" fmla="*/ 21 w 27"/>
                  <a:gd name="T7" fmla="*/ 23 h 27"/>
                  <a:gd name="T8" fmla="*/ 4 w 27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21"/>
                    </a:moveTo>
                    <a:cubicBezTo>
                      <a:pt x="0" y="16"/>
                      <a:pt x="1" y="8"/>
                      <a:pt x="6" y="4"/>
                    </a:cubicBezTo>
                    <a:cubicBezTo>
                      <a:pt x="12" y="0"/>
                      <a:pt x="19" y="1"/>
                      <a:pt x="23" y="6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" name="Freeform 25"/>
              <p:cNvSpPr>
                <a:spLocks/>
              </p:cNvSpPr>
              <p:nvPr/>
            </p:nvSpPr>
            <p:spPr bwMode="auto">
              <a:xfrm>
                <a:off x="2023" y="198"/>
                <a:ext cx="167" cy="167"/>
              </a:xfrm>
              <a:custGeom>
                <a:avLst/>
                <a:gdLst>
                  <a:gd name="T0" fmla="*/ 3 w 27"/>
                  <a:gd name="T1" fmla="*/ 19 h 27"/>
                  <a:gd name="T2" fmla="*/ 8 w 27"/>
                  <a:gd name="T3" fmla="*/ 3 h 27"/>
                  <a:gd name="T4" fmla="*/ 24 w 27"/>
                  <a:gd name="T5" fmla="*/ 8 h 27"/>
                  <a:gd name="T6" fmla="*/ 20 w 27"/>
                  <a:gd name="T7" fmla="*/ 24 h 27"/>
                  <a:gd name="T8" fmla="*/ 3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19"/>
                    </a:moveTo>
                    <a:cubicBezTo>
                      <a:pt x="0" y="14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8"/>
                    </a:cubicBez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" name="Freeform 26"/>
              <p:cNvSpPr>
                <a:spLocks/>
              </p:cNvSpPr>
              <p:nvPr/>
            </p:nvSpPr>
            <p:spPr bwMode="auto">
              <a:xfrm>
                <a:off x="2209" y="111"/>
                <a:ext cx="167" cy="167"/>
              </a:xfrm>
              <a:custGeom>
                <a:avLst/>
                <a:gdLst>
                  <a:gd name="T0" fmla="*/ 2 w 27"/>
                  <a:gd name="T1" fmla="*/ 18 h 27"/>
                  <a:gd name="T2" fmla="*/ 8 w 27"/>
                  <a:gd name="T3" fmla="*/ 2 h 27"/>
                  <a:gd name="T4" fmla="*/ 24 w 27"/>
                  <a:gd name="T5" fmla="*/ 8 h 27"/>
                  <a:gd name="T6" fmla="*/ 18 w 27"/>
                  <a:gd name="T7" fmla="*/ 24 h 27"/>
                  <a:gd name="T8" fmla="*/ 2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8"/>
                    </a:moveTo>
                    <a:cubicBezTo>
                      <a:pt x="0" y="12"/>
                      <a:pt x="2" y="5"/>
                      <a:pt x="8" y="2"/>
                    </a:cubicBezTo>
                    <a:cubicBezTo>
                      <a:pt x="15" y="0"/>
                      <a:pt x="22" y="2"/>
                      <a:pt x="24" y="8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" name="Freeform 27"/>
              <p:cNvSpPr>
                <a:spLocks/>
              </p:cNvSpPr>
              <p:nvPr/>
            </p:nvSpPr>
            <p:spPr bwMode="auto">
              <a:xfrm>
                <a:off x="2401" y="43"/>
                <a:ext cx="160" cy="167"/>
              </a:xfrm>
              <a:custGeom>
                <a:avLst/>
                <a:gdLst>
                  <a:gd name="T0" fmla="*/ 2 w 26"/>
                  <a:gd name="T1" fmla="*/ 17 h 27"/>
                  <a:gd name="T2" fmla="*/ 10 w 26"/>
                  <a:gd name="T3" fmla="*/ 2 h 27"/>
                  <a:gd name="T4" fmla="*/ 24 w 26"/>
                  <a:gd name="T5" fmla="*/ 10 h 27"/>
                  <a:gd name="T6" fmla="*/ 16 w 26"/>
                  <a:gd name="T7" fmla="*/ 25 h 27"/>
                  <a:gd name="T8" fmla="*/ 2 w 26"/>
                  <a:gd name="T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" y="17"/>
                    </a:move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4"/>
                      <a:pt x="24" y="10"/>
                    </a:cubicBezTo>
                    <a:cubicBezTo>
                      <a:pt x="26" y="17"/>
                      <a:pt x="22" y="23"/>
                      <a:pt x="16" y="25"/>
                    </a:cubicBezTo>
                    <a:cubicBezTo>
                      <a:pt x="10" y="27"/>
                      <a:pt x="3" y="23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Freeform 28"/>
              <p:cNvSpPr>
                <a:spLocks/>
              </p:cNvSpPr>
              <p:nvPr/>
            </p:nvSpPr>
            <p:spPr bwMode="auto">
              <a:xfrm>
                <a:off x="2599" y="6"/>
                <a:ext cx="160" cy="161"/>
              </a:xfrm>
              <a:custGeom>
                <a:avLst/>
                <a:gdLst>
                  <a:gd name="T0" fmla="*/ 1 w 26"/>
                  <a:gd name="T1" fmla="*/ 15 h 26"/>
                  <a:gd name="T2" fmla="*/ 11 w 26"/>
                  <a:gd name="T3" fmla="*/ 1 h 26"/>
                  <a:gd name="T4" fmla="*/ 25 w 26"/>
                  <a:gd name="T5" fmla="*/ 12 h 26"/>
                  <a:gd name="T6" fmla="*/ 15 w 26"/>
                  <a:gd name="T7" fmla="*/ 25 h 26"/>
                  <a:gd name="T8" fmla="*/ 1 w 2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" y="15"/>
                    </a:moveTo>
                    <a:cubicBezTo>
                      <a:pt x="0" y="8"/>
                      <a:pt x="5" y="2"/>
                      <a:pt x="11" y="1"/>
                    </a:cubicBezTo>
                    <a:cubicBezTo>
                      <a:pt x="18" y="0"/>
                      <a:pt x="24" y="5"/>
                      <a:pt x="25" y="12"/>
                    </a:cubicBezTo>
                    <a:cubicBezTo>
                      <a:pt x="26" y="18"/>
                      <a:pt x="21" y="24"/>
                      <a:pt x="15" y="25"/>
                    </a:cubicBezTo>
                    <a:cubicBezTo>
                      <a:pt x="8" y="26"/>
                      <a:pt x="2" y="2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" name="Oval 29"/>
              <p:cNvSpPr>
                <a:spLocks noChangeArrowheads="1"/>
              </p:cNvSpPr>
              <p:nvPr/>
            </p:nvSpPr>
            <p:spPr bwMode="auto">
              <a:xfrm>
                <a:off x="2809" y="0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" name="Freeform 30"/>
              <p:cNvSpPr>
                <a:spLocks/>
              </p:cNvSpPr>
              <p:nvPr/>
            </p:nvSpPr>
            <p:spPr bwMode="auto">
              <a:xfrm>
                <a:off x="3007" y="6"/>
                <a:ext cx="154" cy="161"/>
              </a:xfrm>
              <a:custGeom>
                <a:avLst/>
                <a:gdLst>
                  <a:gd name="T0" fmla="*/ 0 w 25"/>
                  <a:gd name="T1" fmla="*/ 12 h 26"/>
                  <a:gd name="T2" fmla="*/ 14 w 25"/>
                  <a:gd name="T3" fmla="*/ 1 h 26"/>
                  <a:gd name="T4" fmla="*/ 24 w 25"/>
                  <a:gd name="T5" fmla="*/ 15 h 26"/>
                  <a:gd name="T6" fmla="*/ 11 w 25"/>
                  <a:gd name="T7" fmla="*/ 25 h 26"/>
                  <a:gd name="T8" fmla="*/ 0 w 25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cubicBezTo>
                      <a:pt x="1" y="5"/>
                      <a:pt x="7" y="0"/>
                      <a:pt x="14" y="1"/>
                    </a:cubicBezTo>
                    <a:cubicBezTo>
                      <a:pt x="20" y="2"/>
                      <a:pt x="25" y="8"/>
                      <a:pt x="24" y="15"/>
                    </a:cubicBezTo>
                    <a:cubicBezTo>
                      <a:pt x="23" y="21"/>
                      <a:pt x="17" y="26"/>
                      <a:pt x="11" y="25"/>
                    </a:cubicBezTo>
                    <a:cubicBezTo>
                      <a:pt x="4" y="24"/>
                      <a:pt x="0" y="1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" name="Freeform 31"/>
              <p:cNvSpPr>
                <a:spLocks/>
              </p:cNvSpPr>
              <p:nvPr/>
            </p:nvSpPr>
            <p:spPr bwMode="auto">
              <a:xfrm>
                <a:off x="3198" y="43"/>
                <a:ext cx="167" cy="167"/>
              </a:xfrm>
              <a:custGeom>
                <a:avLst/>
                <a:gdLst>
                  <a:gd name="T0" fmla="*/ 2 w 27"/>
                  <a:gd name="T1" fmla="*/ 10 h 27"/>
                  <a:gd name="T2" fmla="*/ 16 w 27"/>
                  <a:gd name="T3" fmla="*/ 2 h 27"/>
                  <a:gd name="T4" fmla="*/ 25 w 27"/>
                  <a:gd name="T5" fmla="*/ 17 h 27"/>
                  <a:gd name="T6" fmla="*/ 10 w 27"/>
                  <a:gd name="T7" fmla="*/ 25 h 27"/>
                  <a:gd name="T8" fmla="*/ 2 w 27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0"/>
                    </a:moveTo>
                    <a:cubicBezTo>
                      <a:pt x="4" y="4"/>
                      <a:pt x="10" y="0"/>
                      <a:pt x="16" y="2"/>
                    </a:cubicBezTo>
                    <a:cubicBezTo>
                      <a:pt x="23" y="4"/>
                      <a:pt x="27" y="10"/>
                      <a:pt x="25" y="17"/>
                    </a:cubicBezTo>
                    <a:cubicBezTo>
                      <a:pt x="23" y="23"/>
                      <a:pt x="17" y="27"/>
                      <a:pt x="10" y="25"/>
                    </a:cubicBezTo>
                    <a:cubicBezTo>
                      <a:pt x="4" y="23"/>
                      <a:pt x="0" y="1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" name="Freeform 32"/>
              <p:cNvSpPr>
                <a:spLocks/>
              </p:cNvSpPr>
              <p:nvPr/>
            </p:nvSpPr>
            <p:spPr bwMode="auto">
              <a:xfrm>
                <a:off x="3390" y="111"/>
                <a:ext cx="167" cy="167"/>
              </a:xfrm>
              <a:custGeom>
                <a:avLst/>
                <a:gdLst>
                  <a:gd name="T0" fmla="*/ 2 w 27"/>
                  <a:gd name="T1" fmla="*/ 8 h 27"/>
                  <a:gd name="T2" fmla="*/ 18 w 27"/>
                  <a:gd name="T3" fmla="*/ 2 h 27"/>
                  <a:gd name="T4" fmla="*/ 24 w 27"/>
                  <a:gd name="T5" fmla="*/ 18 h 27"/>
                  <a:gd name="T6" fmla="*/ 9 w 27"/>
                  <a:gd name="T7" fmla="*/ 24 h 27"/>
                  <a:gd name="T8" fmla="*/ 2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8"/>
                    </a:moveTo>
                    <a:cubicBezTo>
                      <a:pt x="5" y="2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" name="Freeform 33"/>
              <p:cNvSpPr>
                <a:spLocks/>
              </p:cNvSpPr>
              <p:nvPr/>
            </p:nvSpPr>
            <p:spPr bwMode="auto">
              <a:xfrm>
                <a:off x="3569" y="198"/>
                <a:ext cx="167" cy="167"/>
              </a:xfrm>
              <a:custGeom>
                <a:avLst/>
                <a:gdLst>
                  <a:gd name="T0" fmla="*/ 3 w 27"/>
                  <a:gd name="T1" fmla="*/ 8 h 27"/>
                  <a:gd name="T2" fmla="*/ 20 w 27"/>
                  <a:gd name="T3" fmla="*/ 3 h 27"/>
                  <a:gd name="T4" fmla="*/ 24 w 27"/>
                  <a:gd name="T5" fmla="*/ 19 h 27"/>
                  <a:gd name="T6" fmla="*/ 8 w 27"/>
                  <a:gd name="T7" fmla="*/ 24 h 27"/>
                  <a:gd name="T8" fmla="*/ 3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8"/>
                    </a:move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4"/>
                      <a:pt x="24" y="19"/>
                    </a:cubicBez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" name="Freeform 34"/>
              <p:cNvSpPr>
                <a:spLocks/>
              </p:cNvSpPr>
              <p:nvPr/>
            </p:nvSpPr>
            <p:spPr bwMode="auto">
              <a:xfrm>
                <a:off x="3736" y="309"/>
                <a:ext cx="167" cy="167"/>
              </a:xfrm>
              <a:custGeom>
                <a:avLst/>
                <a:gdLst>
                  <a:gd name="T0" fmla="*/ 4 w 27"/>
                  <a:gd name="T1" fmla="*/ 6 h 27"/>
                  <a:gd name="T2" fmla="*/ 21 w 27"/>
                  <a:gd name="T3" fmla="*/ 4 h 27"/>
                  <a:gd name="T4" fmla="*/ 23 w 27"/>
                  <a:gd name="T5" fmla="*/ 21 h 27"/>
                  <a:gd name="T6" fmla="*/ 7 w 27"/>
                  <a:gd name="T7" fmla="*/ 23 h 27"/>
                  <a:gd name="T8" fmla="*/ 4 w 27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6"/>
                    </a:move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" name="Freeform 35"/>
              <p:cNvSpPr>
                <a:spLocks/>
              </p:cNvSpPr>
              <p:nvPr/>
            </p:nvSpPr>
            <p:spPr bwMode="auto">
              <a:xfrm>
                <a:off x="3891" y="445"/>
                <a:ext cx="161" cy="161"/>
              </a:xfrm>
              <a:custGeom>
                <a:avLst/>
                <a:gdLst>
                  <a:gd name="T0" fmla="*/ 5 w 26"/>
                  <a:gd name="T1" fmla="*/ 5 h 26"/>
                  <a:gd name="T2" fmla="*/ 22 w 26"/>
                  <a:gd name="T3" fmla="*/ 5 h 26"/>
                  <a:gd name="T4" fmla="*/ 22 w 26"/>
                  <a:gd name="T5" fmla="*/ 22 h 26"/>
                  <a:gd name="T6" fmla="*/ 5 w 26"/>
                  <a:gd name="T7" fmla="*/ 22 h 26"/>
                  <a:gd name="T8" fmla="*/ 5 w 26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5"/>
                    </a:moveTo>
                    <a:cubicBezTo>
                      <a:pt x="10" y="0"/>
                      <a:pt x="17" y="0"/>
                      <a:pt x="22" y="5"/>
                    </a:cubicBezTo>
                    <a:cubicBezTo>
                      <a:pt x="26" y="9"/>
                      <a:pt x="26" y="17"/>
                      <a:pt x="22" y="22"/>
                    </a:cubicBezTo>
                    <a:cubicBezTo>
                      <a:pt x="17" y="26"/>
                      <a:pt x="10" y="26"/>
                      <a:pt x="5" y="22"/>
                    </a:cubicBezTo>
                    <a:cubicBezTo>
                      <a:pt x="0" y="17"/>
                      <a:pt x="0" y="9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5" name="Freeform 36"/>
              <p:cNvSpPr>
                <a:spLocks/>
              </p:cNvSpPr>
              <p:nvPr/>
            </p:nvSpPr>
            <p:spPr bwMode="auto">
              <a:xfrm>
                <a:off x="4021" y="593"/>
                <a:ext cx="167" cy="167"/>
              </a:xfrm>
              <a:custGeom>
                <a:avLst/>
                <a:gdLst>
                  <a:gd name="T0" fmla="*/ 7 w 27"/>
                  <a:gd name="T1" fmla="*/ 4 h 27"/>
                  <a:gd name="T2" fmla="*/ 23 w 27"/>
                  <a:gd name="T3" fmla="*/ 7 h 27"/>
                  <a:gd name="T4" fmla="*/ 21 w 27"/>
                  <a:gd name="T5" fmla="*/ 23 h 27"/>
                  <a:gd name="T6" fmla="*/ 4 w 27"/>
                  <a:gd name="T7" fmla="*/ 21 h 27"/>
                  <a:gd name="T8" fmla="*/ 7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7" y="4"/>
                    </a:moveTo>
                    <a:cubicBezTo>
                      <a:pt x="12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6" name="Freeform 37"/>
              <p:cNvSpPr>
                <a:spLocks/>
              </p:cNvSpPr>
              <p:nvPr/>
            </p:nvSpPr>
            <p:spPr bwMode="auto">
              <a:xfrm>
                <a:off x="4132" y="760"/>
                <a:ext cx="173" cy="174"/>
              </a:xfrm>
              <a:custGeom>
                <a:avLst/>
                <a:gdLst>
                  <a:gd name="T0" fmla="*/ 8 w 28"/>
                  <a:gd name="T1" fmla="*/ 4 h 28"/>
                  <a:gd name="T2" fmla="*/ 24 w 28"/>
                  <a:gd name="T3" fmla="*/ 8 h 28"/>
                  <a:gd name="T4" fmla="*/ 20 w 28"/>
                  <a:gd name="T5" fmla="*/ 24 h 28"/>
                  <a:gd name="T6" fmla="*/ 4 w 28"/>
                  <a:gd name="T7" fmla="*/ 20 h 28"/>
                  <a:gd name="T8" fmla="*/ 8 w 2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8" y="4"/>
                    </a:moveTo>
                    <a:cubicBezTo>
                      <a:pt x="14" y="0"/>
                      <a:pt x="21" y="2"/>
                      <a:pt x="24" y="8"/>
                    </a:cubicBezTo>
                    <a:cubicBezTo>
                      <a:pt x="28" y="14"/>
                      <a:pt x="26" y="21"/>
                      <a:pt x="20" y="24"/>
                    </a:cubicBezTo>
                    <a:cubicBezTo>
                      <a:pt x="14" y="28"/>
                      <a:pt x="7" y="26"/>
                      <a:pt x="4" y="20"/>
                    </a:cubicBezTo>
                    <a:cubicBezTo>
                      <a:pt x="0" y="14"/>
                      <a:pt x="2" y="7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" name="Freeform 38"/>
              <p:cNvSpPr>
                <a:spLocks/>
              </p:cNvSpPr>
              <p:nvPr/>
            </p:nvSpPr>
            <p:spPr bwMode="auto">
              <a:xfrm>
                <a:off x="4225" y="946"/>
                <a:ext cx="167" cy="167"/>
              </a:xfrm>
              <a:custGeom>
                <a:avLst/>
                <a:gdLst>
                  <a:gd name="T0" fmla="*/ 9 w 27"/>
                  <a:gd name="T1" fmla="*/ 2 h 27"/>
                  <a:gd name="T2" fmla="*/ 24 w 27"/>
                  <a:gd name="T3" fmla="*/ 9 h 27"/>
                  <a:gd name="T4" fmla="*/ 18 w 27"/>
                  <a:gd name="T5" fmla="*/ 24 h 27"/>
                  <a:gd name="T6" fmla="*/ 2 w 27"/>
                  <a:gd name="T7" fmla="*/ 18 h 27"/>
                  <a:gd name="T8" fmla="*/ 9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"/>
                    </a:moveTo>
                    <a:cubicBezTo>
                      <a:pt x="15" y="0"/>
                      <a:pt x="22" y="3"/>
                      <a:pt x="24" y="9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39"/>
              <p:cNvSpPr>
                <a:spLocks/>
              </p:cNvSpPr>
              <p:nvPr/>
            </p:nvSpPr>
            <p:spPr bwMode="auto">
              <a:xfrm>
                <a:off x="4293" y="1138"/>
                <a:ext cx="161" cy="160"/>
              </a:xfrm>
              <a:custGeom>
                <a:avLst/>
                <a:gdLst>
                  <a:gd name="T0" fmla="*/ 10 w 26"/>
                  <a:gd name="T1" fmla="*/ 2 h 26"/>
                  <a:gd name="T2" fmla="*/ 24 w 26"/>
                  <a:gd name="T3" fmla="*/ 10 h 26"/>
                  <a:gd name="T4" fmla="*/ 16 w 26"/>
                  <a:gd name="T5" fmla="*/ 25 h 26"/>
                  <a:gd name="T6" fmla="*/ 1 w 26"/>
                  <a:gd name="T7" fmla="*/ 16 h 26"/>
                  <a:gd name="T8" fmla="*/ 10 w 26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0" y="2"/>
                    </a:moveTo>
                    <a:cubicBezTo>
                      <a:pt x="16" y="0"/>
                      <a:pt x="23" y="4"/>
                      <a:pt x="24" y="10"/>
                    </a:cubicBezTo>
                    <a:cubicBezTo>
                      <a:pt x="26" y="16"/>
                      <a:pt x="22" y="23"/>
                      <a:pt x="16" y="25"/>
                    </a:cubicBezTo>
                    <a:cubicBezTo>
                      <a:pt x="10" y="26"/>
                      <a:pt x="3" y="23"/>
                      <a:pt x="1" y="16"/>
                    </a:cubicBezTo>
                    <a:cubicBezTo>
                      <a:pt x="0" y="10"/>
                      <a:pt x="4" y="3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Freeform 40"/>
              <p:cNvSpPr>
                <a:spLocks/>
              </p:cNvSpPr>
              <p:nvPr/>
            </p:nvSpPr>
            <p:spPr bwMode="auto">
              <a:xfrm>
                <a:off x="4336" y="1342"/>
                <a:ext cx="155" cy="154"/>
              </a:xfrm>
              <a:custGeom>
                <a:avLst/>
                <a:gdLst>
                  <a:gd name="T0" fmla="*/ 11 w 25"/>
                  <a:gd name="T1" fmla="*/ 0 h 25"/>
                  <a:gd name="T2" fmla="*/ 24 w 25"/>
                  <a:gd name="T3" fmla="*/ 11 h 25"/>
                  <a:gd name="T4" fmla="*/ 14 w 25"/>
                  <a:gd name="T5" fmla="*/ 24 h 25"/>
                  <a:gd name="T6" fmla="*/ 1 w 25"/>
                  <a:gd name="T7" fmla="*/ 14 h 25"/>
                  <a:gd name="T8" fmla="*/ 11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1" y="0"/>
                    </a:moveTo>
                    <a:cubicBezTo>
                      <a:pt x="17" y="0"/>
                      <a:pt x="23" y="4"/>
                      <a:pt x="24" y="11"/>
                    </a:cubicBezTo>
                    <a:cubicBezTo>
                      <a:pt x="25" y="17"/>
                      <a:pt x="20" y="23"/>
                      <a:pt x="14" y="24"/>
                    </a:cubicBezTo>
                    <a:cubicBezTo>
                      <a:pt x="7" y="25"/>
                      <a:pt x="1" y="20"/>
                      <a:pt x="1" y="14"/>
                    </a:cubicBezTo>
                    <a:cubicBezTo>
                      <a:pt x="0" y="7"/>
                      <a:pt x="4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Oval 41"/>
              <p:cNvSpPr>
                <a:spLocks noChangeArrowheads="1"/>
              </p:cNvSpPr>
              <p:nvPr/>
            </p:nvSpPr>
            <p:spPr bwMode="auto">
              <a:xfrm>
                <a:off x="4355" y="1546"/>
                <a:ext cx="142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42"/>
              <p:cNvSpPr>
                <a:spLocks/>
              </p:cNvSpPr>
              <p:nvPr/>
            </p:nvSpPr>
            <p:spPr bwMode="auto">
              <a:xfrm>
                <a:off x="4336" y="1744"/>
                <a:ext cx="155" cy="154"/>
              </a:xfrm>
              <a:custGeom>
                <a:avLst/>
                <a:gdLst>
                  <a:gd name="T0" fmla="*/ 14 w 25"/>
                  <a:gd name="T1" fmla="*/ 1 h 25"/>
                  <a:gd name="T2" fmla="*/ 24 w 25"/>
                  <a:gd name="T3" fmla="*/ 14 h 25"/>
                  <a:gd name="T4" fmla="*/ 11 w 25"/>
                  <a:gd name="T5" fmla="*/ 24 h 25"/>
                  <a:gd name="T6" fmla="*/ 1 w 25"/>
                  <a:gd name="T7" fmla="*/ 11 h 25"/>
                  <a:gd name="T8" fmla="*/ 14 w 2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4" y="1"/>
                    </a:moveTo>
                    <a:cubicBezTo>
                      <a:pt x="20" y="2"/>
                      <a:pt x="25" y="7"/>
                      <a:pt x="24" y="14"/>
                    </a:cubicBezTo>
                    <a:cubicBezTo>
                      <a:pt x="23" y="21"/>
                      <a:pt x="17" y="25"/>
                      <a:pt x="11" y="24"/>
                    </a:cubicBezTo>
                    <a:cubicBezTo>
                      <a:pt x="4" y="23"/>
                      <a:pt x="0" y="17"/>
                      <a:pt x="1" y="11"/>
                    </a:cubicBezTo>
                    <a:cubicBezTo>
                      <a:pt x="1" y="4"/>
                      <a:pt x="7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43"/>
              <p:cNvSpPr>
                <a:spLocks/>
              </p:cNvSpPr>
              <p:nvPr/>
            </p:nvSpPr>
            <p:spPr bwMode="auto">
              <a:xfrm>
                <a:off x="4293" y="1935"/>
                <a:ext cx="161" cy="167"/>
              </a:xfrm>
              <a:custGeom>
                <a:avLst/>
                <a:gdLst>
                  <a:gd name="T0" fmla="*/ 16 w 26"/>
                  <a:gd name="T1" fmla="*/ 2 h 27"/>
                  <a:gd name="T2" fmla="*/ 24 w 26"/>
                  <a:gd name="T3" fmla="*/ 17 h 27"/>
                  <a:gd name="T4" fmla="*/ 10 w 26"/>
                  <a:gd name="T5" fmla="*/ 25 h 27"/>
                  <a:gd name="T6" fmla="*/ 1 w 26"/>
                  <a:gd name="T7" fmla="*/ 10 h 27"/>
                  <a:gd name="T8" fmla="*/ 16 w 2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6" y="2"/>
                    </a:moveTo>
                    <a:cubicBezTo>
                      <a:pt x="22" y="4"/>
                      <a:pt x="26" y="10"/>
                      <a:pt x="24" y="17"/>
                    </a:cubicBezTo>
                    <a:cubicBezTo>
                      <a:pt x="23" y="23"/>
                      <a:pt x="16" y="27"/>
                      <a:pt x="10" y="25"/>
                    </a:cubicBezTo>
                    <a:cubicBezTo>
                      <a:pt x="4" y="23"/>
                      <a:pt x="0" y="17"/>
                      <a:pt x="1" y="10"/>
                    </a:cubicBezTo>
                    <a:cubicBezTo>
                      <a:pt x="3" y="4"/>
                      <a:pt x="10" y="0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Freeform 44"/>
              <p:cNvSpPr>
                <a:spLocks/>
              </p:cNvSpPr>
              <p:nvPr/>
            </p:nvSpPr>
            <p:spPr bwMode="auto">
              <a:xfrm>
                <a:off x="4225" y="2127"/>
                <a:ext cx="167" cy="167"/>
              </a:xfrm>
              <a:custGeom>
                <a:avLst/>
                <a:gdLst>
                  <a:gd name="T0" fmla="*/ 18 w 27"/>
                  <a:gd name="T1" fmla="*/ 2 h 27"/>
                  <a:gd name="T2" fmla="*/ 24 w 27"/>
                  <a:gd name="T3" fmla="*/ 18 h 27"/>
                  <a:gd name="T4" fmla="*/ 9 w 27"/>
                  <a:gd name="T5" fmla="*/ 24 h 27"/>
                  <a:gd name="T6" fmla="*/ 2 w 27"/>
                  <a:gd name="T7" fmla="*/ 9 h 27"/>
                  <a:gd name="T8" fmla="*/ 18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"/>
                    </a:move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45"/>
              <p:cNvSpPr>
                <a:spLocks/>
              </p:cNvSpPr>
              <p:nvPr/>
            </p:nvSpPr>
            <p:spPr bwMode="auto">
              <a:xfrm>
                <a:off x="4132" y="2306"/>
                <a:ext cx="173" cy="167"/>
              </a:xfrm>
              <a:custGeom>
                <a:avLst/>
                <a:gdLst>
                  <a:gd name="T0" fmla="*/ 20 w 28"/>
                  <a:gd name="T1" fmla="*/ 3 h 27"/>
                  <a:gd name="T2" fmla="*/ 24 w 28"/>
                  <a:gd name="T3" fmla="*/ 20 h 27"/>
                  <a:gd name="T4" fmla="*/ 8 w 28"/>
                  <a:gd name="T5" fmla="*/ 24 h 27"/>
                  <a:gd name="T6" fmla="*/ 4 w 28"/>
                  <a:gd name="T7" fmla="*/ 8 h 27"/>
                  <a:gd name="T8" fmla="*/ 20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0" y="3"/>
                    </a:moveTo>
                    <a:cubicBezTo>
                      <a:pt x="26" y="7"/>
                      <a:pt x="28" y="14"/>
                      <a:pt x="24" y="20"/>
                    </a:cubicBezTo>
                    <a:cubicBezTo>
                      <a:pt x="21" y="25"/>
                      <a:pt x="14" y="27"/>
                      <a:pt x="8" y="24"/>
                    </a:cubicBezTo>
                    <a:cubicBezTo>
                      <a:pt x="2" y="21"/>
                      <a:pt x="0" y="14"/>
                      <a:pt x="4" y="8"/>
                    </a:cubicBezTo>
                    <a:cubicBezTo>
                      <a:pt x="7" y="2"/>
                      <a:pt x="1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46"/>
              <p:cNvSpPr>
                <a:spLocks/>
              </p:cNvSpPr>
              <p:nvPr/>
            </p:nvSpPr>
            <p:spPr bwMode="auto">
              <a:xfrm>
                <a:off x="4021" y="2473"/>
                <a:ext cx="167" cy="167"/>
              </a:xfrm>
              <a:custGeom>
                <a:avLst/>
                <a:gdLst>
                  <a:gd name="T0" fmla="*/ 21 w 27"/>
                  <a:gd name="T1" fmla="*/ 4 h 27"/>
                  <a:gd name="T2" fmla="*/ 23 w 27"/>
                  <a:gd name="T3" fmla="*/ 21 h 27"/>
                  <a:gd name="T4" fmla="*/ 7 w 27"/>
                  <a:gd name="T5" fmla="*/ 23 h 27"/>
                  <a:gd name="T6" fmla="*/ 4 w 27"/>
                  <a:gd name="T7" fmla="*/ 7 h 27"/>
                  <a:gd name="T8" fmla="*/ 21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4"/>
                    </a:move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47"/>
              <p:cNvSpPr>
                <a:spLocks/>
              </p:cNvSpPr>
              <p:nvPr/>
            </p:nvSpPr>
            <p:spPr bwMode="auto">
              <a:xfrm>
                <a:off x="3891" y="2628"/>
                <a:ext cx="161" cy="167"/>
              </a:xfrm>
              <a:custGeom>
                <a:avLst/>
                <a:gdLst>
                  <a:gd name="T0" fmla="*/ 22 w 26"/>
                  <a:gd name="T1" fmla="*/ 5 h 27"/>
                  <a:gd name="T2" fmla="*/ 22 w 26"/>
                  <a:gd name="T3" fmla="*/ 22 h 27"/>
                  <a:gd name="T4" fmla="*/ 5 w 26"/>
                  <a:gd name="T5" fmla="*/ 22 h 27"/>
                  <a:gd name="T6" fmla="*/ 5 w 26"/>
                  <a:gd name="T7" fmla="*/ 5 h 27"/>
                  <a:gd name="T8" fmla="*/ 22 w 2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2" y="5"/>
                    </a:moveTo>
                    <a:cubicBezTo>
                      <a:pt x="26" y="10"/>
                      <a:pt x="26" y="17"/>
                      <a:pt x="22" y="22"/>
                    </a:cubicBezTo>
                    <a:cubicBezTo>
                      <a:pt x="17" y="27"/>
                      <a:pt x="10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Freeform 48"/>
              <p:cNvSpPr>
                <a:spLocks/>
              </p:cNvSpPr>
              <p:nvPr/>
            </p:nvSpPr>
            <p:spPr bwMode="auto">
              <a:xfrm>
                <a:off x="3736" y="2764"/>
                <a:ext cx="167" cy="161"/>
              </a:xfrm>
              <a:custGeom>
                <a:avLst/>
                <a:gdLst>
                  <a:gd name="T0" fmla="*/ 23 w 27"/>
                  <a:gd name="T1" fmla="*/ 6 h 26"/>
                  <a:gd name="T2" fmla="*/ 21 w 27"/>
                  <a:gd name="T3" fmla="*/ 22 h 26"/>
                  <a:gd name="T4" fmla="*/ 4 w 27"/>
                  <a:gd name="T5" fmla="*/ 20 h 26"/>
                  <a:gd name="T6" fmla="*/ 7 w 27"/>
                  <a:gd name="T7" fmla="*/ 4 h 26"/>
                  <a:gd name="T8" fmla="*/ 23 w 27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6"/>
                    </a:moveTo>
                    <a:cubicBezTo>
                      <a:pt x="27" y="11"/>
                      <a:pt x="26" y="18"/>
                      <a:pt x="21" y="22"/>
                    </a:cubicBezTo>
                    <a:cubicBezTo>
                      <a:pt x="16" y="26"/>
                      <a:pt x="8" y="26"/>
                      <a:pt x="4" y="20"/>
                    </a:cubicBezTo>
                    <a:cubicBezTo>
                      <a:pt x="0" y="15"/>
                      <a:pt x="1" y="8"/>
                      <a:pt x="7" y="4"/>
                    </a:cubicBezTo>
                    <a:cubicBezTo>
                      <a:pt x="12" y="0"/>
                      <a:pt x="19" y="1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49"/>
              <p:cNvSpPr>
                <a:spLocks/>
              </p:cNvSpPr>
              <p:nvPr/>
            </p:nvSpPr>
            <p:spPr bwMode="auto">
              <a:xfrm>
                <a:off x="3569" y="2875"/>
                <a:ext cx="167" cy="167"/>
              </a:xfrm>
              <a:custGeom>
                <a:avLst/>
                <a:gdLst>
                  <a:gd name="T0" fmla="*/ 24 w 27"/>
                  <a:gd name="T1" fmla="*/ 7 h 27"/>
                  <a:gd name="T2" fmla="*/ 20 w 27"/>
                  <a:gd name="T3" fmla="*/ 24 h 27"/>
                  <a:gd name="T4" fmla="*/ 3 w 27"/>
                  <a:gd name="T5" fmla="*/ 19 h 27"/>
                  <a:gd name="T6" fmla="*/ 8 w 27"/>
                  <a:gd name="T7" fmla="*/ 3 h 27"/>
                  <a:gd name="T8" fmla="*/ 24 w 27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7"/>
                    </a:move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ubicBezTo>
                      <a:pt x="0" y="13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50"/>
              <p:cNvSpPr>
                <a:spLocks/>
              </p:cNvSpPr>
              <p:nvPr/>
            </p:nvSpPr>
            <p:spPr bwMode="auto">
              <a:xfrm>
                <a:off x="3390" y="2962"/>
                <a:ext cx="167" cy="167"/>
              </a:xfrm>
              <a:custGeom>
                <a:avLst/>
                <a:gdLst>
                  <a:gd name="T0" fmla="*/ 24 w 27"/>
                  <a:gd name="T1" fmla="*/ 9 h 27"/>
                  <a:gd name="T2" fmla="*/ 18 w 27"/>
                  <a:gd name="T3" fmla="*/ 25 h 27"/>
                  <a:gd name="T4" fmla="*/ 2 w 27"/>
                  <a:gd name="T5" fmla="*/ 18 h 27"/>
                  <a:gd name="T6" fmla="*/ 9 w 27"/>
                  <a:gd name="T7" fmla="*/ 3 h 27"/>
                  <a:gd name="T8" fmla="*/ 24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9"/>
                    </a:moveTo>
                    <a:cubicBezTo>
                      <a:pt x="27" y="15"/>
                      <a:pt x="24" y="22"/>
                      <a:pt x="18" y="25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3"/>
                    </a:cubicBezTo>
                    <a:cubicBezTo>
                      <a:pt x="15" y="0"/>
                      <a:pt x="22" y="3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51"/>
              <p:cNvSpPr>
                <a:spLocks/>
              </p:cNvSpPr>
              <p:nvPr/>
            </p:nvSpPr>
            <p:spPr bwMode="auto">
              <a:xfrm>
                <a:off x="3198" y="3030"/>
                <a:ext cx="167" cy="160"/>
              </a:xfrm>
              <a:custGeom>
                <a:avLst/>
                <a:gdLst>
                  <a:gd name="T0" fmla="*/ 25 w 27"/>
                  <a:gd name="T1" fmla="*/ 10 h 26"/>
                  <a:gd name="T2" fmla="*/ 16 w 27"/>
                  <a:gd name="T3" fmla="*/ 25 h 26"/>
                  <a:gd name="T4" fmla="*/ 2 w 27"/>
                  <a:gd name="T5" fmla="*/ 16 h 26"/>
                  <a:gd name="T6" fmla="*/ 10 w 27"/>
                  <a:gd name="T7" fmla="*/ 2 h 26"/>
                  <a:gd name="T8" fmla="*/ 25 w 27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5" y="10"/>
                    </a:moveTo>
                    <a:cubicBezTo>
                      <a:pt x="27" y="16"/>
                      <a:pt x="23" y="23"/>
                      <a:pt x="16" y="25"/>
                    </a:cubicBezTo>
                    <a:cubicBezTo>
                      <a:pt x="10" y="26"/>
                      <a:pt x="4" y="23"/>
                      <a:pt x="2" y="16"/>
                    </a:cubicBezTo>
                    <a:cubicBezTo>
                      <a:pt x="0" y="10"/>
                      <a:pt x="4" y="3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Freeform 52"/>
              <p:cNvSpPr>
                <a:spLocks/>
              </p:cNvSpPr>
              <p:nvPr/>
            </p:nvSpPr>
            <p:spPr bwMode="auto">
              <a:xfrm>
                <a:off x="3007" y="3073"/>
                <a:ext cx="154" cy="155"/>
              </a:xfrm>
              <a:custGeom>
                <a:avLst/>
                <a:gdLst>
                  <a:gd name="T0" fmla="*/ 24 w 25"/>
                  <a:gd name="T1" fmla="*/ 11 h 25"/>
                  <a:gd name="T2" fmla="*/ 14 w 25"/>
                  <a:gd name="T3" fmla="*/ 24 h 25"/>
                  <a:gd name="T4" fmla="*/ 0 w 25"/>
                  <a:gd name="T5" fmla="*/ 14 h 25"/>
                  <a:gd name="T6" fmla="*/ 11 w 25"/>
                  <a:gd name="T7" fmla="*/ 1 h 25"/>
                  <a:gd name="T8" fmla="*/ 24 w 25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4" y="11"/>
                    </a:moveTo>
                    <a:cubicBezTo>
                      <a:pt x="25" y="18"/>
                      <a:pt x="20" y="23"/>
                      <a:pt x="14" y="24"/>
                    </a:cubicBezTo>
                    <a:cubicBezTo>
                      <a:pt x="7" y="25"/>
                      <a:pt x="1" y="21"/>
                      <a:pt x="0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74" name="Text Placeholder 17"/>
          <p:cNvSpPr txBox="1">
            <a:spLocks/>
          </p:cNvSpPr>
          <p:nvPr/>
        </p:nvSpPr>
        <p:spPr>
          <a:xfrm>
            <a:off x="5189615" y="1786733"/>
            <a:ext cx="2512124" cy="170096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>
              <a:latin typeface="Calibri"/>
              <a:cs typeface="Calibri"/>
            </a:endParaRPr>
          </a:p>
          <a:p>
            <a:pPr algn="ctr"/>
            <a:r>
              <a:rPr lang="en-US" sz="3200" b="1" i="1" dirty="0" smtClean="0">
                <a:solidFill>
                  <a:srgbClr val="44A0B2"/>
                </a:solidFill>
                <a:latin typeface="Calibri"/>
                <a:cs typeface="Calibri"/>
              </a:rPr>
              <a:t>67%</a:t>
            </a:r>
            <a:endParaRPr lang="en-US" sz="3200" b="1" i="1" dirty="0">
              <a:solidFill>
                <a:srgbClr val="44A0B2"/>
              </a:solidFill>
              <a:latin typeface="Calibri"/>
              <a:cs typeface="Calibri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12161" y="492338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Source: NRS </a:t>
            </a:r>
            <a:r>
              <a:rPr lang="en-US" sz="800" dirty="0" smtClean="0">
                <a:solidFill>
                  <a:prstClr val="white"/>
                </a:solidFill>
              </a:rPr>
              <a:t>PADD  April 2015 – March 2016</a:t>
            </a:r>
            <a:endParaRPr lang="en-US" sz="800" dirty="0">
              <a:solidFill>
                <a:prstClr val="white"/>
              </a:solidFill>
            </a:endParaRPr>
          </a:p>
        </p:txBody>
      </p:sp>
      <p:grpSp>
        <p:nvGrpSpPr>
          <p:cNvPr id="230" name="Group 229"/>
          <p:cNvGrpSpPr/>
          <p:nvPr/>
        </p:nvGrpSpPr>
        <p:grpSpPr>
          <a:xfrm>
            <a:off x="7318402" y="1560078"/>
            <a:ext cx="1849454" cy="1647759"/>
            <a:chOff x="5004188" y="494397"/>
            <a:chExt cx="3024366" cy="2637325"/>
          </a:xfrm>
        </p:grpSpPr>
        <p:sp>
          <p:nvSpPr>
            <p:cNvPr id="232" name="Content Placeholder 2"/>
            <p:cNvSpPr txBox="1">
              <a:spLocks/>
            </p:cNvSpPr>
            <p:nvPr/>
          </p:nvSpPr>
          <p:spPr>
            <a:xfrm>
              <a:off x="5004188" y="1614014"/>
              <a:ext cx="3024366" cy="3979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  <a:t/>
              </a:r>
              <a:b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</a:br>
              <a:endParaRPr lang="en-US" sz="2400" spc="-150" dirty="0" smtClean="0">
                <a:solidFill>
                  <a:schemeClr val="accent1"/>
                </a:solidFill>
                <a:latin typeface="Arial Black" panose="020B0A04020102020204" pitchFamily="34" charset="0"/>
                <a:cs typeface="Aaux ProLight"/>
              </a:endParaRPr>
            </a:p>
            <a:p>
              <a:endParaRPr lang="en-US" dirty="0" smtClean="0">
                <a:latin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dirty="0" smtClean="0">
                <a:latin typeface="Calibri" panose="020F0502020204030204" pitchFamily="34" charset="0"/>
              </a:endParaRPr>
            </a:p>
          </p:txBody>
        </p:sp>
        <p:grpSp>
          <p:nvGrpSpPr>
            <p:cNvPr id="233" name="Group 232"/>
            <p:cNvGrpSpPr/>
            <p:nvPr/>
          </p:nvGrpSpPr>
          <p:grpSpPr>
            <a:xfrm>
              <a:off x="5828198" y="494397"/>
              <a:ext cx="1450405" cy="2315279"/>
              <a:chOff x="6735517" y="1704981"/>
              <a:chExt cx="1450405" cy="2315279"/>
            </a:xfrm>
          </p:grpSpPr>
          <p:sp>
            <p:nvSpPr>
              <p:cNvPr id="288" name="Rectangle 287"/>
              <p:cNvSpPr/>
              <p:nvPr/>
            </p:nvSpPr>
            <p:spPr>
              <a:xfrm>
                <a:off x="6739741" y="1704981"/>
                <a:ext cx="302086" cy="2315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800" b="1" spc="-520" dirty="0">
                  <a:solidFill>
                    <a:schemeClr val="accent1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6735517" y="3535653"/>
                <a:ext cx="1450405" cy="435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4" name="Group 4"/>
            <p:cNvGrpSpPr>
              <a:grpSpLocks noChangeAspect="1"/>
            </p:cNvGrpSpPr>
            <p:nvPr/>
          </p:nvGrpSpPr>
          <p:grpSpPr bwMode="auto">
            <a:xfrm>
              <a:off x="5176202" y="535524"/>
              <a:ext cx="2596198" cy="2596198"/>
              <a:chOff x="1263" y="0"/>
              <a:chExt cx="3234" cy="3240"/>
            </a:xfrm>
            <a:solidFill>
              <a:schemeClr val="accent1"/>
            </a:solidFill>
          </p:grpSpPr>
          <p:sp>
            <p:nvSpPr>
              <p:cNvPr id="235" name="Oval 5"/>
              <p:cNvSpPr>
                <a:spLocks noChangeArrowheads="1"/>
              </p:cNvSpPr>
              <p:nvPr/>
            </p:nvSpPr>
            <p:spPr bwMode="auto">
              <a:xfrm>
                <a:off x="2809" y="3091"/>
                <a:ext cx="148" cy="1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6"/>
              <p:cNvSpPr>
                <a:spLocks/>
              </p:cNvSpPr>
              <p:nvPr/>
            </p:nvSpPr>
            <p:spPr bwMode="auto">
              <a:xfrm>
                <a:off x="2599" y="3073"/>
                <a:ext cx="160" cy="155"/>
              </a:xfrm>
              <a:custGeom>
                <a:avLst/>
                <a:gdLst>
                  <a:gd name="T0" fmla="*/ 25 w 26"/>
                  <a:gd name="T1" fmla="*/ 14 h 25"/>
                  <a:gd name="T2" fmla="*/ 11 w 26"/>
                  <a:gd name="T3" fmla="*/ 24 h 25"/>
                  <a:gd name="T4" fmla="*/ 1 w 26"/>
                  <a:gd name="T5" fmla="*/ 11 h 25"/>
                  <a:gd name="T6" fmla="*/ 15 w 26"/>
                  <a:gd name="T7" fmla="*/ 1 h 25"/>
                  <a:gd name="T8" fmla="*/ 25 w 26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5" y="14"/>
                    </a:moveTo>
                    <a:cubicBezTo>
                      <a:pt x="24" y="21"/>
                      <a:pt x="18" y="25"/>
                      <a:pt x="11" y="24"/>
                    </a:cubicBezTo>
                    <a:cubicBezTo>
                      <a:pt x="5" y="23"/>
                      <a:pt x="0" y="18"/>
                      <a:pt x="1" y="11"/>
                    </a:cubicBezTo>
                    <a:cubicBezTo>
                      <a:pt x="2" y="4"/>
                      <a:pt x="8" y="0"/>
                      <a:pt x="15" y="1"/>
                    </a:cubicBezTo>
                    <a:cubicBezTo>
                      <a:pt x="21" y="2"/>
                      <a:pt x="26" y="8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7"/>
              <p:cNvSpPr>
                <a:spLocks/>
              </p:cNvSpPr>
              <p:nvPr/>
            </p:nvSpPr>
            <p:spPr bwMode="auto">
              <a:xfrm>
                <a:off x="2401" y="3030"/>
                <a:ext cx="160" cy="160"/>
              </a:xfrm>
              <a:custGeom>
                <a:avLst/>
                <a:gdLst>
                  <a:gd name="T0" fmla="*/ 24 w 26"/>
                  <a:gd name="T1" fmla="*/ 16 h 26"/>
                  <a:gd name="T2" fmla="*/ 10 w 26"/>
                  <a:gd name="T3" fmla="*/ 25 h 26"/>
                  <a:gd name="T4" fmla="*/ 2 w 26"/>
                  <a:gd name="T5" fmla="*/ 10 h 26"/>
                  <a:gd name="T6" fmla="*/ 16 w 26"/>
                  <a:gd name="T7" fmla="*/ 2 h 26"/>
                  <a:gd name="T8" fmla="*/ 24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16"/>
                    </a:moveTo>
                    <a:cubicBezTo>
                      <a:pt x="23" y="23"/>
                      <a:pt x="16" y="26"/>
                      <a:pt x="10" y="25"/>
                    </a:cubicBezTo>
                    <a:cubicBezTo>
                      <a:pt x="4" y="23"/>
                      <a:pt x="0" y="16"/>
                      <a:pt x="2" y="10"/>
                    </a:cubicBezTo>
                    <a:cubicBezTo>
                      <a:pt x="3" y="4"/>
                      <a:pt x="10" y="0"/>
                      <a:pt x="16" y="2"/>
                    </a:cubicBezTo>
                    <a:cubicBezTo>
                      <a:pt x="22" y="3"/>
                      <a:pt x="26" y="10"/>
                      <a:pt x="2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"/>
              <p:cNvSpPr>
                <a:spLocks/>
              </p:cNvSpPr>
              <p:nvPr/>
            </p:nvSpPr>
            <p:spPr bwMode="auto">
              <a:xfrm>
                <a:off x="2209" y="2962"/>
                <a:ext cx="167" cy="167"/>
              </a:xfrm>
              <a:custGeom>
                <a:avLst/>
                <a:gdLst>
                  <a:gd name="T0" fmla="*/ 24 w 27"/>
                  <a:gd name="T1" fmla="*/ 18 h 27"/>
                  <a:gd name="T2" fmla="*/ 8 w 27"/>
                  <a:gd name="T3" fmla="*/ 25 h 27"/>
                  <a:gd name="T4" fmla="*/ 2 w 27"/>
                  <a:gd name="T5" fmla="*/ 9 h 27"/>
                  <a:gd name="T6" fmla="*/ 18 w 27"/>
                  <a:gd name="T7" fmla="*/ 3 h 27"/>
                  <a:gd name="T8" fmla="*/ 24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8"/>
                    </a:moveTo>
                    <a:cubicBezTo>
                      <a:pt x="22" y="24"/>
                      <a:pt x="15" y="27"/>
                      <a:pt x="8" y="25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3"/>
                    </a:cubicBezTo>
                    <a:cubicBezTo>
                      <a:pt x="24" y="5"/>
                      <a:pt x="27" y="12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9"/>
              <p:cNvSpPr>
                <a:spLocks/>
              </p:cNvSpPr>
              <p:nvPr/>
            </p:nvSpPr>
            <p:spPr bwMode="auto">
              <a:xfrm>
                <a:off x="2023" y="2875"/>
                <a:ext cx="167" cy="167"/>
              </a:xfrm>
              <a:custGeom>
                <a:avLst/>
                <a:gdLst>
                  <a:gd name="T0" fmla="*/ 24 w 27"/>
                  <a:gd name="T1" fmla="*/ 19 h 27"/>
                  <a:gd name="T2" fmla="*/ 8 w 27"/>
                  <a:gd name="T3" fmla="*/ 24 h 27"/>
                  <a:gd name="T4" fmla="*/ 3 w 27"/>
                  <a:gd name="T5" fmla="*/ 7 h 27"/>
                  <a:gd name="T6" fmla="*/ 20 w 27"/>
                  <a:gd name="T7" fmla="*/ 3 h 27"/>
                  <a:gd name="T8" fmla="*/ 24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9"/>
                    </a:move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3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10"/>
              <p:cNvSpPr>
                <a:spLocks/>
              </p:cNvSpPr>
              <p:nvPr/>
            </p:nvSpPr>
            <p:spPr bwMode="auto">
              <a:xfrm>
                <a:off x="1857" y="2764"/>
                <a:ext cx="166" cy="161"/>
              </a:xfrm>
              <a:custGeom>
                <a:avLst/>
                <a:gdLst>
                  <a:gd name="T0" fmla="*/ 23 w 27"/>
                  <a:gd name="T1" fmla="*/ 20 h 26"/>
                  <a:gd name="T2" fmla="*/ 6 w 27"/>
                  <a:gd name="T3" fmla="*/ 22 h 26"/>
                  <a:gd name="T4" fmla="*/ 4 w 27"/>
                  <a:gd name="T5" fmla="*/ 6 h 26"/>
                  <a:gd name="T6" fmla="*/ 21 w 27"/>
                  <a:gd name="T7" fmla="*/ 4 h 26"/>
                  <a:gd name="T8" fmla="*/ 23 w 27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20"/>
                    </a:moveTo>
                    <a:cubicBezTo>
                      <a:pt x="19" y="26"/>
                      <a:pt x="12" y="26"/>
                      <a:pt x="6" y="22"/>
                    </a:cubicBezTo>
                    <a:cubicBezTo>
                      <a:pt x="1" y="18"/>
                      <a:pt x="0" y="11"/>
                      <a:pt x="4" y="6"/>
                    </a:cubicBez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5"/>
                      <a:pt x="2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Freeform 11"/>
              <p:cNvSpPr>
                <a:spLocks/>
              </p:cNvSpPr>
              <p:nvPr/>
            </p:nvSpPr>
            <p:spPr bwMode="auto">
              <a:xfrm>
                <a:off x="1708" y="2628"/>
                <a:ext cx="161" cy="167"/>
              </a:xfrm>
              <a:custGeom>
                <a:avLst/>
                <a:gdLst>
                  <a:gd name="T0" fmla="*/ 21 w 26"/>
                  <a:gd name="T1" fmla="*/ 22 h 27"/>
                  <a:gd name="T2" fmla="*/ 5 w 26"/>
                  <a:gd name="T3" fmla="*/ 22 h 27"/>
                  <a:gd name="T4" fmla="*/ 5 w 26"/>
                  <a:gd name="T5" fmla="*/ 5 h 27"/>
                  <a:gd name="T6" fmla="*/ 21 w 26"/>
                  <a:gd name="T7" fmla="*/ 5 h 27"/>
                  <a:gd name="T8" fmla="*/ 21 w 26"/>
                  <a:gd name="T9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1" y="22"/>
                    </a:moveTo>
                    <a:cubicBezTo>
                      <a:pt x="17" y="27"/>
                      <a:pt x="9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10"/>
                      <a:pt x="26" y="17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12"/>
              <p:cNvSpPr>
                <a:spLocks/>
              </p:cNvSpPr>
              <p:nvPr/>
            </p:nvSpPr>
            <p:spPr bwMode="auto">
              <a:xfrm>
                <a:off x="1572" y="2473"/>
                <a:ext cx="167" cy="167"/>
              </a:xfrm>
              <a:custGeom>
                <a:avLst/>
                <a:gdLst>
                  <a:gd name="T0" fmla="*/ 21 w 27"/>
                  <a:gd name="T1" fmla="*/ 23 h 27"/>
                  <a:gd name="T2" fmla="*/ 4 w 27"/>
                  <a:gd name="T3" fmla="*/ 21 h 27"/>
                  <a:gd name="T4" fmla="*/ 6 w 27"/>
                  <a:gd name="T5" fmla="*/ 4 h 27"/>
                  <a:gd name="T6" fmla="*/ 23 w 27"/>
                  <a:gd name="T7" fmla="*/ 7 h 27"/>
                  <a:gd name="T8" fmla="*/ 21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23"/>
                    </a:moveTo>
                    <a:cubicBezTo>
                      <a:pt x="15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6" y="4"/>
                    </a:cubicBezTo>
                    <a:cubicBezTo>
                      <a:pt x="11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13"/>
              <p:cNvSpPr>
                <a:spLocks/>
              </p:cNvSpPr>
              <p:nvPr/>
            </p:nvSpPr>
            <p:spPr bwMode="auto">
              <a:xfrm>
                <a:off x="1461" y="2306"/>
                <a:ext cx="167" cy="167"/>
              </a:xfrm>
              <a:custGeom>
                <a:avLst/>
                <a:gdLst>
                  <a:gd name="T0" fmla="*/ 19 w 27"/>
                  <a:gd name="T1" fmla="*/ 24 h 27"/>
                  <a:gd name="T2" fmla="*/ 3 w 27"/>
                  <a:gd name="T3" fmla="*/ 20 h 27"/>
                  <a:gd name="T4" fmla="*/ 7 w 27"/>
                  <a:gd name="T5" fmla="*/ 3 h 27"/>
                  <a:gd name="T6" fmla="*/ 24 w 27"/>
                  <a:gd name="T7" fmla="*/ 8 h 27"/>
                  <a:gd name="T8" fmla="*/ 1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9" y="24"/>
                    </a:moveTo>
                    <a:cubicBezTo>
                      <a:pt x="14" y="27"/>
                      <a:pt x="6" y="25"/>
                      <a:pt x="3" y="20"/>
                    </a:cubicBezTo>
                    <a:cubicBezTo>
                      <a:pt x="0" y="14"/>
                      <a:pt x="2" y="7"/>
                      <a:pt x="7" y="3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27" y="14"/>
                      <a:pt x="25" y="21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1368" y="2127"/>
                <a:ext cx="167" cy="167"/>
              </a:xfrm>
              <a:custGeom>
                <a:avLst/>
                <a:gdLst>
                  <a:gd name="T0" fmla="*/ 18 w 27"/>
                  <a:gd name="T1" fmla="*/ 24 h 27"/>
                  <a:gd name="T2" fmla="*/ 3 w 27"/>
                  <a:gd name="T3" fmla="*/ 18 h 27"/>
                  <a:gd name="T4" fmla="*/ 9 w 27"/>
                  <a:gd name="T5" fmla="*/ 2 h 27"/>
                  <a:gd name="T6" fmla="*/ 25 w 27"/>
                  <a:gd name="T7" fmla="*/ 9 h 27"/>
                  <a:gd name="T8" fmla="*/ 18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4"/>
                    </a:moveTo>
                    <a:cubicBezTo>
                      <a:pt x="12" y="27"/>
                      <a:pt x="5" y="24"/>
                      <a:pt x="3" y="18"/>
                    </a:cubicBezTo>
                    <a:cubicBezTo>
                      <a:pt x="0" y="12"/>
                      <a:pt x="3" y="5"/>
                      <a:pt x="9" y="2"/>
                    </a:cubicBezTo>
                    <a:cubicBezTo>
                      <a:pt x="15" y="0"/>
                      <a:pt x="22" y="3"/>
                      <a:pt x="25" y="9"/>
                    </a:cubicBezTo>
                    <a:cubicBezTo>
                      <a:pt x="27" y="15"/>
                      <a:pt x="24" y="22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15"/>
              <p:cNvSpPr>
                <a:spLocks/>
              </p:cNvSpPr>
              <p:nvPr/>
            </p:nvSpPr>
            <p:spPr bwMode="auto">
              <a:xfrm>
                <a:off x="1306" y="1935"/>
                <a:ext cx="167" cy="167"/>
              </a:xfrm>
              <a:custGeom>
                <a:avLst/>
                <a:gdLst>
                  <a:gd name="T0" fmla="*/ 16 w 27"/>
                  <a:gd name="T1" fmla="*/ 25 h 27"/>
                  <a:gd name="T2" fmla="*/ 2 w 27"/>
                  <a:gd name="T3" fmla="*/ 17 h 27"/>
                  <a:gd name="T4" fmla="*/ 10 w 27"/>
                  <a:gd name="T5" fmla="*/ 2 h 27"/>
                  <a:gd name="T6" fmla="*/ 25 w 27"/>
                  <a:gd name="T7" fmla="*/ 10 h 27"/>
                  <a:gd name="T8" fmla="*/ 16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6" y="25"/>
                    </a:moveTo>
                    <a:cubicBezTo>
                      <a:pt x="10" y="27"/>
                      <a:pt x="4" y="23"/>
                      <a:pt x="2" y="17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ubicBezTo>
                      <a:pt x="27" y="17"/>
                      <a:pt x="23" y="23"/>
                      <a:pt x="1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16"/>
              <p:cNvSpPr>
                <a:spLocks/>
              </p:cNvSpPr>
              <p:nvPr/>
            </p:nvSpPr>
            <p:spPr bwMode="auto">
              <a:xfrm>
                <a:off x="1269" y="1744"/>
                <a:ext cx="161" cy="154"/>
              </a:xfrm>
              <a:custGeom>
                <a:avLst/>
                <a:gdLst>
                  <a:gd name="T0" fmla="*/ 15 w 26"/>
                  <a:gd name="T1" fmla="*/ 24 h 25"/>
                  <a:gd name="T2" fmla="*/ 1 w 26"/>
                  <a:gd name="T3" fmla="*/ 14 h 25"/>
                  <a:gd name="T4" fmla="*/ 11 w 26"/>
                  <a:gd name="T5" fmla="*/ 1 h 25"/>
                  <a:gd name="T6" fmla="*/ 25 w 26"/>
                  <a:gd name="T7" fmla="*/ 11 h 25"/>
                  <a:gd name="T8" fmla="*/ 15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5" y="24"/>
                    </a:moveTo>
                    <a:cubicBezTo>
                      <a:pt x="8" y="25"/>
                      <a:pt x="2" y="21"/>
                      <a:pt x="1" y="14"/>
                    </a:cubicBezTo>
                    <a:cubicBezTo>
                      <a:pt x="0" y="7"/>
                      <a:pt x="5" y="2"/>
                      <a:pt x="11" y="1"/>
                    </a:cubicBezTo>
                    <a:cubicBezTo>
                      <a:pt x="18" y="0"/>
                      <a:pt x="24" y="4"/>
                      <a:pt x="25" y="11"/>
                    </a:cubicBezTo>
                    <a:cubicBezTo>
                      <a:pt x="26" y="17"/>
                      <a:pt x="21" y="23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Oval 17"/>
              <p:cNvSpPr>
                <a:spLocks noChangeArrowheads="1"/>
              </p:cNvSpPr>
              <p:nvPr/>
            </p:nvSpPr>
            <p:spPr bwMode="auto">
              <a:xfrm>
                <a:off x="1263" y="1546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8"/>
              <p:cNvSpPr>
                <a:spLocks/>
              </p:cNvSpPr>
              <p:nvPr/>
            </p:nvSpPr>
            <p:spPr bwMode="auto">
              <a:xfrm>
                <a:off x="1269" y="1342"/>
                <a:ext cx="161" cy="154"/>
              </a:xfrm>
              <a:custGeom>
                <a:avLst/>
                <a:gdLst>
                  <a:gd name="T0" fmla="*/ 11 w 26"/>
                  <a:gd name="T1" fmla="*/ 24 h 25"/>
                  <a:gd name="T2" fmla="*/ 1 w 26"/>
                  <a:gd name="T3" fmla="*/ 11 h 25"/>
                  <a:gd name="T4" fmla="*/ 15 w 26"/>
                  <a:gd name="T5" fmla="*/ 0 h 25"/>
                  <a:gd name="T6" fmla="*/ 25 w 26"/>
                  <a:gd name="T7" fmla="*/ 14 h 25"/>
                  <a:gd name="T8" fmla="*/ 11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1" y="24"/>
                    </a:moveTo>
                    <a:cubicBezTo>
                      <a:pt x="5" y="23"/>
                      <a:pt x="0" y="17"/>
                      <a:pt x="1" y="11"/>
                    </a:cubicBezTo>
                    <a:cubicBezTo>
                      <a:pt x="2" y="4"/>
                      <a:pt x="8" y="0"/>
                      <a:pt x="15" y="0"/>
                    </a:cubicBezTo>
                    <a:cubicBezTo>
                      <a:pt x="21" y="1"/>
                      <a:pt x="26" y="7"/>
                      <a:pt x="25" y="14"/>
                    </a:cubicBezTo>
                    <a:cubicBezTo>
                      <a:pt x="24" y="20"/>
                      <a:pt x="18" y="25"/>
                      <a:pt x="1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9"/>
              <p:cNvSpPr>
                <a:spLocks/>
              </p:cNvSpPr>
              <p:nvPr/>
            </p:nvSpPr>
            <p:spPr bwMode="auto">
              <a:xfrm>
                <a:off x="1306" y="1138"/>
                <a:ext cx="167" cy="160"/>
              </a:xfrm>
              <a:custGeom>
                <a:avLst/>
                <a:gdLst>
                  <a:gd name="T0" fmla="*/ 10 w 27"/>
                  <a:gd name="T1" fmla="*/ 25 h 26"/>
                  <a:gd name="T2" fmla="*/ 2 w 27"/>
                  <a:gd name="T3" fmla="*/ 10 h 26"/>
                  <a:gd name="T4" fmla="*/ 16 w 27"/>
                  <a:gd name="T5" fmla="*/ 2 h 26"/>
                  <a:gd name="T6" fmla="*/ 25 w 27"/>
                  <a:gd name="T7" fmla="*/ 16 h 26"/>
                  <a:gd name="T8" fmla="*/ 10 w 27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0" y="25"/>
                    </a:moveTo>
                    <a:cubicBezTo>
                      <a:pt x="4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6" y="2"/>
                    </a:cubicBezTo>
                    <a:cubicBezTo>
                      <a:pt x="23" y="3"/>
                      <a:pt x="27" y="10"/>
                      <a:pt x="25" y="16"/>
                    </a:cubicBezTo>
                    <a:cubicBezTo>
                      <a:pt x="23" y="23"/>
                      <a:pt x="17" y="26"/>
                      <a:pt x="1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20"/>
              <p:cNvSpPr>
                <a:spLocks/>
              </p:cNvSpPr>
              <p:nvPr/>
            </p:nvSpPr>
            <p:spPr bwMode="auto">
              <a:xfrm>
                <a:off x="1368" y="946"/>
                <a:ext cx="167" cy="167"/>
              </a:xfrm>
              <a:custGeom>
                <a:avLst/>
                <a:gdLst>
                  <a:gd name="T0" fmla="*/ 9 w 27"/>
                  <a:gd name="T1" fmla="*/ 24 h 27"/>
                  <a:gd name="T2" fmla="*/ 3 w 27"/>
                  <a:gd name="T3" fmla="*/ 9 h 27"/>
                  <a:gd name="T4" fmla="*/ 18 w 27"/>
                  <a:gd name="T5" fmla="*/ 2 h 27"/>
                  <a:gd name="T6" fmla="*/ 25 w 27"/>
                  <a:gd name="T7" fmla="*/ 18 h 27"/>
                  <a:gd name="T8" fmla="*/ 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4"/>
                    </a:move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5" y="18"/>
                    </a:cubicBezTo>
                    <a:cubicBezTo>
                      <a:pt x="22" y="24"/>
                      <a:pt x="15" y="27"/>
                      <a:pt x="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21"/>
              <p:cNvSpPr>
                <a:spLocks/>
              </p:cNvSpPr>
              <p:nvPr/>
            </p:nvSpPr>
            <p:spPr bwMode="auto">
              <a:xfrm>
                <a:off x="1461" y="760"/>
                <a:ext cx="167" cy="174"/>
              </a:xfrm>
              <a:custGeom>
                <a:avLst/>
                <a:gdLst>
                  <a:gd name="T0" fmla="*/ 7 w 27"/>
                  <a:gd name="T1" fmla="*/ 24 h 28"/>
                  <a:gd name="T2" fmla="*/ 3 w 27"/>
                  <a:gd name="T3" fmla="*/ 8 h 28"/>
                  <a:gd name="T4" fmla="*/ 19 w 27"/>
                  <a:gd name="T5" fmla="*/ 4 h 28"/>
                  <a:gd name="T6" fmla="*/ 24 w 27"/>
                  <a:gd name="T7" fmla="*/ 20 h 28"/>
                  <a:gd name="T8" fmla="*/ 7 w 2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7" y="24"/>
                    </a:move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4" y="0"/>
                      <a:pt x="19" y="4"/>
                    </a:cubicBezTo>
                    <a:cubicBezTo>
                      <a:pt x="25" y="7"/>
                      <a:pt x="27" y="14"/>
                      <a:pt x="24" y="20"/>
                    </a:cubicBezTo>
                    <a:cubicBezTo>
                      <a:pt x="20" y="26"/>
                      <a:pt x="13" y="28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22"/>
              <p:cNvSpPr>
                <a:spLocks/>
              </p:cNvSpPr>
              <p:nvPr/>
            </p:nvSpPr>
            <p:spPr bwMode="auto">
              <a:xfrm>
                <a:off x="1572" y="593"/>
                <a:ext cx="167" cy="167"/>
              </a:xfrm>
              <a:custGeom>
                <a:avLst/>
                <a:gdLst>
                  <a:gd name="T0" fmla="*/ 6 w 27"/>
                  <a:gd name="T1" fmla="*/ 23 h 27"/>
                  <a:gd name="T2" fmla="*/ 4 w 27"/>
                  <a:gd name="T3" fmla="*/ 7 h 27"/>
                  <a:gd name="T4" fmla="*/ 21 w 27"/>
                  <a:gd name="T5" fmla="*/ 4 h 27"/>
                  <a:gd name="T6" fmla="*/ 23 w 27"/>
                  <a:gd name="T7" fmla="*/ 21 h 27"/>
                  <a:gd name="T8" fmla="*/ 6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6" y="23"/>
                    </a:move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5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1" y="27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23"/>
              <p:cNvSpPr>
                <a:spLocks/>
              </p:cNvSpPr>
              <p:nvPr/>
            </p:nvSpPr>
            <p:spPr bwMode="auto">
              <a:xfrm>
                <a:off x="1708" y="445"/>
                <a:ext cx="161" cy="161"/>
              </a:xfrm>
              <a:custGeom>
                <a:avLst/>
                <a:gdLst>
                  <a:gd name="T0" fmla="*/ 5 w 26"/>
                  <a:gd name="T1" fmla="*/ 22 h 26"/>
                  <a:gd name="T2" fmla="*/ 5 w 26"/>
                  <a:gd name="T3" fmla="*/ 5 h 26"/>
                  <a:gd name="T4" fmla="*/ 21 w 26"/>
                  <a:gd name="T5" fmla="*/ 5 h 26"/>
                  <a:gd name="T6" fmla="*/ 21 w 26"/>
                  <a:gd name="T7" fmla="*/ 22 h 26"/>
                  <a:gd name="T8" fmla="*/ 5 w 26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22"/>
                    </a:moveTo>
                    <a:cubicBezTo>
                      <a:pt x="0" y="17"/>
                      <a:pt x="0" y="9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9"/>
                      <a:pt x="26" y="17"/>
                      <a:pt x="21" y="22"/>
                    </a:cubicBezTo>
                    <a:cubicBezTo>
                      <a:pt x="17" y="26"/>
                      <a:pt x="9" y="26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24"/>
              <p:cNvSpPr>
                <a:spLocks/>
              </p:cNvSpPr>
              <p:nvPr/>
            </p:nvSpPr>
            <p:spPr bwMode="auto">
              <a:xfrm>
                <a:off x="1857" y="309"/>
                <a:ext cx="166" cy="167"/>
              </a:xfrm>
              <a:custGeom>
                <a:avLst/>
                <a:gdLst>
                  <a:gd name="T0" fmla="*/ 4 w 27"/>
                  <a:gd name="T1" fmla="*/ 21 h 27"/>
                  <a:gd name="T2" fmla="*/ 6 w 27"/>
                  <a:gd name="T3" fmla="*/ 4 h 27"/>
                  <a:gd name="T4" fmla="*/ 23 w 27"/>
                  <a:gd name="T5" fmla="*/ 6 h 27"/>
                  <a:gd name="T6" fmla="*/ 21 w 27"/>
                  <a:gd name="T7" fmla="*/ 23 h 27"/>
                  <a:gd name="T8" fmla="*/ 4 w 27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21"/>
                    </a:moveTo>
                    <a:cubicBezTo>
                      <a:pt x="0" y="16"/>
                      <a:pt x="1" y="8"/>
                      <a:pt x="6" y="4"/>
                    </a:cubicBezTo>
                    <a:cubicBezTo>
                      <a:pt x="12" y="0"/>
                      <a:pt x="19" y="1"/>
                      <a:pt x="23" y="6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25"/>
              <p:cNvSpPr>
                <a:spLocks/>
              </p:cNvSpPr>
              <p:nvPr/>
            </p:nvSpPr>
            <p:spPr bwMode="auto">
              <a:xfrm>
                <a:off x="2023" y="198"/>
                <a:ext cx="167" cy="167"/>
              </a:xfrm>
              <a:custGeom>
                <a:avLst/>
                <a:gdLst>
                  <a:gd name="T0" fmla="*/ 3 w 27"/>
                  <a:gd name="T1" fmla="*/ 19 h 27"/>
                  <a:gd name="T2" fmla="*/ 8 w 27"/>
                  <a:gd name="T3" fmla="*/ 3 h 27"/>
                  <a:gd name="T4" fmla="*/ 24 w 27"/>
                  <a:gd name="T5" fmla="*/ 8 h 27"/>
                  <a:gd name="T6" fmla="*/ 20 w 27"/>
                  <a:gd name="T7" fmla="*/ 24 h 27"/>
                  <a:gd name="T8" fmla="*/ 3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19"/>
                    </a:moveTo>
                    <a:cubicBezTo>
                      <a:pt x="0" y="14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8"/>
                    </a:cubicBez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Freeform 26"/>
              <p:cNvSpPr>
                <a:spLocks/>
              </p:cNvSpPr>
              <p:nvPr/>
            </p:nvSpPr>
            <p:spPr bwMode="auto">
              <a:xfrm>
                <a:off x="2209" y="111"/>
                <a:ext cx="167" cy="167"/>
              </a:xfrm>
              <a:custGeom>
                <a:avLst/>
                <a:gdLst>
                  <a:gd name="T0" fmla="*/ 2 w 27"/>
                  <a:gd name="T1" fmla="*/ 18 h 27"/>
                  <a:gd name="T2" fmla="*/ 8 w 27"/>
                  <a:gd name="T3" fmla="*/ 2 h 27"/>
                  <a:gd name="T4" fmla="*/ 24 w 27"/>
                  <a:gd name="T5" fmla="*/ 8 h 27"/>
                  <a:gd name="T6" fmla="*/ 18 w 27"/>
                  <a:gd name="T7" fmla="*/ 24 h 27"/>
                  <a:gd name="T8" fmla="*/ 2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8"/>
                    </a:moveTo>
                    <a:cubicBezTo>
                      <a:pt x="0" y="12"/>
                      <a:pt x="2" y="5"/>
                      <a:pt x="8" y="2"/>
                    </a:cubicBezTo>
                    <a:cubicBezTo>
                      <a:pt x="15" y="0"/>
                      <a:pt x="22" y="2"/>
                      <a:pt x="24" y="8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27"/>
              <p:cNvSpPr>
                <a:spLocks/>
              </p:cNvSpPr>
              <p:nvPr/>
            </p:nvSpPr>
            <p:spPr bwMode="auto">
              <a:xfrm>
                <a:off x="2401" y="43"/>
                <a:ext cx="160" cy="167"/>
              </a:xfrm>
              <a:custGeom>
                <a:avLst/>
                <a:gdLst>
                  <a:gd name="T0" fmla="*/ 2 w 26"/>
                  <a:gd name="T1" fmla="*/ 17 h 27"/>
                  <a:gd name="T2" fmla="*/ 10 w 26"/>
                  <a:gd name="T3" fmla="*/ 2 h 27"/>
                  <a:gd name="T4" fmla="*/ 24 w 26"/>
                  <a:gd name="T5" fmla="*/ 10 h 27"/>
                  <a:gd name="T6" fmla="*/ 16 w 26"/>
                  <a:gd name="T7" fmla="*/ 25 h 27"/>
                  <a:gd name="T8" fmla="*/ 2 w 26"/>
                  <a:gd name="T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" y="17"/>
                    </a:move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4"/>
                      <a:pt x="24" y="10"/>
                    </a:cubicBezTo>
                    <a:cubicBezTo>
                      <a:pt x="26" y="17"/>
                      <a:pt x="22" y="23"/>
                      <a:pt x="16" y="25"/>
                    </a:cubicBezTo>
                    <a:cubicBezTo>
                      <a:pt x="10" y="27"/>
                      <a:pt x="3" y="23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28"/>
              <p:cNvSpPr>
                <a:spLocks/>
              </p:cNvSpPr>
              <p:nvPr/>
            </p:nvSpPr>
            <p:spPr bwMode="auto">
              <a:xfrm>
                <a:off x="2599" y="6"/>
                <a:ext cx="160" cy="161"/>
              </a:xfrm>
              <a:custGeom>
                <a:avLst/>
                <a:gdLst>
                  <a:gd name="T0" fmla="*/ 1 w 26"/>
                  <a:gd name="T1" fmla="*/ 15 h 26"/>
                  <a:gd name="T2" fmla="*/ 11 w 26"/>
                  <a:gd name="T3" fmla="*/ 1 h 26"/>
                  <a:gd name="T4" fmla="*/ 25 w 26"/>
                  <a:gd name="T5" fmla="*/ 12 h 26"/>
                  <a:gd name="T6" fmla="*/ 15 w 26"/>
                  <a:gd name="T7" fmla="*/ 25 h 26"/>
                  <a:gd name="T8" fmla="*/ 1 w 2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" y="15"/>
                    </a:moveTo>
                    <a:cubicBezTo>
                      <a:pt x="0" y="8"/>
                      <a:pt x="5" y="2"/>
                      <a:pt x="11" y="1"/>
                    </a:cubicBezTo>
                    <a:cubicBezTo>
                      <a:pt x="18" y="0"/>
                      <a:pt x="24" y="5"/>
                      <a:pt x="25" y="12"/>
                    </a:cubicBezTo>
                    <a:cubicBezTo>
                      <a:pt x="26" y="18"/>
                      <a:pt x="21" y="24"/>
                      <a:pt x="15" y="25"/>
                    </a:cubicBezTo>
                    <a:cubicBezTo>
                      <a:pt x="8" y="26"/>
                      <a:pt x="2" y="2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Oval 29"/>
              <p:cNvSpPr>
                <a:spLocks noChangeArrowheads="1"/>
              </p:cNvSpPr>
              <p:nvPr/>
            </p:nvSpPr>
            <p:spPr bwMode="auto">
              <a:xfrm>
                <a:off x="2809" y="0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30"/>
              <p:cNvSpPr>
                <a:spLocks/>
              </p:cNvSpPr>
              <p:nvPr/>
            </p:nvSpPr>
            <p:spPr bwMode="auto">
              <a:xfrm>
                <a:off x="3007" y="6"/>
                <a:ext cx="154" cy="161"/>
              </a:xfrm>
              <a:custGeom>
                <a:avLst/>
                <a:gdLst>
                  <a:gd name="T0" fmla="*/ 0 w 25"/>
                  <a:gd name="T1" fmla="*/ 12 h 26"/>
                  <a:gd name="T2" fmla="*/ 14 w 25"/>
                  <a:gd name="T3" fmla="*/ 1 h 26"/>
                  <a:gd name="T4" fmla="*/ 24 w 25"/>
                  <a:gd name="T5" fmla="*/ 15 h 26"/>
                  <a:gd name="T6" fmla="*/ 11 w 25"/>
                  <a:gd name="T7" fmla="*/ 25 h 26"/>
                  <a:gd name="T8" fmla="*/ 0 w 25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cubicBezTo>
                      <a:pt x="1" y="5"/>
                      <a:pt x="7" y="0"/>
                      <a:pt x="14" y="1"/>
                    </a:cubicBezTo>
                    <a:cubicBezTo>
                      <a:pt x="20" y="2"/>
                      <a:pt x="25" y="8"/>
                      <a:pt x="24" y="15"/>
                    </a:cubicBezTo>
                    <a:cubicBezTo>
                      <a:pt x="23" y="21"/>
                      <a:pt x="17" y="26"/>
                      <a:pt x="11" y="25"/>
                    </a:cubicBezTo>
                    <a:cubicBezTo>
                      <a:pt x="4" y="24"/>
                      <a:pt x="0" y="1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31"/>
              <p:cNvSpPr>
                <a:spLocks/>
              </p:cNvSpPr>
              <p:nvPr/>
            </p:nvSpPr>
            <p:spPr bwMode="auto">
              <a:xfrm>
                <a:off x="3198" y="43"/>
                <a:ext cx="167" cy="167"/>
              </a:xfrm>
              <a:custGeom>
                <a:avLst/>
                <a:gdLst>
                  <a:gd name="T0" fmla="*/ 2 w 27"/>
                  <a:gd name="T1" fmla="*/ 10 h 27"/>
                  <a:gd name="T2" fmla="*/ 16 w 27"/>
                  <a:gd name="T3" fmla="*/ 2 h 27"/>
                  <a:gd name="T4" fmla="*/ 25 w 27"/>
                  <a:gd name="T5" fmla="*/ 17 h 27"/>
                  <a:gd name="T6" fmla="*/ 10 w 27"/>
                  <a:gd name="T7" fmla="*/ 25 h 27"/>
                  <a:gd name="T8" fmla="*/ 2 w 27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0"/>
                    </a:moveTo>
                    <a:cubicBezTo>
                      <a:pt x="4" y="4"/>
                      <a:pt x="10" y="0"/>
                      <a:pt x="16" y="2"/>
                    </a:cubicBezTo>
                    <a:cubicBezTo>
                      <a:pt x="23" y="4"/>
                      <a:pt x="27" y="10"/>
                      <a:pt x="25" y="17"/>
                    </a:cubicBezTo>
                    <a:cubicBezTo>
                      <a:pt x="23" y="23"/>
                      <a:pt x="17" y="27"/>
                      <a:pt x="10" y="25"/>
                    </a:cubicBezTo>
                    <a:cubicBezTo>
                      <a:pt x="4" y="23"/>
                      <a:pt x="0" y="1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32"/>
              <p:cNvSpPr>
                <a:spLocks/>
              </p:cNvSpPr>
              <p:nvPr/>
            </p:nvSpPr>
            <p:spPr bwMode="auto">
              <a:xfrm>
                <a:off x="3390" y="111"/>
                <a:ext cx="167" cy="167"/>
              </a:xfrm>
              <a:custGeom>
                <a:avLst/>
                <a:gdLst>
                  <a:gd name="T0" fmla="*/ 2 w 27"/>
                  <a:gd name="T1" fmla="*/ 8 h 27"/>
                  <a:gd name="T2" fmla="*/ 18 w 27"/>
                  <a:gd name="T3" fmla="*/ 2 h 27"/>
                  <a:gd name="T4" fmla="*/ 24 w 27"/>
                  <a:gd name="T5" fmla="*/ 18 h 27"/>
                  <a:gd name="T6" fmla="*/ 9 w 27"/>
                  <a:gd name="T7" fmla="*/ 24 h 27"/>
                  <a:gd name="T8" fmla="*/ 2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8"/>
                    </a:moveTo>
                    <a:cubicBezTo>
                      <a:pt x="5" y="2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33"/>
              <p:cNvSpPr>
                <a:spLocks/>
              </p:cNvSpPr>
              <p:nvPr/>
            </p:nvSpPr>
            <p:spPr bwMode="auto">
              <a:xfrm>
                <a:off x="3569" y="198"/>
                <a:ext cx="167" cy="167"/>
              </a:xfrm>
              <a:custGeom>
                <a:avLst/>
                <a:gdLst>
                  <a:gd name="T0" fmla="*/ 3 w 27"/>
                  <a:gd name="T1" fmla="*/ 8 h 27"/>
                  <a:gd name="T2" fmla="*/ 20 w 27"/>
                  <a:gd name="T3" fmla="*/ 3 h 27"/>
                  <a:gd name="T4" fmla="*/ 24 w 27"/>
                  <a:gd name="T5" fmla="*/ 19 h 27"/>
                  <a:gd name="T6" fmla="*/ 8 w 27"/>
                  <a:gd name="T7" fmla="*/ 24 h 27"/>
                  <a:gd name="T8" fmla="*/ 3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8"/>
                    </a:move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4"/>
                      <a:pt x="24" y="19"/>
                    </a:cubicBez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34"/>
              <p:cNvSpPr>
                <a:spLocks/>
              </p:cNvSpPr>
              <p:nvPr/>
            </p:nvSpPr>
            <p:spPr bwMode="auto">
              <a:xfrm>
                <a:off x="3736" y="309"/>
                <a:ext cx="167" cy="167"/>
              </a:xfrm>
              <a:custGeom>
                <a:avLst/>
                <a:gdLst>
                  <a:gd name="T0" fmla="*/ 4 w 27"/>
                  <a:gd name="T1" fmla="*/ 6 h 27"/>
                  <a:gd name="T2" fmla="*/ 21 w 27"/>
                  <a:gd name="T3" fmla="*/ 4 h 27"/>
                  <a:gd name="T4" fmla="*/ 23 w 27"/>
                  <a:gd name="T5" fmla="*/ 21 h 27"/>
                  <a:gd name="T6" fmla="*/ 7 w 27"/>
                  <a:gd name="T7" fmla="*/ 23 h 27"/>
                  <a:gd name="T8" fmla="*/ 4 w 27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6"/>
                    </a:move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35"/>
              <p:cNvSpPr>
                <a:spLocks/>
              </p:cNvSpPr>
              <p:nvPr/>
            </p:nvSpPr>
            <p:spPr bwMode="auto">
              <a:xfrm>
                <a:off x="3891" y="445"/>
                <a:ext cx="161" cy="161"/>
              </a:xfrm>
              <a:custGeom>
                <a:avLst/>
                <a:gdLst>
                  <a:gd name="T0" fmla="*/ 5 w 26"/>
                  <a:gd name="T1" fmla="*/ 5 h 26"/>
                  <a:gd name="T2" fmla="*/ 22 w 26"/>
                  <a:gd name="T3" fmla="*/ 5 h 26"/>
                  <a:gd name="T4" fmla="*/ 22 w 26"/>
                  <a:gd name="T5" fmla="*/ 22 h 26"/>
                  <a:gd name="T6" fmla="*/ 5 w 26"/>
                  <a:gd name="T7" fmla="*/ 22 h 26"/>
                  <a:gd name="T8" fmla="*/ 5 w 26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5"/>
                    </a:moveTo>
                    <a:cubicBezTo>
                      <a:pt x="10" y="0"/>
                      <a:pt x="17" y="0"/>
                      <a:pt x="22" y="5"/>
                    </a:cubicBezTo>
                    <a:cubicBezTo>
                      <a:pt x="26" y="9"/>
                      <a:pt x="26" y="17"/>
                      <a:pt x="22" y="22"/>
                    </a:cubicBezTo>
                    <a:cubicBezTo>
                      <a:pt x="17" y="26"/>
                      <a:pt x="10" y="26"/>
                      <a:pt x="5" y="22"/>
                    </a:cubicBezTo>
                    <a:cubicBezTo>
                      <a:pt x="0" y="17"/>
                      <a:pt x="0" y="9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36"/>
              <p:cNvSpPr>
                <a:spLocks/>
              </p:cNvSpPr>
              <p:nvPr/>
            </p:nvSpPr>
            <p:spPr bwMode="auto">
              <a:xfrm>
                <a:off x="4021" y="593"/>
                <a:ext cx="167" cy="167"/>
              </a:xfrm>
              <a:custGeom>
                <a:avLst/>
                <a:gdLst>
                  <a:gd name="T0" fmla="*/ 7 w 27"/>
                  <a:gd name="T1" fmla="*/ 4 h 27"/>
                  <a:gd name="T2" fmla="*/ 23 w 27"/>
                  <a:gd name="T3" fmla="*/ 7 h 27"/>
                  <a:gd name="T4" fmla="*/ 21 w 27"/>
                  <a:gd name="T5" fmla="*/ 23 h 27"/>
                  <a:gd name="T6" fmla="*/ 4 w 27"/>
                  <a:gd name="T7" fmla="*/ 21 h 27"/>
                  <a:gd name="T8" fmla="*/ 7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7" y="4"/>
                    </a:moveTo>
                    <a:cubicBezTo>
                      <a:pt x="12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37"/>
              <p:cNvSpPr>
                <a:spLocks/>
              </p:cNvSpPr>
              <p:nvPr/>
            </p:nvSpPr>
            <p:spPr bwMode="auto">
              <a:xfrm>
                <a:off x="4132" y="760"/>
                <a:ext cx="173" cy="174"/>
              </a:xfrm>
              <a:custGeom>
                <a:avLst/>
                <a:gdLst>
                  <a:gd name="T0" fmla="*/ 8 w 28"/>
                  <a:gd name="T1" fmla="*/ 4 h 28"/>
                  <a:gd name="T2" fmla="*/ 24 w 28"/>
                  <a:gd name="T3" fmla="*/ 8 h 28"/>
                  <a:gd name="T4" fmla="*/ 20 w 28"/>
                  <a:gd name="T5" fmla="*/ 24 h 28"/>
                  <a:gd name="T6" fmla="*/ 4 w 28"/>
                  <a:gd name="T7" fmla="*/ 20 h 28"/>
                  <a:gd name="T8" fmla="*/ 8 w 2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8" y="4"/>
                    </a:moveTo>
                    <a:cubicBezTo>
                      <a:pt x="14" y="0"/>
                      <a:pt x="21" y="2"/>
                      <a:pt x="24" y="8"/>
                    </a:cubicBezTo>
                    <a:cubicBezTo>
                      <a:pt x="28" y="14"/>
                      <a:pt x="26" y="21"/>
                      <a:pt x="20" y="24"/>
                    </a:cubicBezTo>
                    <a:cubicBezTo>
                      <a:pt x="14" y="28"/>
                      <a:pt x="7" y="26"/>
                      <a:pt x="4" y="20"/>
                    </a:cubicBezTo>
                    <a:cubicBezTo>
                      <a:pt x="0" y="14"/>
                      <a:pt x="2" y="7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38"/>
              <p:cNvSpPr>
                <a:spLocks/>
              </p:cNvSpPr>
              <p:nvPr/>
            </p:nvSpPr>
            <p:spPr bwMode="auto">
              <a:xfrm>
                <a:off x="4225" y="946"/>
                <a:ext cx="167" cy="167"/>
              </a:xfrm>
              <a:custGeom>
                <a:avLst/>
                <a:gdLst>
                  <a:gd name="T0" fmla="*/ 9 w 27"/>
                  <a:gd name="T1" fmla="*/ 2 h 27"/>
                  <a:gd name="T2" fmla="*/ 24 w 27"/>
                  <a:gd name="T3" fmla="*/ 9 h 27"/>
                  <a:gd name="T4" fmla="*/ 18 w 27"/>
                  <a:gd name="T5" fmla="*/ 24 h 27"/>
                  <a:gd name="T6" fmla="*/ 2 w 27"/>
                  <a:gd name="T7" fmla="*/ 18 h 27"/>
                  <a:gd name="T8" fmla="*/ 9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"/>
                    </a:moveTo>
                    <a:cubicBezTo>
                      <a:pt x="15" y="0"/>
                      <a:pt x="22" y="3"/>
                      <a:pt x="24" y="9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39"/>
              <p:cNvSpPr>
                <a:spLocks/>
              </p:cNvSpPr>
              <p:nvPr/>
            </p:nvSpPr>
            <p:spPr bwMode="auto">
              <a:xfrm>
                <a:off x="4293" y="1138"/>
                <a:ext cx="161" cy="160"/>
              </a:xfrm>
              <a:custGeom>
                <a:avLst/>
                <a:gdLst>
                  <a:gd name="T0" fmla="*/ 10 w 26"/>
                  <a:gd name="T1" fmla="*/ 2 h 26"/>
                  <a:gd name="T2" fmla="*/ 24 w 26"/>
                  <a:gd name="T3" fmla="*/ 10 h 26"/>
                  <a:gd name="T4" fmla="*/ 16 w 26"/>
                  <a:gd name="T5" fmla="*/ 25 h 26"/>
                  <a:gd name="T6" fmla="*/ 1 w 26"/>
                  <a:gd name="T7" fmla="*/ 16 h 26"/>
                  <a:gd name="T8" fmla="*/ 10 w 26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0" y="2"/>
                    </a:moveTo>
                    <a:cubicBezTo>
                      <a:pt x="16" y="0"/>
                      <a:pt x="23" y="4"/>
                      <a:pt x="24" y="10"/>
                    </a:cubicBezTo>
                    <a:cubicBezTo>
                      <a:pt x="26" y="16"/>
                      <a:pt x="22" y="23"/>
                      <a:pt x="16" y="25"/>
                    </a:cubicBezTo>
                    <a:cubicBezTo>
                      <a:pt x="10" y="26"/>
                      <a:pt x="3" y="23"/>
                      <a:pt x="1" y="16"/>
                    </a:cubicBezTo>
                    <a:cubicBezTo>
                      <a:pt x="0" y="10"/>
                      <a:pt x="4" y="3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40"/>
              <p:cNvSpPr>
                <a:spLocks/>
              </p:cNvSpPr>
              <p:nvPr/>
            </p:nvSpPr>
            <p:spPr bwMode="auto">
              <a:xfrm>
                <a:off x="4336" y="1342"/>
                <a:ext cx="155" cy="154"/>
              </a:xfrm>
              <a:custGeom>
                <a:avLst/>
                <a:gdLst>
                  <a:gd name="T0" fmla="*/ 11 w 25"/>
                  <a:gd name="T1" fmla="*/ 0 h 25"/>
                  <a:gd name="T2" fmla="*/ 24 w 25"/>
                  <a:gd name="T3" fmla="*/ 11 h 25"/>
                  <a:gd name="T4" fmla="*/ 14 w 25"/>
                  <a:gd name="T5" fmla="*/ 24 h 25"/>
                  <a:gd name="T6" fmla="*/ 1 w 25"/>
                  <a:gd name="T7" fmla="*/ 14 h 25"/>
                  <a:gd name="T8" fmla="*/ 11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1" y="0"/>
                    </a:moveTo>
                    <a:cubicBezTo>
                      <a:pt x="17" y="0"/>
                      <a:pt x="23" y="4"/>
                      <a:pt x="24" y="11"/>
                    </a:cubicBezTo>
                    <a:cubicBezTo>
                      <a:pt x="25" y="17"/>
                      <a:pt x="20" y="23"/>
                      <a:pt x="14" y="24"/>
                    </a:cubicBezTo>
                    <a:cubicBezTo>
                      <a:pt x="7" y="25"/>
                      <a:pt x="1" y="20"/>
                      <a:pt x="1" y="14"/>
                    </a:cubicBezTo>
                    <a:cubicBezTo>
                      <a:pt x="0" y="7"/>
                      <a:pt x="4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Oval 41"/>
              <p:cNvSpPr>
                <a:spLocks noChangeArrowheads="1"/>
              </p:cNvSpPr>
              <p:nvPr/>
            </p:nvSpPr>
            <p:spPr bwMode="auto">
              <a:xfrm>
                <a:off x="4355" y="1546"/>
                <a:ext cx="142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42"/>
              <p:cNvSpPr>
                <a:spLocks/>
              </p:cNvSpPr>
              <p:nvPr/>
            </p:nvSpPr>
            <p:spPr bwMode="auto">
              <a:xfrm>
                <a:off x="4336" y="1744"/>
                <a:ext cx="155" cy="154"/>
              </a:xfrm>
              <a:custGeom>
                <a:avLst/>
                <a:gdLst>
                  <a:gd name="T0" fmla="*/ 14 w 25"/>
                  <a:gd name="T1" fmla="*/ 1 h 25"/>
                  <a:gd name="T2" fmla="*/ 24 w 25"/>
                  <a:gd name="T3" fmla="*/ 14 h 25"/>
                  <a:gd name="T4" fmla="*/ 11 w 25"/>
                  <a:gd name="T5" fmla="*/ 24 h 25"/>
                  <a:gd name="T6" fmla="*/ 1 w 25"/>
                  <a:gd name="T7" fmla="*/ 11 h 25"/>
                  <a:gd name="T8" fmla="*/ 14 w 2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4" y="1"/>
                    </a:moveTo>
                    <a:cubicBezTo>
                      <a:pt x="20" y="2"/>
                      <a:pt x="25" y="7"/>
                      <a:pt x="24" y="14"/>
                    </a:cubicBezTo>
                    <a:cubicBezTo>
                      <a:pt x="23" y="21"/>
                      <a:pt x="17" y="25"/>
                      <a:pt x="11" y="24"/>
                    </a:cubicBezTo>
                    <a:cubicBezTo>
                      <a:pt x="4" y="23"/>
                      <a:pt x="0" y="17"/>
                      <a:pt x="1" y="11"/>
                    </a:cubicBezTo>
                    <a:cubicBezTo>
                      <a:pt x="1" y="4"/>
                      <a:pt x="7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43"/>
              <p:cNvSpPr>
                <a:spLocks/>
              </p:cNvSpPr>
              <p:nvPr/>
            </p:nvSpPr>
            <p:spPr bwMode="auto">
              <a:xfrm>
                <a:off x="4293" y="1935"/>
                <a:ext cx="161" cy="167"/>
              </a:xfrm>
              <a:custGeom>
                <a:avLst/>
                <a:gdLst>
                  <a:gd name="T0" fmla="*/ 16 w 26"/>
                  <a:gd name="T1" fmla="*/ 2 h 27"/>
                  <a:gd name="T2" fmla="*/ 24 w 26"/>
                  <a:gd name="T3" fmla="*/ 17 h 27"/>
                  <a:gd name="T4" fmla="*/ 10 w 26"/>
                  <a:gd name="T5" fmla="*/ 25 h 27"/>
                  <a:gd name="T6" fmla="*/ 1 w 26"/>
                  <a:gd name="T7" fmla="*/ 10 h 27"/>
                  <a:gd name="T8" fmla="*/ 16 w 2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6" y="2"/>
                    </a:moveTo>
                    <a:cubicBezTo>
                      <a:pt x="22" y="4"/>
                      <a:pt x="26" y="10"/>
                      <a:pt x="24" y="17"/>
                    </a:cubicBezTo>
                    <a:cubicBezTo>
                      <a:pt x="23" y="23"/>
                      <a:pt x="16" y="27"/>
                      <a:pt x="10" y="25"/>
                    </a:cubicBezTo>
                    <a:cubicBezTo>
                      <a:pt x="4" y="23"/>
                      <a:pt x="0" y="17"/>
                      <a:pt x="1" y="10"/>
                    </a:cubicBezTo>
                    <a:cubicBezTo>
                      <a:pt x="3" y="4"/>
                      <a:pt x="10" y="0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44"/>
              <p:cNvSpPr>
                <a:spLocks/>
              </p:cNvSpPr>
              <p:nvPr/>
            </p:nvSpPr>
            <p:spPr bwMode="auto">
              <a:xfrm>
                <a:off x="4225" y="2127"/>
                <a:ext cx="167" cy="167"/>
              </a:xfrm>
              <a:custGeom>
                <a:avLst/>
                <a:gdLst>
                  <a:gd name="T0" fmla="*/ 18 w 27"/>
                  <a:gd name="T1" fmla="*/ 2 h 27"/>
                  <a:gd name="T2" fmla="*/ 24 w 27"/>
                  <a:gd name="T3" fmla="*/ 18 h 27"/>
                  <a:gd name="T4" fmla="*/ 9 w 27"/>
                  <a:gd name="T5" fmla="*/ 24 h 27"/>
                  <a:gd name="T6" fmla="*/ 2 w 27"/>
                  <a:gd name="T7" fmla="*/ 9 h 27"/>
                  <a:gd name="T8" fmla="*/ 18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"/>
                    </a:move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45"/>
              <p:cNvSpPr>
                <a:spLocks/>
              </p:cNvSpPr>
              <p:nvPr/>
            </p:nvSpPr>
            <p:spPr bwMode="auto">
              <a:xfrm>
                <a:off x="4132" y="2306"/>
                <a:ext cx="173" cy="167"/>
              </a:xfrm>
              <a:custGeom>
                <a:avLst/>
                <a:gdLst>
                  <a:gd name="T0" fmla="*/ 20 w 28"/>
                  <a:gd name="T1" fmla="*/ 3 h 27"/>
                  <a:gd name="T2" fmla="*/ 24 w 28"/>
                  <a:gd name="T3" fmla="*/ 20 h 27"/>
                  <a:gd name="T4" fmla="*/ 8 w 28"/>
                  <a:gd name="T5" fmla="*/ 24 h 27"/>
                  <a:gd name="T6" fmla="*/ 4 w 28"/>
                  <a:gd name="T7" fmla="*/ 8 h 27"/>
                  <a:gd name="T8" fmla="*/ 20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0" y="3"/>
                    </a:moveTo>
                    <a:cubicBezTo>
                      <a:pt x="26" y="7"/>
                      <a:pt x="28" y="14"/>
                      <a:pt x="24" y="20"/>
                    </a:cubicBezTo>
                    <a:cubicBezTo>
                      <a:pt x="21" y="25"/>
                      <a:pt x="14" y="27"/>
                      <a:pt x="8" y="24"/>
                    </a:cubicBezTo>
                    <a:cubicBezTo>
                      <a:pt x="2" y="21"/>
                      <a:pt x="0" y="14"/>
                      <a:pt x="4" y="8"/>
                    </a:cubicBezTo>
                    <a:cubicBezTo>
                      <a:pt x="7" y="2"/>
                      <a:pt x="1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46"/>
              <p:cNvSpPr>
                <a:spLocks/>
              </p:cNvSpPr>
              <p:nvPr/>
            </p:nvSpPr>
            <p:spPr bwMode="auto">
              <a:xfrm>
                <a:off x="4021" y="2473"/>
                <a:ext cx="167" cy="167"/>
              </a:xfrm>
              <a:custGeom>
                <a:avLst/>
                <a:gdLst>
                  <a:gd name="T0" fmla="*/ 21 w 27"/>
                  <a:gd name="T1" fmla="*/ 4 h 27"/>
                  <a:gd name="T2" fmla="*/ 23 w 27"/>
                  <a:gd name="T3" fmla="*/ 21 h 27"/>
                  <a:gd name="T4" fmla="*/ 7 w 27"/>
                  <a:gd name="T5" fmla="*/ 23 h 27"/>
                  <a:gd name="T6" fmla="*/ 4 w 27"/>
                  <a:gd name="T7" fmla="*/ 7 h 27"/>
                  <a:gd name="T8" fmla="*/ 21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4"/>
                    </a:move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47"/>
              <p:cNvSpPr>
                <a:spLocks/>
              </p:cNvSpPr>
              <p:nvPr/>
            </p:nvSpPr>
            <p:spPr bwMode="auto">
              <a:xfrm>
                <a:off x="3891" y="2628"/>
                <a:ext cx="161" cy="167"/>
              </a:xfrm>
              <a:custGeom>
                <a:avLst/>
                <a:gdLst>
                  <a:gd name="T0" fmla="*/ 22 w 26"/>
                  <a:gd name="T1" fmla="*/ 5 h 27"/>
                  <a:gd name="T2" fmla="*/ 22 w 26"/>
                  <a:gd name="T3" fmla="*/ 22 h 27"/>
                  <a:gd name="T4" fmla="*/ 5 w 26"/>
                  <a:gd name="T5" fmla="*/ 22 h 27"/>
                  <a:gd name="T6" fmla="*/ 5 w 26"/>
                  <a:gd name="T7" fmla="*/ 5 h 27"/>
                  <a:gd name="T8" fmla="*/ 22 w 2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2" y="5"/>
                    </a:moveTo>
                    <a:cubicBezTo>
                      <a:pt x="26" y="10"/>
                      <a:pt x="26" y="17"/>
                      <a:pt x="22" y="22"/>
                    </a:cubicBezTo>
                    <a:cubicBezTo>
                      <a:pt x="17" y="27"/>
                      <a:pt x="10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48"/>
              <p:cNvSpPr>
                <a:spLocks/>
              </p:cNvSpPr>
              <p:nvPr/>
            </p:nvSpPr>
            <p:spPr bwMode="auto">
              <a:xfrm>
                <a:off x="3736" y="2764"/>
                <a:ext cx="167" cy="161"/>
              </a:xfrm>
              <a:custGeom>
                <a:avLst/>
                <a:gdLst>
                  <a:gd name="T0" fmla="*/ 23 w 27"/>
                  <a:gd name="T1" fmla="*/ 6 h 26"/>
                  <a:gd name="T2" fmla="*/ 21 w 27"/>
                  <a:gd name="T3" fmla="*/ 22 h 26"/>
                  <a:gd name="T4" fmla="*/ 4 w 27"/>
                  <a:gd name="T5" fmla="*/ 20 h 26"/>
                  <a:gd name="T6" fmla="*/ 7 w 27"/>
                  <a:gd name="T7" fmla="*/ 4 h 26"/>
                  <a:gd name="T8" fmla="*/ 23 w 27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6"/>
                    </a:moveTo>
                    <a:cubicBezTo>
                      <a:pt x="27" y="11"/>
                      <a:pt x="26" y="18"/>
                      <a:pt x="21" y="22"/>
                    </a:cubicBezTo>
                    <a:cubicBezTo>
                      <a:pt x="16" y="26"/>
                      <a:pt x="8" y="26"/>
                      <a:pt x="4" y="20"/>
                    </a:cubicBezTo>
                    <a:cubicBezTo>
                      <a:pt x="0" y="15"/>
                      <a:pt x="1" y="8"/>
                      <a:pt x="7" y="4"/>
                    </a:cubicBezTo>
                    <a:cubicBezTo>
                      <a:pt x="12" y="0"/>
                      <a:pt x="19" y="1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49"/>
              <p:cNvSpPr>
                <a:spLocks/>
              </p:cNvSpPr>
              <p:nvPr/>
            </p:nvSpPr>
            <p:spPr bwMode="auto">
              <a:xfrm>
                <a:off x="3569" y="2875"/>
                <a:ext cx="167" cy="167"/>
              </a:xfrm>
              <a:custGeom>
                <a:avLst/>
                <a:gdLst>
                  <a:gd name="T0" fmla="*/ 24 w 27"/>
                  <a:gd name="T1" fmla="*/ 7 h 27"/>
                  <a:gd name="T2" fmla="*/ 20 w 27"/>
                  <a:gd name="T3" fmla="*/ 24 h 27"/>
                  <a:gd name="T4" fmla="*/ 3 w 27"/>
                  <a:gd name="T5" fmla="*/ 19 h 27"/>
                  <a:gd name="T6" fmla="*/ 8 w 27"/>
                  <a:gd name="T7" fmla="*/ 3 h 27"/>
                  <a:gd name="T8" fmla="*/ 24 w 27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7"/>
                    </a:move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ubicBezTo>
                      <a:pt x="0" y="13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50"/>
              <p:cNvSpPr>
                <a:spLocks/>
              </p:cNvSpPr>
              <p:nvPr/>
            </p:nvSpPr>
            <p:spPr bwMode="auto">
              <a:xfrm>
                <a:off x="3390" y="2962"/>
                <a:ext cx="167" cy="167"/>
              </a:xfrm>
              <a:custGeom>
                <a:avLst/>
                <a:gdLst>
                  <a:gd name="T0" fmla="*/ 24 w 27"/>
                  <a:gd name="T1" fmla="*/ 9 h 27"/>
                  <a:gd name="T2" fmla="*/ 18 w 27"/>
                  <a:gd name="T3" fmla="*/ 25 h 27"/>
                  <a:gd name="T4" fmla="*/ 2 w 27"/>
                  <a:gd name="T5" fmla="*/ 18 h 27"/>
                  <a:gd name="T6" fmla="*/ 9 w 27"/>
                  <a:gd name="T7" fmla="*/ 3 h 27"/>
                  <a:gd name="T8" fmla="*/ 24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9"/>
                    </a:moveTo>
                    <a:cubicBezTo>
                      <a:pt x="27" y="15"/>
                      <a:pt x="24" y="22"/>
                      <a:pt x="18" y="25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3"/>
                    </a:cubicBezTo>
                    <a:cubicBezTo>
                      <a:pt x="15" y="0"/>
                      <a:pt x="22" y="3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51"/>
              <p:cNvSpPr>
                <a:spLocks/>
              </p:cNvSpPr>
              <p:nvPr/>
            </p:nvSpPr>
            <p:spPr bwMode="auto">
              <a:xfrm>
                <a:off x="3198" y="3030"/>
                <a:ext cx="167" cy="160"/>
              </a:xfrm>
              <a:custGeom>
                <a:avLst/>
                <a:gdLst>
                  <a:gd name="T0" fmla="*/ 25 w 27"/>
                  <a:gd name="T1" fmla="*/ 10 h 26"/>
                  <a:gd name="T2" fmla="*/ 16 w 27"/>
                  <a:gd name="T3" fmla="*/ 25 h 26"/>
                  <a:gd name="T4" fmla="*/ 2 w 27"/>
                  <a:gd name="T5" fmla="*/ 16 h 26"/>
                  <a:gd name="T6" fmla="*/ 10 w 27"/>
                  <a:gd name="T7" fmla="*/ 2 h 26"/>
                  <a:gd name="T8" fmla="*/ 25 w 27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5" y="10"/>
                    </a:moveTo>
                    <a:cubicBezTo>
                      <a:pt x="27" y="16"/>
                      <a:pt x="23" y="23"/>
                      <a:pt x="16" y="25"/>
                    </a:cubicBezTo>
                    <a:cubicBezTo>
                      <a:pt x="10" y="26"/>
                      <a:pt x="4" y="23"/>
                      <a:pt x="2" y="16"/>
                    </a:cubicBezTo>
                    <a:cubicBezTo>
                      <a:pt x="0" y="10"/>
                      <a:pt x="4" y="3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52"/>
              <p:cNvSpPr>
                <a:spLocks/>
              </p:cNvSpPr>
              <p:nvPr/>
            </p:nvSpPr>
            <p:spPr bwMode="auto">
              <a:xfrm>
                <a:off x="3007" y="3073"/>
                <a:ext cx="154" cy="155"/>
              </a:xfrm>
              <a:custGeom>
                <a:avLst/>
                <a:gdLst>
                  <a:gd name="T0" fmla="*/ 24 w 25"/>
                  <a:gd name="T1" fmla="*/ 11 h 25"/>
                  <a:gd name="T2" fmla="*/ 14 w 25"/>
                  <a:gd name="T3" fmla="*/ 24 h 25"/>
                  <a:gd name="T4" fmla="*/ 0 w 25"/>
                  <a:gd name="T5" fmla="*/ 14 h 25"/>
                  <a:gd name="T6" fmla="*/ 11 w 25"/>
                  <a:gd name="T7" fmla="*/ 1 h 25"/>
                  <a:gd name="T8" fmla="*/ 24 w 25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4" y="11"/>
                    </a:moveTo>
                    <a:cubicBezTo>
                      <a:pt x="25" y="18"/>
                      <a:pt x="20" y="23"/>
                      <a:pt x="14" y="24"/>
                    </a:cubicBezTo>
                    <a:cubicBezTo>
                      <a:pt x="7" y="25"/>
                      <a:pt x="1" y="21"/>
                      <a:pt x="0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90" name="Text Placeholder 17"/>
          <p:cNvSpPr txBox="1">
            <a:spLocks/>
          </p:cNvSpPr>
          <p:nvPr/>
        </p:nvSpPr>
        <p:spPr>
          <a:xfrm>
            <a:off x="6987067" y="1789727"/>
            <a:ext cx="2512124" cy="170096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>
              <a:latin typeface="Calibri"/>
              <a:cs typeface="Calibri"/>
            </a:endParaRPr>
          </a:p>
          <a:p>
            <a:pPr algn="ctr"/>
            <a:r>
              <a:rPr lang="en-US" sz="3200" b="1" i="1" dirty="0" smtClean="0">
                <a:solidFill>
                  <a:srgbClr val="44A0B2"/>
                </a:solidFill>
                <a:latin typeface="Calibri"/>
                <a:cs typeface="Calibri"/>
              </a:rPr>
              <a:t>76%</a:t>
            </a:r>
            <a:endParaRPr lang="en-US" sz="3200" b="1" i="1" dirty="0">
              <a:solidFill>
                <a:srgbClr val="44A0B2"/>
              </a:solidFill>
              <a:latin typeface="Calibri"/>
              <a:cs typeface="Calibri"/>
            </a:endParaRPr>
          </a:p>
        </p:txBody>
      </p:sp>
      <p:grpSp>
        <p:nvGrpSpPr>
          <p:cNvPr id="456" name="Group 455"/>
          <p:cNvGrpSpPr/>
          <p:nvPr/>
        </p:nvGrpSpPr>
        <p:grpSpPr>
          <a:xfrm>
            <a:off x="1807924" y="1590827"/>
            <a:ext cx="1849454" cy="1647759"/>
            <a:chOff x="5004188" y="494397"/>
            <a:chExt cx="3024366" cy="2637325"/>
          </a:xfrm>
        </p:grpSpPr>
        <p:sp>
          <p:nvSpPr>
            <p:cNvPr id="457" name="Content Placeholder 2"/>
            <p:cNvSpPr txBox="1">
              <a:spLocks/>
            </p:cNvSpPr>
            <p:nvPr/>
          </p:nvSpPr>
          <p:spPr>
            <a:xfrm>
              <a:off x="5004188" y="1614014"/>
              <a:ext cx="3024366" cy="3979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  <a:t/>
              </a:r>
              <a:b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</a:br>
              <a:endParaRPr lang="en-US" sz="2400" spc="-150" dirty="0" smtClean="0">
                <a:solidFill>
                  <a:schemeClr val="accent1"/>
                </a:solidFill>
                <a:latin typeface="Arial Black" panose="020B0A04020102020204" pitchFamily="34" charset="0"/>
                <a:cs typeface="Aaux ProLight"/>
              </a:endParaRPr>
            </a:p>
            <a:p>
              <a:endParaRPr lang="en-US" dirty="0" smtClean="0">
                <a:latin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dirty="0" smtClean="0">
                <a:latin typeface="Calibri" panose="020F0502020204030204" pitchFamily="34" charset="0"/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5828198" y="494397"/>
              <a:ext cx="1450405" cy="2315279"/>
              <a:chOff x="6735517" y="1704981"/>
              <a:chExt cx="1450405" cy="2315279"/>
            </a:xfrm>
          </p:grpSpPr>
          <p:sp>
            <p:nvSpPr>
              <p:cNvPr id="508" name="Rectangle 507"/>
              <p:cNvSpPr/>
              <p:nvPr/>
            </p:nvSpPr>
            <p:spPr>
              <a:xfrm>
                <a:off x="6739741" y="1704981"/>
                <a:ext cx="302086" cy="2315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800" b="1" spc="-520" dirty="0">
                  <a:solidFill>
                    <a:schemeClr val="accent1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6735517" y="3535653"/>
                <a:ext cx="1450405" cy="435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9" name="Group 4"/>
            <p:cNvGrpSpPr>
              <a:grpSpLocks noChangeAspect="1"/>
            </p:cNvGrpSpPr>
            <p:nvPr/>
          </p:nvGrpSpPr>
          <p:grpSpPr bwMode="auto">
            <a:xfrm>
              <a:off x="5176202" y="535524"/>
              <a:ext cx="2596198" cy="2596198"/>
              <a:chOff x="1263" y="0"/>
              <a:chExt cx="3234" cy="3240"/>
            </a:xfrm>
            <a:solidFill>
              <a:schemeClr val="accent1"/>
            </a:solidFill>
          </p:grpSpPr>
          <p:sp>
            <p:nvSpPr>
              <p:cNvPr id="460" name="Oval 5"/>
              <p:cNvSpPr>
                <a:spLocks noChangeArrowheads="1"/>
              </p:cNvSpPr>
              <p:nvPr/>
            </p:nvSpPr>
            <p:spPr bwMode="auto">
              <a:xfrm>
                <a:off x="2809" y="3091"/>
                <a:ext cx="148" cy="1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1" name="Freeform 6"/>
              <p:cNvSpPr>
                <a:spLocks/>
              </p:cNvSpPr>
              <p:nvPr/>
            </p:nvSpPr>
            <p:spPr bwMode="auto">
              <a:xfrm>
                <a:off x="2599" y="3073"/>
                <a:ext cx="160" cy="155"/>
              </a:xfrm>
              <a:custGeom>
                <a:avLst/>
                <a:gdLst>
                  <a:gd name="T0" fmla="*/ 25 w 26"/>
                  <a:gd name="T1" fmla="*/ 14 h 25"/>
                  <a:gd name="T2" fmla="*/ 11 w 26"/>
                  <a:gd name="T3" fmla="*/ 24 h 25"/>
                  <a:gd name="T4" fmla="*/ 1 w 26"/>
                  <a:gd name="T5" fmla="*/ 11 h 25"/>
                  <a:gd name="T6" fmla="*/ 15 w 26"/>
                  <a:gd name="T7" fmla="*/ 1 h 25"/>
                  <a:gd name="T8" fmla="*/ 25 w 26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5" y="14"/>
                    </a:moveTo>
                    <a:cubicBezTo>
                      <a:pt x="24" y="21"/>
                      <a:pt x="18" y="25"/>
                      <a:pt x="11" y="24"/>
                    </a:cubicBezTo>
                    <a:cubicBezTo>
                      <a:pt x="5" y="23"/>
                      <a:pt x="0" y="18"/>
                      <a:pt x="1" y="11"/>
                    </a:cubicBezTo>
                    <a:cubicBezTo>
                      <a:pt x="2" y="4"/>
                      <a:pt x="8" y="0"/>
                      <a:pt x="15" y="1"/>
                    </a:cubicBezTo>
                    <a:cubicBezTo>
                      <a:pt x="21" y="2"/>
                      <a:pt x="26" y="8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2" name="Freeform 7"/>
              <p:cNvSpPr>
                <a:spLocks/>
              </p:cNvSpPr>
              <p:nvPr/>
            </p:nvSpPr>
            <p:spPr bwMode="auto">
              <a:xfrm>
                <a:off x="2401" y="3030"/>
                <a:ext cx="160" cy="160"/>
              </a:xfrm>
              <a:custGeom>
                <a:avLst/>
                <a:gdLst>
                  <a:gd name="T0" fmla="*/ 24 w 26"/>
                  <a:gd name="T1" fmla="*/ 16 h 26"/>
                  <a:gd name="T2" fmla="*/ 10 w 26"/>
                  <a:gd name="T3" fmla="*/ 25 h 26"/>
                  <a:gd name="T4" fmla="*/ 2 w 26"/>
                  <a:gd name="T5" fmla="*/ 10 h 26"/>
                  <a:gd name="T6" fmla="*/ 16 w 26"/>
                  <a:gd name="T7" fmla="*/ 2 h 26"/>
                  <a:gd name="T8" fmla="*/ 24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16"/>
                    </a:moveTo>
                    <a:cubicBezTo>
                      <a:pt x="23" y="23"/>
                      <a:pt x="16" y="26"/>
                      <a:pt x="10" y="25"/>
                    </a:cubicBezTo>
                    <a:cubicBezTo>
                      <a:pt x="4" y="23"/>
                      <a:pt x="0" y="16"/>
                      <a:pt x="2" y="10"/>
                    </a:cubicBezTo>
                    <a:cubicBezTo>
                      <a:pt x="3" y="4"/>
                      <a:pt x="10" y="0"/>
                      <a:pt x="16" y="2"/>
                    </a:cubicBezTo>
                    <a:cubicBezTo>
                      <a:pt x="22" y="3"/>
                      <a:pt x="26" y="10"/>
                      <a:pt x="2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3" name="Freeform 8"/>
              <p:cNvSpPr>
                <a:spLocks/>
              </p:cNvSpPr>
              <p:nvPr/>
            </p:nvSpPr>
            <p:spPr bwMode="auto">
              <a:xfrm>
                <a:off x="2209" y="2962"/>
                <a:ext cx="167" cy="167"/>
              </a:xfrm>
              <a:custGeom>
                <a:avLst/>
                <a:gdLst>
                  <a:gd name="T0" fmla="*/ 24 w 27"/>
                  <a:gd name="T1" fmla="*/ 18 h 27"/>
                  <a:gd name="T2" fmla="*/ 8 w 27"/>
                  <a:gd name="T3" fmla="*/ 25 h 27"/>
                  <a:gd name="T4" fmla="*/ 2 w 27"/>
                  <a:gd name="T5" fmla="*/ 9 h 27"/>
                  <a:gd name="T6" fmla="*/ 18 w 27"/>
                  <a:gd name="T7" fmla="*/ 3 h 27"/>
                  <a:gd name="T8" fmla="*/ 24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8"/>
                    </a:moveTo>
                    <a:cubicBezTo>
                      <a:pt x="22" y="24"/>
                      <a:pt x="15" y="27"/>
                      <a:pt x="8" y="25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3"/>
                    </a:cubicBezTo>
                    <a:cubicBezTo>
                      <a:pt x="24" y="5"/>
                      <a:pt x="27" y="12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4" name="Freeform 9"/>
              <p:cNvSpPr>
                <a:spLocks/>
              </p:cNvSpPr>
              <p:nvPr/>
            </p:nvSpPr>
            <p:spPr bwMode="auto">
              <a:xfrm>
                <a:off x="2023" y="2875"/>
                <a:ext cx="167" cy="167"/>
              </a:xfrm>
              <a:custGeom>
                <a:avLst/>
                <a:gdLst>
                  <a:gd name="T0" fmla="*/ 24 w 27"/>
                  <a:gd name="T1" fmla="*/ 19 h 27"/>
                  <a:gd name="T2" fmla="*/ 8 w 27"/>
                  <a:gd name="T3" fmla="*/ 24 h 27"/>
                  <a:gd name="T4" fmla="*/ 3 w 27"/>
                  <a:gd name="T5" fmla="*/ 7 h 27"/>
                  <a:gd name="T6" fmla="*/ 20 w 27"/>
                  <a:gd name="T7" fmla="*/ 3 h 27"/>
                  <a:gd name="T8" fmla="*/ 24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9"/>
                    </a:move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3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5" name="Freeform 10"/>
              <p:cNvSpPr>
                <a:spLocks/>
              </p:cNvSpPr>
              <p:nvPr/>
            </p:nvSpPr>
            <p:spPr bwMode="auto">
              <a:xfrm>
                <a:off x="1857" y="2764"/>
                <a:ext cx="166" cy="161"/>
              </a:xfrm>
              <a:custGeom>
                <a:avLst/>
                <a:gdLst>
                  <a:gd name="T0" fmla="*/ 23 w 27"/>
                  <a:gd name="T1" fmla="*/ 20 h 26"/>
                  <a:gd name="T2" fmla="*/ 6 w 27"/>
                  <a:gd name="T3" fmla="*/ 22 h 26"/>
                  <a:gd name="T4" fmla="*/ 4 w 27"/>
                  <a:gd name="T5" fmla="*/ 6 h 26"/>
                  <a:gd name="T6" fmla="*/ 21 w 27"/>
                  <a:gd name="T7" fmla="*/ 4 h 26"/>
                  <a:gd name="T8" fmla="*/ 23 w 27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20"/>
                    </a:moveTo>
                    <a:cubicBezTo>
                      <a:pt x="19" y="26"/>
                      <a:pt x="12" y="26"/>
                      <a:pt x="6" y="22"/>
                    </a:cubicBezTo>
                    <a:cubicBezTo>
                      <a:pt x="1" y="18"/>
                      <a:pt x="0" y="11"/>
                      <a:pt x="4" y="6"/>
                    </a:cubicBez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5"/>
                      <a:pt x="2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6" name="Freeform 11"/>
              <p:cNvSpPr>
                <a:spLocks/>
              </p:cNvSpPr>
              <p:nvPr/>
            </p:nvSpPr>
            <p:spPr bwMode="auto">
              <a:xfrm>
                <a:off x="1708" y="2628"/>
                <a:ext cx="161" cy="167"/>
              </a:xfrm>
              <a:custGeom>
                <a:avLst/>
                <a:gdLst>
                  <a:gd name="T0" fmla="*/ 21 w 26"/>
                  <a:gd name="T1" fmla="*/ 22 h 27"/>
                  <a:gd name="T2" fmla="*/ 5 w 26"/>
                  <a:gd name="T3" fmla="*/ 22 h 27"/>
                  <a:gd name="T4" fmla="*/ 5 w 26"/>
                  <a:gd name="T5" fmla="*/ 5 h 27"/>
                  <a:gd name="T6" fmla="*/ 21 w 26"/>
                  <a:gd name="T7" fmla="*/ 5 h 27"/>
                  <a:gd name="T8" fmla="*/ 21 w 26"/>
                  <a:gd name="T9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1" y="22"/>
                    </a:moveTo>
                    <a:cubicBezTo>
                      <a:pt x="17" y="27"/>
                      <a:pt x="9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10"/>
                      <a:pt x="26" y="17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7" name="Freeform 12"/>
              <p:cNvSpPr>
                <a:spLocks/>
              </p:cNvSpPr>
              <p:nvPr/>
            </p:nvSpPr>
            <p:spPr bwMode="auto">
              <a:xfrm>
                <a:off x="1572" y="2473"/>
                <a:ext cx="167" cy="167"/>
              </a:xfrm>
              <a:custGeom>
                <a:avLst/>
                <a:gdLst>
                  <a:gd name="T0" fmla="*/ 21 w 27"/>
                  <a:gd name="T1" fmla="*/ 23 h 27"/>
                  <a:gd name="T2" fmla="*/ 4 w 27"/>
                  <a:gd name="T3" fmla="*/ 21 h 27"/>
                  <a:gd name="T4" fmla="*/ 6 w 27"/>
                  <a:gd name="T5" fmla="*/ 4 h 27"/>
                  <a:gd name="T6" fmla="*/ 23 w 27"/>
                  <a:gd name="T7" fmla="*/ 7 h 27"/>
                  <a:gd name="T8" fmla="*/ 21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23"/>
                    </a:moveTo>
                    <a:cubicBezTo>
                      <a:pt x="15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6" y="4"/>
                    </a:cubicBezTo>
                    <a:cubicBezTo>
                      <a:pt x="11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8" name="Freeform 13"/>
              <p:cNvSpPr>
                <a:spLocks/>
              </p:cNvSpPr>
              <p:nvPr/>
            </p:nvSpPr>
            <p:spPr bwMode="auto">
              <a:xfrm>
                <a:off x="1461" y="2306"/>
                <a:ext cx="167" cy="167"/>
              </a:xfrm>
              <a:custGeom>
                <a:avLst/>
                <a:gdLst>
                  <a:gd name="T0" fmla="*/ 19 w 27"/>
                  <a:gd name="T1" fmla="*/ 24 h 27"/>
                  <a:gd name="T2" fmla="*/ 3 w 27"/>
                  <a:gd name="T3" fmla="*/ 20 h 27"/>
                  <a:gd name="T4" fmla="*/ 7 w 27"/>
                  <a:gd name="T5" fmla="*/ 3 h 27"/>
                  <a:gd name="T6" fmla="*/ 24 w 27"/>
                  <a:gd name="T7" fmla="*/ 8 h 27"/>
                  <a:gd name="T8" fmla="*/ 1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9" y="24"/>
                    </a:moveTo>
                    <a:cubicBezTo>
                      <a:pt x="14" y="27"/>
                      <a:pt x="6" y="25"/>
                      <a:pt x="3" y="20"/>
                    </a:cubicBezTo>
                    <a:cubicBezTo>
                      <a:pt x="0" y="14"/>
                      <a:pt x="2" y="7"/>
                      <a:pt x="7" y="3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27" y="14"/>
                      <a:pt x="25" y="21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9" name="Freeform 14"/>
              <p:cNvSpPr>
                <a:spLocks/>
              </p:cNvSpPr>
              <p:nvPr/>
            </p:nvSpPr>
            <p:spPr bwMode="auto">
              <a:xfrm>
                <a:off x="1368" y="2127"/>
                <a:ext cx="167" cy="167"/>
              </a:xfrm>
              <a:custGeom>
                <a:avLst/>
                <a:gdLst>
                  <a:gd name="T0" fmla="*/ 18 w 27"/>
                  <a:gd name="T1" fmla="*/ 24 h 27"/>
                  <a:gd name="T2" fmla="*/ 3 w 27"/>
                  <a:gd name="T3" fmla="*/ 18 h 27"/>
                  <a:gd name="T4" fmla="*/ 9 w 27"/>
                  <a:gd name="T5" fmla="*/ 2 h 27"/>
                  <a:gd name="T6" fmla="*/ 25 w 27"/>
                  <a:gd name="T7" fmla="*/ 9 h 27"/>
                  <a:gd name="T8" fmla="*/ 18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4"/>
                    </a:moveTo>
                    <a:cubicBezTo>
                      <a:pt x="12" y="27"/>
                      <a:pt x="5" y="24"/>
                      <a:pt x="3" y="18"/>
                    </a:cubicBezTo>
                    <a:cubicBezTo>
                      <a:pt x="0" y="12"/>
                      <a:pt x="3" y="5"/>
                      <a:pt x="9" y="2"/>
                    </a:cubicBezTo>
                    <a:cubicBezTo>
                      <a:pt x="15" y="0"/>
                      <a:pt x="22" y="3"/>
                      <a:pt x="25" y="9"/>
                    </a:cubicBezTo>
                    <a:cubicBezTo>
                      <a:pt x="27" y="15"/>
                      <a:pt x="24" y="22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0" name="Freeform 15"/>
              <p:cNvSpPr>
                <a:spLocks/>
              </p:cNvSpPr>
              <p:nvPr/>
            </p:nvSpPr>
            <p:spPr bwMode="auto">
              <a:xfrm>
                <a:off x="1306" y="1935"/>
                <a:ext cx="167" cy="167"/>
              </a:xfrm>
              <a:custGeom>
                <a:avLst/>
                <a:gdLst>
                  <a:gd name="T0" fmla="*/ 16 w 27"/>
                  <a:gd name="T1" fmla="*/ 25 h 27"/>
                  <a:gd name="T2" fmla="*/ 2 w 27"/>
                  <a:gd name="T3" fmla="*/ 17 h 27"/>
                  <a:gd name="T4" fmla="*/ 10 w 27"/>
                  <a:gd name="T5" fmla="*/ 2 h 27"/>
                  <a:gd name="T6" fmla="*/ 25 w 27"/>
                  <a:gd name="T7" fmla="*/ 10 h 27"/>
                  <a:gd name="T8" fmla="*/ 16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6" y="25"/>
                    </a:moveTo>
                    <a:cubicBezTo>
                      <a:pt x="10" y="27"/>
                      <a:pt x="4" y="23"/>
                      <a:pt x="2" y="17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ubicBezTo>
                      <a:pt x="27" y="17"/>
                      <a:pt x="23" y="23"/>
                      <a:pt x="1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1" name="Freeform 16"/>
              <p:cNvSpPr>
                <a:spLocks/>
              </p:cNvSpPr>
              <p:nvPr/>
            </p:nvSpPr>
            <p:spPr bwMode="auto">
              <a:xfrm>
                <a:off x="1269" y="1744"/>
                <a:ext cx="161" cy="154"/>
              </a:xfrm>
              <a:custGeom>
                <a:avLst/>
                <a:gdLst>
                  <a:gd name="T0" fmla="*/ 15 w 26"/>
                  <a:gd name="T1" fmla="*/ 24 h 25"/>
                  <a:gd name="T2" fmla="*/ 1 w 26"/>
                  <a:gd name="T3" fmla="*/ 14 h 25"/>
                  <a:gd name="T4" fmla="*/ 11 w 26"/>
                  <a:gd name="T5" fmla="*/ 1 h 25"/>
                  <a:gd name="T6" fmla="*/ 25 w 26"/>
                  <a:gd name="T7" fmla="*/ 11 h 25"/>
                  <a:gd name="T8" fmla="*/ 15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5" y="24"/>
                    </a:moveTo>
                    <a:cubicBezTo>
                      <a:pt x="8" y="25"/>
                      <a:pt x="2" y="21"/>
                      <a:pt x="1" y="14"/>
                    </a:cubicBezTo>
                    <a:cubicBezTo>
                      <a:pt x="0" y="7"/>
                      <a:pt x="5" y="2"/>
                      <a:pt x="11" y="1"/>
                    </a:cubicBezTo>
                    <a:cubicBezTo>
                      <a:pt x="18" y="0"/>
                      <a:pt x="24" y="4"/>
                      <a:pt x="25" y="11"/>
                    </a:cubicBezTo>
                    <a:cubicBezTo>
                      <a:pt x="26" y="17"/>
                      <a:pt x="21" y="23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2" name="Oval 17"/>
              <p:cNvSpPr>
                <a:spLocks noChangeArrowheads="1"/>
              </p:cNvSpPr>
              <p:nvPr/>
            </p:nvSpPr>
            <p:spPr bwMode="auto">
              <a:xfrm>
                <a:off x="1263" y="1546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3" name="Freeform 18"/>
              <p:cNvSpPr>
                <a:spLocks/>
              </p:cNvSpPr>
              <p:nvPr/>
            </p:nvSpPr>
            <p:spPr bwMode="auto">
              <a:xfrm>
                <a:off x="1269" y="1342"/>
                <a:ext cx="161" cy="154"/>
              </a:xfrm>
              <a:custGeom>
                <a:avLst/>
                <a:gdLst>
                  <a:gd name="T0" fmla="*/ 11 w 26"/>
                  <a:gd name="T1" fmla="*/ 24 h 25"/>
                  <a:gd name="T2" fmla="*/ 1 w 26"/>
                  <a:gd name="T3" fmla="*/ 11 h 25"/>
                  <a:gd name="T4" fmla="*/ 15 w 26"/>
                  <a:gd name="T5" fmla="*/ 0 h 25"/>
                  <a:gd name="T6" fmla="*/ 25 w 26"/>
                  <a:gd name="T7" fmla="*/ 14 h 25"/>
                  <a:gd name="T8" fmla="*/ 11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1" y="24"/>
                    </a:moveTo>
                    <a:cubicBezTo>
                      <a:pt x="5" y="23"/>
                      <a:pt x="0" y="17"/>
                      <a:pt x="1" y="11"/>
                    </a:cubicBezTo>
                    <a:cubicBezTo>
                      <a:pt x="2" y="4"/>
                      <a:pt x="8" y="0"/>
                      <a:pt x="15" y="0"/>
                    </a:cubicBezTo>
                    <a:cubicBezTo>
                      <a:pt x="21" y="1"/>
                      <a:pt x="26" y="7"/>
                      <a:pt x="25" y="14"/>
                    </a:cubicBezTo>
                    <a:cubicBezTo>
                      <a:pt x="24" y="20"/>
                      <a:pt x="18" y="25"/>
                      <a:pt x="1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4" name="Freeform 19"/>
              <p:cNvSpPr>
                <a:spLocks/>
              </p:cNvSpPr>
              <p:nvPr/>
            </p:nvSpPr>
            <p:spPr bwMode="auto">
              <a:xfrm>
                <a:off x="1306" y="1138"/>
                <a:ext cx="167" cy="160"/>
              </a:xfrm>
              <a:custGeom>
                <a:avLst/>
                <a:gdLst>
                  <a:gd name="T0" fmla="*/ 10 w 27"/>
                  <a:gd name="T1" fmla="*/ 25 h 26"/>
                  <a:gd name="T2" fmla="*/ 2 w 27"/>
                  <a:gd name="T3" fmla="*/ 10 h 26"/>
                  <a:gd name="T4" fmla="*/ 16 w 27"/>
                  <a:gd name="T5" fmla="*/ 2 h 26"/>
                  <a:gd name="T6" fmla="*/ 25 w 27"/>
                  <a:gd name="T7" fmla="*/ 16 h 26"/>
                  <a:gd name="T8" fmla="*/ 10 w 27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0" y="25"/>
                    </a:moveTo>
                    <a:cubicBezTo>
                      <a:pt x="4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6" y="2"/>
                    </a:cubicBezTo>
                    <a:cubicBezTo>
                      <a:pt x="23" y="3"/>
                      <a:pt x="27" y="10"/>
                      <a:pt x="25" y="16"/>
                    </a:cubicBezTo>
                    <a:cubicBezTo>
                      <a:pt x="23" y="23"/>
                      <a:pt x="17" y="26"/>
                      <a:pt x="1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5" name="Freeform 20"/>
              <p:cNvSpPr>
                <a:spLocks/>
              </p:cNvSpPr>
              <p:nvPr/>
            </p:nvSpPr>
            <p:spPr bwMode="auto">
              <a:xfrm>
                <a:off x="1368" y="946"/>
                <a:ext cx="167" cy="167"/>
              </a:xfrm>
              <a:custGeom>
                <a:avLst/>
                <a:gdLst>
                  <a:gd name="T0" fmla="*/ 9 w 27"/>
                  <a:gd name="T1" fmla="*/ 24 h 27"/>
                  <a:gd name="T2" fmla="*/ 3 w 27"/>
                  <a:gd name="T3" fmla="*/ 9 h 27"/>
                  <a:gd name="T4" fmla="*/ 18 w 27"/>
                  <a:gd name="T5" fmla="*/ 2 h 27"/>
                  <a:gd name="T6" fmla="*/ 25 w 27"/>
                  <a:gd name="T7" fmla="*/ 18 h 27"/>
                  <a:gd name="T8" fmla="*/ 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4"/>
                    </a:move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5" y="18"/>
                    </a:cubicBezTo>
                    <a:cubicBezTo>
                      <a:pt x="22" y="24"/>
                      <a:pt x="15" y="27"/>
                      <a:pt x="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6" name="Freeform 21"/>
              <p:cNvSpPr>
                <a:spLocks/>
              </p:cNvSpPr>
              <p:nvPr/>
            </p:nvSpPr>
            <p:spPr bwMode="auto">
              <a:xfrm>
                <a:off x="1461" y="760"/>
                <a:ext cx="167" cy="174"/>
              </a:xfrm>
              <a:custGeom>
                <a:avLst/>
                <a:gdLst>
                  <a:gd name="T0" fmla="*/ 7 w 27"/>
                  <a:gd name="T1" fmla="*/ 24 h 28"/>
                  <a:gd name="T2" fmla="*/ 3 w 27"/>
                  <a:gd name="T3" fmla="*/ 8 h 28"/>
                  <a:gd name="T4" fmla="*/ 19 w 27"/>
                  <a:gd name="T5" fmla="*/ 4 h 28"/>
                  <a:gd name="T6" fmla="*/ 24 w 27"/>
                  <a:gd name="T7" fmla="*/ 20 h 28"/>
                  <a:gd name="T8" fmla="*/ 7 w 2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7" y="24"/>
                    </a:move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4" y="0"/>
                      <a:pt x="19" y="4"/>
                    </a:cubicBezTo>
                    <a:cubicBezTo>
                      <a:pt x="25" y="7"/>
                      <a:pt x="27" y="14"/>
                      <a:pt x="24" y="20"/>
                    </a:cubicBezTo>
                    <a:cubicBezTo>
                      <a:pt x="20" y="26"/>
                      <a:pt x="13" y="28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7" name="Freeform 22"/>
              <p:cNvSpPr>
                <a:spLocks/>
              </p:cNvSpPr>
              <p:nvPr/>
            </p:nvSpPr>
            <p:spPr bwMode="auto">
              <a:xfrm>
                <a:off x="1572" y="593"/>
                <a:ext cx="167" cy="167"/>
              </a:xfrm>
              <a:custGeom>
                <a:avLst/>
                <a:gdLst>
                  <a:gd name="T0" fmla="*/ 6 w 27"/>
                  <a:gd name="T1" fmla="*/ 23 h 27"/>
                  <a:gd name="T2" fmla="*/ 4 w 27"/>
                  <a:gd name="T3" fmla="*/ 7 h 27"/>
                  <a:gd name="T4" fmla="*/ 21 w 27"/>
                  <a:gd name="T5" fmla="*/ 4 h 27"/>
                  <a:gd name="T6" fmla="*/ 23 w 27"/>
                  <a:gd name="T7" fmla="*/ 21 h 27"/>
                  <a:gd name="T8" fmla="*/ 6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6" y="23"/>
                    </a:move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5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1" y="27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8" name="Freeform 23"/>
              <p:cNvSpPr>
                <a:spLocks/>
              </p:cNvSpPr>
              <p:nvPr/>
            </p:nvSpPr>
            <p:spPr bwMode="auto">
              <a:xfrm>
                <a:off x="1708" y="445"/>
                <a:ext cx="161" cy="161"/>
              </a:xfrm>
              <a:custGeom>
                <a:avLst/>
                <a:gdLst>
                  <a:gd name="T0" fmla="*/ 5 w 26"/>
                  <a:gd name="T1" fmla="*/ 22 h 26"/>
                  <a:gd name="T2" fmla="*/ 5 w 26"/>
                  <a:gd name="T3" fmla="*/ 5 h 26"/>
                  <a:gd name="T4" fmla="*/ 21 w 26"/>
                  <a:gd name="T5" fmla="*/ 5 h 26"/>
                  <a:gd name="T6" fmla="*/ 21 w 26"/>
                  <a:gd name="T7" fmla="*/ 22 h 26"/>
                  <a:gd name="T8" fmla="*/ 5 w 26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22"/>
                    </a:moveTo>
                    <a:cubicBezTo>
                      <a:pt x="0" y="17"/>
                      <a:pt x="0" y="9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9"/>
                      <a:pt x="26" y="17"/>
                      <a:pt x="21" y="22"/>
                    </a:cubicBezTo>
                    <a:cubicBezTo>
                      <a:pt x="17" y="26"/>
                      <a:pt x="9" y="26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9" name="Freeform 24"/>
              <p:cNvSpPr>
                <a:spLocks/>
              </p:cNvSpPr>
              <p:nvPr/>
            </p:nvSpPr>
            <p:spPr bwMode="auto">
              <a:xfrm>
                <a:off x="1857" y="309"/>
                <a:ext cx="166" cy="167"/>
              </a:xfrm>
              <a:custGeom>
                <a:avLst/>
                <a:gdLst>
                  <a:gd name="T0" fmla="*/ 4 w 27"/>
                  <a:gd name="T1" fmla="*/ 21 h 27"/>
                  <a:gd name="T2" fmla="*/ 6 w 27"/>
                  <a:gd name="T3" fmla="*/ 4 h 27"/>
                  <a:gd name="T4" fmla="*/ 23 w 27"/>
                  <a:gd name="T5" fmla="*/ 6 h 27"/>
                  <a:gd name="T6" fmla="*/ 21 w 27"/>
                  <a:gd name="T7" fmla="*/ 23 h 27"/>
                  <a:gd name="T8" fmla="*/ 4 w 27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21"/>
                    </a:moveTo>
                    <a:cubicBezTo>
                      <a:pt x="0" y="16"/>
                      <a:pt x="1" y="8"/>
                      <a:pt x="6" y="4"/>
                    </a:cubicBezTo>
                    <a:cubicBezTo>
                      <a:pt x="12" y="0"/>
                      <a:pt x="19" y="1"/>
                      <a:pt x="23" y="6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0" name="Freeform 25"/>
              <p:cNvSpPr>
                <a:spLocks/>
              </p:cNvSpPr>
              <p:nvPr/>
            </p:nvSpPr>
            <p:spPr bwMode="auto">
              <a:xfrm>
                <a:off x="2023" y="198"/>
                <a:ext cx="167" cy="167"/>
              </a:xfrm>
              <a:custGeom>
                <a:avLst/>
                <a:gdLst>
                  <a:gd name="T0" fmla="*/ 3 w 27"/>
                  <a:gd name="T1" fmla="*/ 19 h 27"/>
                  <a:gd name="T2" fmla="*/ 8 w 27"/>
                  <a:gd name="T3" fmla="*/ 3 h 27"/>
                  <a:gd name="T4" fmla="*/ 24 w 27"/>
                  <a:gd name="T5" fmla="*/ 8 h 27"/>
                  <a:gd name="T6" fmla="*/ 20 w 27"/>
                  <a:gd name="T7" fmla="*/ 24 h 27"/>
                  <a:gd name="T8" fmla="*/ 3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19"/>
                    </a:moveTo>
                    <a:cubicBezTo>
                      <a:pt x="0" y="14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8"/>
                    </a:cubicBez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1" name="Freeform 26"/>
              <p:cNvSpPr>
                <a:spLocks/>
              </p:cNvSpPr>
              <p:nvPr/>
            </p:nvSpPr>
            <p:spPr bwMode="auto">
              <a:xfrm>
                <a:off x="2209" y="111"/>
                <a:ext cx="167" cy="167"/>
              </a:xfrm>
              <a:custGeom>
                <a:avLst/>
                <a:gdLst>
                  <a:gd name="T0" fmla="*/ 2 w 27"/>
                  <a:gd name="T1" fmla="*/ 18 h 27"/>
                  <a:gd name="T2" fmla="*/ 8 w 27"/>
                  <a:gd name="T3" fmla="*/ 2 h 27"/>
                  <a:gd name="T4" fmla="*/ 24 w 27"/>
                  <a:gd name="T5" fmla="*/ 8 h 27"/>
                  <a:gd name="T6" fmla="*/ 18 w 27"/>
                  <a:gd name="T7" fmla="*/ 24 h 27"/>
                  <a:gd name="T8" fmla="*/ 2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8"/>
                    </a:moveTo>
                    <a:cubicBezTo>
                      <a:pt x="0" y="12"/>
                      <a:pt x="2" y="5"/>
                      <a:pt x="8" y="2"/>
                    </a:cubicBezTo>
                    <a:cubicBezTo>
                      <a:pt x="15" y="0"/>
                      <a:pt x="22" y="2"/>
                      <a:pt x="24" y="8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2" name="Freeform 27"/>
              <p:cNvSpPr>
                <a:spLocks/>
              </p:cNvSpPr>
              <p:nvPr/>
            </p:nvSpPr>
            <p:spPr bwMode="auto">
              <a:xfrm>
                <a:off x="2401" y="43"/>
                <a:ext cx="160" cy="167"/>
              </a:xfrm>
              <a:custGeom>
                <a:avLst/>
                <a:gdLst>
                  <a:gd name="T0" fmla="*/ 2 w 26"/>
                  <a:gd name="T1" fmla="*/ 17 h 27"/>
                  <a:gd name="T2" fmla="*/ 10 w 26"/>
                  <a:gd name="T3" fmla="*/ 2 h 27"/>
                  <a:gd name="T4" fmla="*/ 24 w 26"/>
                  <a:gd name="T5" fmla="*/ 10 h 27"/>
                  <a:gd name="T6" fmla="*/ 16 w 26"/>
                  <a:gd name="T7" fmla="*/ 25 h 27"/>
                  <a:gd name="T8" fmla="*/ 2 w 26"/>
                  <a:gd name="T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" y="17"/>
                    </a:move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4"/>
                      <a:pt x="24" y="10"/>
                    </a:cubicBezTo>
                    <a:cubicBezTo>
                      <a:pt x="26" y="17"/>
                      <a:pt x="22" y="23"/>
                      <a:pt x="16" y="25"/>
                    </a:cubicBezTo>
                    <a:cubicBezTo>
                      <a:pt x="10" y="27"/>
                      <a:pt x="3" y="23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3" name="Freeform 28"/>
              <p:cNvSpPr>
                <a:spLocks/>
              </p:cNvSpPr>
              <p:nvPr/>
            </p:nvSpPr>
            <p:spPr bwMode="auto">
              <a:xfrm>
                <a:off x="2599" y="6"/>
                <a:ext cx="160" cy="161"/>
              </a:xfrm>
              <a:custGeom>
                <a:avLst/>
                <a:gdLst>
                  <a:gd name="T0" fmla="*/ 1 w 26"/>
                  <a:gd name="T1" fmla="*/ 15 h 26"/>
                  <a:gd name="T2" fmla="*/ 11 w 26"/>
                  <a:gd name="T3" fmla="*/ 1 h 26"/>
                  <a:gd name="T4" fmla="*/ 25 w 26"/>
                  <a:gd name="T5" fmla="*/ 12 h 26"/>
                  <a:gd name="T6" fmla="*/ 15 w 26"/>
                  <a:gd name="T7" fmla="*/ 25 h 26"/>
                  <a:gd name="T8" fmla="*/ 1 w 2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" y="15"/>
                    </a:moveTo>
                    <a:cubicBezTo>
                      <a:pt x="0" y="8"/>
                      <a:pt x="5" y="2"/>
                      <a:pt x="11" y="1"/>
                    </a:cubicBezTo>
                    <a:cubicBezTo>
                      <a:pt x="18" y="0"/>
                      <a:pt x="24" y="5"/>
                      <a:pt x="25" y="12"/>
                    </a:cubicBezTo>
                    <a:cubicBezTo>
                      <a:pt x="26" y="18"/>
                      <a:pt x="21" y="24"/>
                      <a:pt x="15" y="25"/>
                    </a:cubicBezTo>
                    <a:cubicBezTo>
                      <a:pt x="8" y="26"/>
                      <a:pt x="2" y="2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4" name="Oval 29"/>
              <p:cNvSpPr>
                <a:spLocks noChangeArrowheads="1"/>
              </p:cNvSpPr>
              <p:nvPr/>
            </p:nvSpPr>
            <p:spPr bwMode="auto">
              <a:xfrm>
                <a:off x="2809" y="0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5" name="Freeform 30"/>
              <p:cNvSpPr>
                <a:spLocks/>
              </p:cNvSpPr>
              <p:nvPr/>
            </p:nvSpPr>
            <p:spPr bwMode="auto">
              <a:xfrm>
                <a:off x="3007" y="6"/>
                <a:ext cx="154" cy="161"/>
              </a:xfrm>
              <a:custGeom>
                <a:avLst/>
                <a:gdLst>
                  <a:gd name="T0" fmla="*/ 0 w 25"/>
                  <a:gd name="T1" fmla="*/ 12 h 26"/>
                  <a:gd name="T2" fmla="*/ 14 w 25"/>
                  <a:gd name="T3" fmla="*/ 1 h 26"/>
                  <a:gd name="T4" fmla="*/ 24 w 25"/>
                  <a:gd name="T5" fmla="*/ 15 h 26"/>
                  <a:gd name="T6" fmla="*/ 11 w 25"/>
                  <a:gd name="T7" fmla="*/ 25 h 26"/>
                  <a:gd name="T8" fmla="*/ 0 w 25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cubicBezTo>
                      <a:pt x="1" y="5"/>
                      <a:pt x="7" y="0"/>
                      <a:pt x="14" y="1"/>
                    </a:cubicBezTo>
                    <a:cubicBezTo>
                      <a:pt x="20" y="2"/>
                      <a:pt x="25" y="8"/>
                      <a:pt x="24" y="15"/>
                    </a:cubicBezTo>
                    <a:cubicBezTo>
                      <a:pt x="23" y="21"/>
                      <a:pt x="17" y="26"/>
                      <a:pt x="11" y="25"/>
                    </a:cubicBezTo>
                    <a:cubicBezTo>
                      <a:pt x="4" y="24"/>
                      <a:pt x="0" y="1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6" name="Freeform 31"/>
              <p:cNvSpPr>
                <a:spLocks/>
              </p:cNvSpPr>
              <p:nvPr/>
            </p:nvSpPr>
            <p:spPr bwMode="auto">
              <a:xfrm>
                <a:off x="3198" y="43"/>
                <a:ext cx="167" cy="167"/>
              </a:xfrm>
              <a:custGeom>
                <a:avLst/>
                <a:gdLst>
                  <a:gd name="T0" fmla="*/ 2 w 27"/>
                  <a:gd name="T1" fmla="*/ 10 h 27"/>
                  <a:gd name="T2" fmla="*/ 16 w 27"/>
                  <a:gd name="T3" fmla="*/ 2 h 27"/>
                  <a:gd name="T4" fmla="*/ 25 w 27"/>
                  <a:gd name="T5" fmla="*/ 17 h 27"/>
                  <a:gd name="T6" fmla="*/ 10 w 27"/>
                  <a:gd name="T7" fmla="*/ 25 h 27"/>
                  <a:gd name="T8" fmla="*/ 2 w 27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0"/>
                    </a:moveTo>
                    <a:cubicBezTo>
                      <a:pt x="4" y="4"/>
                      <a:pt x="10" y="0"/>
                      <a:pt x="16" y="2"/>
                    </a:cubicBezTo>
                    <a:cubicBezTo>
                      <a:pt x="23" y="4"/>
                      <a:pt x="27" y="10"/>
                      <a:pt x="25" y="17"/>
                    </a:cubicBezTo>
                    <a:cubicBezTo>
                      <a:pt x="23" y="23"/>
                      <a:pt x="17" y="27"/>
                      <a:pt x="10" y="25"/>
                    </a:cubicBezTo>
                    <a:cubicBezTo>
                      <a:pt x="4" y="23"/>
                      <a:pt x="0" y="1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7" name="Freeform 32"/>
              <p:cNvSpPr>
                <a:spLocks/>
              </p:cNvSpPr>
              <p:nvPr/>
            </p:nvSpPr>
            <p:spPr bwMode="auto">
              <a:xfrm>
                <a:off x="3390" y="111"/>
                <a:ext cx="167" cy="167"/>
              </a:xfrm>
              <a:custGeom>
                <a:avLst/>
                <a:gdLst>
                  <a:gd name="T0" fmla="*/ 2 w 27"/>
                  <a:gd name="T1" fmla="*/ 8 h 27"/>
                  <a:gd name="T2" fmla="*/ 18 w 27"/>
                  <a:gd name="T3" fmla="*/ 2 h 27"/>
                  <a:gd name="T4" fmla="*/ 24 w 27"/>
                  <a:gd name="T5" fmla="*/ 18 h 27"/>
                  <a:gd name="T6" fmla="*/ 9 w 27"/>
                  <a:gd name="T7" fmla="*/ 24 h 27"/>
                  <a:gd name="T8" fmla="*/ 2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8"/>
                    </a:moveTo>
                    <a:cubicBezTo>
                      <a:pt x="5" y="2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8" name="Freeform 33"/>
              <p:cNvSpPr>
                <a:spLocks/>
              </p:cNvSpPr>
              <p:nvPr/>
            </p:nvSpPr>
            <p:spPr bwMode="auto">
              <a:xfrm>
                <a:off x="3569" y="198"/>
                <a:ext cx="167" cy="167"/>
              </a:xfrm>
              <a:custGeom>
                <a:avLst/>
                <a:gdLst>
                  <a:gd name="T0" fmla="*/ 3 w 27"/>
                  <a:gd name="T1" fmla="*/ 8 h 27"/>
                  <a:gd name="T2" fmla="*/ 20 w 27"/>
                  <a:gd name="T3" fmla="*/ 3 h 27"/>
                  <a:gd name="T4" fmla="*/ 24 w 27"/>
                  <a:gd name="T5" fmla="*/ 19 h 27"/>
                  <a:gd name="T6" fmla="*/ 8 w 27"/>
                  <a:gd name="T7" fmla="*/ 24 h 27"/>
                  <a:gd name="T8" fmla="*/ 3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8"/>
                    </a:move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4"/>
                      <a:pt x="24" y="19"/>
                    </a:cubicBez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9" name="Freeform 34"/>
              <p:cNvSpPr>
                <a:spLocks/>
              </p:cNvSpPr>
              <p:nvPr/>
            </p:nvSpPr>
            <p:spPr bwMode="auto">
              <a:xfrm>
                <a:off x="3736" y="309"/>
                <a:ext cx="167" cy="167"/>
              </a:xfrm>
              <a:custGeom>
                <a:avLst/>
                <a:gdLst>
                  <a:gd name="T0" fmla="*/ 4 w 27"/>
                  <a:gd name="T1" fmla="*/ 6 h 27"/>
                  <a:gd name="T2" fmla="*/ 21 w 27"/>
                  <a:gd name="T3" fmla="*/ 4 h 27"/>
                  <a:gd name="T4" fmla="*/ 23 w 27"/>
                  <a:gd name="T5" fmla="*/ 21 h 27"/>
                  <a:gd name="T6" fmla="*/ 7 w 27"/>
                  <a:gd name="T7" fmla="*/ 23 h 27"/>
                  <a:gd name="T8" fmla="*/ 4 w 27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6"/>
                    </a:move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90" name="Freeform 35"/>
              <p:cNvSpPr>
                <a:spLocks/>
              </p:cNvSpPr>
              <p:nvPr/>
            </p:nvSpPr>
            <p:spPr bwMode="auto">
              <a:xfrm>
                <a:off x="3891" y="445"/>
                <a:ext cx="161" cy="161"/>
              </a:xfrm>
              <a:custGeom>
                <a:avLst/>
                <a:gdLst>
                  <a:gd name="T0" fmla="*/ 5 w 26"/>
                  <a:gd name="T1" fmla="*/ 5 h 26"/>
                  <a:gd name="T2" fmla="*/ 22 w 26"/>
                  <a:gd name="T3" fmla="*/ 5 h 26"/>
                  <a:gd name="T4" fmla="*/ 22 w 26"/>
                  <a:gd name="T5" fmla="*/ 22 h 26"/>
                  <a:gd name="T6" fmla="*/ 5 w 26"/>
                  <a:gd name="T7" fmla="*/ 22 h 26"/>
                  <a:gd name="T8" fmla="*/ 5 w 26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5"/>
                    </a:moveTo>
                    <a:cubicBezTo>
                      <a:pt x="10" y="0"/>
                      <a:pt x="17" y="0"/>
                      <a:pt x="22" y="5"/>
                    </a:cubicBezTo>
                    <a:cubicBezTo>
                      <a:pt x="26" y="9"/>
                      <a:pt x="26" y="17"/>
                      <a:pt x="22" y="22"/>
                    </a:cubicBezTo>
                    <a:cubicBezTo>
                      <a:pt x="17" y="26"/>
                      <a:pt x="10" y="26"/>
                      <a:pt x="5" y="22"/>
                    </a:cubicBezTo>
                    <a:cubicBezTo>
                      <a:pt x="0" y="17"/>
                      <a:pt x="0" y="9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91" name="Freeform 36"/>
              <p:cNvSpPr>
                <a:spLocks/>
              </p:cNvSpPr>
              <p:nvPr/>
            </p:nvSpPr>
            <p:spPr bwMode="auto">
              <a:xfrm>
                <a:off x="4021" y="593"/>
                <a:ext cx="167" cy="167"/>
              </a:xfrm>
              <a:custGeom>
                <a:avLst/>
                <a:gdLst>
                  <a:gd name="T0" fmla="*/ 7 w 27"/>
                  <a:gd name="T1" fmla="*/ 4 h 27"/>
                  <a:gd name="T2" fmla="*/ 23 w 27"/>
                  <a:gd name="T3" fmla="*/ 7 h 27"/>
                  <a:gd name="T4" fmla="*/ 21 w 27"/>
                  <a:gd name="T5" fmla="*/ 23 h 27"/>
                  <a:gd name="T6" fmla="*/ 4 w 27"/>
                  <a:gd name="T7" fmla="*/ 21 h 27"/>
                  <a:gd name="T8" fmla="*/ 7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7" y="4"/>
                    </a:moveTo>
                    <a:cubicBezTo>
                      <a:pt x="12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92" name="Freeform 37"/>
              <p:cNvSpPr>
                <a:spLocks/>
              </p:cNvSpPr>
              <p:nvPr/>
            </p:nvSpPr>
            <p:spPr bwMode="auto">
              <a:xfrm>
                <a:off x="4132" y="760"/>
                <a:ext cx="173" cy="174"/>
              </a:xfrm>
              <a:custGeom>
                <a:avLst/>
                <a:gdLst>
                  <a:gd name="T0" fmla="*/ 8 w 28"/>
                  <a:gd name="T1" fmla="*/ 4 h 28"/>
                  <a:gd name="T2" fmla="*/ 24 w 28"/>
                  <a:gd name="T3" fmla="*/ 8 h 28"/>
                  <a:gd name="T4" fmla="*/ 20 w 28"/>
                  <a:gd name="T5" fmla="*/ 24 h 28"/>
                  <a:gd name="T6" fmla="*/ 4 w 28"/>
                  <a:gd name="T7" fmla="*/ 20 h 28"/>
                  <a:gd name="T8" fmla="*/ 8 w 2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8" y="4"/>
                    </a:moveTo>
                    <a:cubicBezTo>
                      <a:pt x="14" y="0"/>
                      <a:pt x="21" y="2"/>
                      <a:pt x="24" y="8"/>
                    </a:cubicBezTo>
                    <a:cubicBezTo>
                      <a:pt x="28" y="14"/>
                      <a:pt x="26" y="21"/>
                      <a:pt x="20" y="24"/>
                    </a:cubicBezTo>
                    <a:cubicBezTo>
                      <a:pt x="14" y="28"/>
                      <a:pt x="7" y="26"/>
                      <a:pt x="4" y="20"/>
                    </a:cubicBezTo>
                    <a:cubicBezTo>
                      <a:pt x="0" y="14"/>
                      <a:pt x="2" y="7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93" name="Freeform 38"/>
              <p:cNvSpPr>
                <a:spLocks/>
              </p:cNvSpPr>
              <p:nvPr/>
            </p:nvSpPr>
            <p:spPr bwMode="auto">
              <a:xfrm>
                <a:off x="4225" y="946"/>
                <a:ext cx="167" cy="167"/>
              </a:xfrm>
              <a:custGeom>
                <a:avLst/>
                <a:gdLst>
                  <a:gd name="T0" fmla="*/ 9 w 27"/>
                  <a:gd name="T1" fmla="*/ 2 h 27"/>
                  <a:gd name="T2" fmla="*/ 24 w 27"/>
                  <a:gd name="T3" fmla="*/ 9 h 27"/>
                  <a:gd name="T4" fmla="*/ 18 w 27"/>
                  <a:gd name="T5" fmla="*/ 24 h 27"/>
                  <a:gd name="T6" fmla="*/ 2 w 27"/>
                  <a:gd name="T7" fmla="*/ 18 h 27"/>
                  <a:gd name="T8" fmla="*/ 9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"/>
                    </a:moveTo>
                    <a:cubicBezTo>
                      <a:pt x="15" y="0"/>
                      <a:pt x="22" y="3"/>
                      <a:pt x="24" y="9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94" name="Freeform 39"/>
              <p:cNvSpPr>
                <a:spLocks/>
              </p:cNvSpPr>
              <p:nvPr/>
            </p:nvSpPr>
            <p:spPr bwMode="auto">
              <a:xfrm>
                <a:off x="4293" y="1138"/>
                <a:ext cx="161" cy="160"/>
              </a:xfrm>
              <a:custGeom>
                <a:avLst/>
                <a:gdLst>
                  <a:gd name="T0" fmla="*/ 10 w 26"/>
                  <a:gd name="T1" fmla="*/ 2 h 26"/>
                  <a:gd name="T2" fmla="*/ 24 w 26"/>
                  <a:gd name="T3" fmla="*/ 10 h 26"/>
                  <a:gd name="T4" fmla="*/ 16 w 26"/>
                  <a:gd name="T5" fmla="*/ 25 h 26"/>
                  <a:gd name="T6" fmla="*/ 1 w 26"/>
                  <a:gd name="T7" fmla="*/ 16 h 26"/>
                  <a:gd name="T8" fmla="*/ 10 w 26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0" y="2"/>
                    </a:moveTo>
                    <a:cubicBezTo>
                      <a:pt x="16" y="0"/>
                      <a:pt x="23" y="4"/>
                      <a:pt x="24" y="10"/>
                    </a:cubicBezTo>
                    <a:cubicBezTo>
                      <a:pt x="26" y="16"/>
                      <a:pt x="22" y="23"/>
                      <a:pt x="16" y="25"/>
                    </a:cubicBezTo>
                    <a:cubicBezTo>
                      <a:pt x="10" y="26"/>
                      <a:pt x="3" y="23"/>
                      <a:pt x="1" y="16"/>
                    </a:cubicBezTo>
                    <a:cubicBezTo>
                      <a:pt x="0" y="10"/>
                      <a:pt x="4" y="3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95" name="Freeform 40"/>
              <p:cNvSpPr>
                <a:spLocks/>
              </p:cNvSpPr>
              <p:nvPr/>
            </p:nvSpPr>
            <p:spPr bwMode="auto">
              <a:xfrm>
                <a:off x="4336" y="1342"/>
                <a:ext cx="155" cy="154"/>
              </a:xfrm>
              <a:custGeom>
                <a:avLst/>
                <a:gdLst>
                  <a:gd name="T0" fmla="*/ 11 w 25"/>
                  <a:gd name="T1" fmla="*/ 0 h 25"/>
                  <a:gd name="T2" fmla="*/ 24 w 25"/>
                  <a:gd name="T3" fmla="*/ 11 h 25"/>
                  <a:gd name="T4" fmla="*/ 14 w 25"/>
                  <a:gd name="T5" fmla="*/ 24 h 25"/>
                  <a:gd name="T6" fmla="*/ 1 w 25"/>
                  <a:gd name="T7" fmla="*/ 14 h 25"/>
                  <a:gd name="T8" fmla="*/ 11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1" y="0"/>
                    </a:moveTo>
                    <a:cubicBezTo>
                      <a:pt x="17" y="0"/>
                      <a:pt x="23" y="4"/>
                      <a:pt x="24" y="11"/>
                    </a:cubicBezTo>
                    <a:cubicBezTo>
                      <a:pt x="25" y="17"/>
                      <a:pt x="20" y="23"/>
                      <a:pt x="14" y="24"/>
                    </a:cubicBezTo>
                    <a:cubicBezTo>
                      <a:pt x="7" y="25"/>
                      <a:pt x="1" y="20"/>
                      <a:pt x="1" y="14"/>
                    </a:cubicBezTo>
                    <a:cubicBezTo>
                      <a:pt x="0" y="7"/>
                      <a:pt x="4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96" name="Oval 41"/>
              <p:cNvSpPr>
                <a:spLocks noChangeArrowheads="1"/>
              </p:cNvSpPr>
              <p:nvPr/>
            </p:nvSpPr>
            <p:spPr bwMode="auto">
              <a:xfrm>
                <a:off x="4355" y="1546"/>
                <a:ext cx="142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97" name="Freeform 42"/>
              <p:cNvSpPr>
                <a:spLocks/>
              </p:cNvSpPr>
              <p:nvPr/>
            </p:nvSpPr>
            <p:spPr bwMode="auto">
              <a:xfrm>
                <a:off x="4336" y="1744"/>
                <a:ext cx="155" cy="154"/>
              </a:xfrm>
              <a:custGeom>
                <a:avLst/>
                <a:gdLst>
                  <a:gd name="T0" fmla="*/ 14 w 25"/>
                  <a:gd name="T1" fmla="*/ 1 h 25"/>
                  <a:gd name="T2" fmla="*/ 24 w 25"/>
                  <a:gd name="T3" fmla="*/ 14 h 25"/>
                  <a:gd name="T4" fmla="*/ 11 w 25"/>
                  <a:gd name="T5" fmla="*/ 24 h 25"/>
                  <a:gd name="T6" fmla="*/ 1 w 25"/>
                  <a:gd name="T7" fmla="*/ 11 h 25"/>
                  <a:gd name="T8" fmla="*/ 14 w 2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4" y="1"/>
                    </a:moveTo>
                    <a:cubicBezTo>
                      <a:pt x="20" y="2"/>
                      <a:pt x="25" y="7"/>
                      <a:pt x="24" y="14"/>
                    </a:cubicBezTo>
                    <a:cubicBezTo>
                      <a:pt x="23" y="21"/>
                      <a:pt x="17" y="25"/>
                      <a:pt x="11" y="24"/>
                    </a:cubicBezTo>
                    <a:cubicBezTo>
                      <a:pt x="4" y="23"/>
                      <a:pt x="0" y="17"/>
                      <a:pt x="1" y="11"/>
                    </a:cubicBezTo>
                    <a:cubicBezTo>
                      <a:pt x="1" y="4"/>
                      <a:pt x="7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98" name="Freeform 43"/>
              <p:cNvSpPr>
                <a:spLocks/>
              </p:cNvSpPr>
              <p:nvPr/>
            </p:nvSpPr>
            <p:spPr bwMode="auto">
              <a:xfrm>
                <a:off x="4293" y="1935"/>
                <a:ext cx="161" cy="167"/>
              </a:xfrm>
              <a:custGeom>
                <a:avLst/>
                <a:gdLst>
                  <a:gd name="T0" fmla="*/ 16 w 26"/>
                  <a:gd name="T1" fmla="*/ 2 h 27"/>
                  <a:gd name="T2" fmla="*/ 24 w 26"/>
                  <a:gd name="T3" fmla="*/ 17 h 27"/>
                  <a:gd name="T4" fmla="*/ 10 w 26"/>
                  <a:gd name="T5" fmla="*/ 25 h 27"/>
                  <a:gd name="T6" fmla="*/ 1 w 26"/>
                  <a:gd name="T7" fmla="*/ 10 h 27"/>
                  <a:gd name="T8" fmla="*/ 16 w 2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6" y="2"/>
                    </a:moveTo>
                    <a:cubicBezTo>
                      <a:pt x="22" y="4"/>
                      <a:pt x="26" y="10"/>
                      <a:pt x="24" y="17"/>
                    </a:cubicBezTo>
                    <a:cubicBezTo>
                      <a:pt x="23" y="23"/>
                      <a:pt x="16" y="27"/>
                      <a:pt x="10" y="25"/>
                    </a:cubicBezTo>
                    <a:cubicBezTo>
                      <a:pt x="4" y="23"/>
                      <a:pt x="0" y="17"/>
                      <a:pt x="1" y="10"/>
                    </a:cubicBezTo>
                    <a:cubicBezTo>
                      <a:pt x="3" y="4"/>
                      <a:pt x="10" y="0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99" name="Freeform 44"/>
              <p:cNvSpPr>
                <a:spLocks/>
              </p:cNvSpPr>
              <p:nvPr/>
            </p:nvSpPr>
            <p:spPr bwMode="auto">
              <a:xfrm>
                <a:off x="4225" y="2127"/>
                <a:ext cx="167" cy="167"/>
              </a:xfrm>
              <a:custGeom>
                <a:avLst/>
                <a:gdLst>
                  <a:gd name="T0" fmla="*/ 18 w 27"/>
                  <a:gd name="T1" fmla="*/ 2 h 27"/>
                  <a:gd name="T2" fmla="*/ 24 w 27"/>
                  <a:gd name="T3" fmla="*/ 18 h 27"/>
                  <a:gd name="T4" fmla="*/ 9 w 27"/>
                  <a:gd name="T5" fmla="*/ 24 h 27"/>
                  <a:gd name="T6" fmla="*/ 2 w 27"/>
                  <a:gd name="T7" fmla="*/ 9 h 27"/>
                  <a:gd name="T8" fmla="*/ 18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"/>
                    </a:move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0" name="Freeform 45"/>
              <p:cNvSpPr>
                <a:spLocks/>
              </p:cNvSpPr>
              <p:nvPr/>
            </p:nvSpPr>
            <p:spPr bwMode="auto">
              <a:xfrm>
                <a:off x="4132" y="2306"/>
                <a:ext cx="173" cy="167"/>
              </a:xfrm>
              <a:custGeom>
                <a:avLst/>
                <a:gdLst>
                  <a:gd name="T0" fmla="*/ 20 w 28"/>
                  <a:gd name="T1" fmla="*/ 3 h 27"/>
                  <a:gd name="T2" fmla="*/ 24 w 28"/>
                  <a:gd name="T3" fmla="*/ 20 h 27"/>
                  <a:gd name="T4" fmla="*/ 8 w 28"/>
                  <a:gd name="T5" fmla="*/ 24 h 27"/>
                  <a:gd name="T6" fmla="*/ 4 w 28"/>
                  <a:gd name="T7" fmla="*/ 8 h 27"/>
                  <a:gd name="T8" fmla="*/ 20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0" y="3"/>
                    </a:moveTo>
                    <a:cubicBezTo>
                      <a:pt x="26" y="7"/>
                      <a:pt x="28" y="14"/>
                      <a:pt x="24" y="20"/>
                    </a:cubicBezTo>
                    <a:cubicBezTo>
                      <a:pt x="21" y="25"/>
                      <a:pt x="14" y="27"/>
                      <a:pt x="8" y="24"/>
                    </a:cubicBezTo>
                    <a:cubicBezTo>
                      <a:pt x="2" y="21"/>
                      <a:pt x="0" y="14"/>
                      <a:pt x="4" y="8"/>
                    </a:cubicBezTo>
                    <a:cubicBezTo>
                      <a:pt x="7" y="2"/>
                      <a:pt x="1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1" name="Freeform 46"/>
              <p:cNvSpPr>
                <a:spLocks/>
              </p:cNvSpPr>
              <p:nvPr/>
            </p:nvSpPr>
            <p:spPr bwMode="auto">
              <a:xfrm>
                <a:off x="4021" y="2473"/>
                <a:ext cx="167" cy="167"/>
              </a:xfrm>
              <a:custGeom>
                <a:avLst/>
                <a:gdLst>
                  <a:gd name="T0" fmla="*/ 21 w 27"/>
                  <a:gd name="T1" fmla="*/ 4 h 27"/>
                  <a:gd name="T2" fmla="*/ 23 w 27"/>
                  <a:gd name="T3" fmla="*/ 21 h 27"/>
                  <a:gd name="T4" fmla="*/ 7 w 27"/>
                  <a:gd name="T5" fmla="*/ 23 h 27"/>
                  <a:gd name="T6" fmla="*/ 4 w 27"/>
                  <a:gd name="T7" fmla="*/ 7 h 27"/>
                  <a:gd name="T8" fmla="*/ 21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4"/>
                    </a:move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2" name="Freeform 47"/>
              <p:cNvSpPr>
                <a:spLocks/>
              </p:cNvSpPr>
              <p:nvPr/>
            </p:nvSpPr>
            <p:spPr bwMode="auto">
              <a:xfrm>
                <a:off x="3891" y="2628"/>
                <a:ext cx="161" cy="167"/>
              </a:xfrm>
              <a:custGeom>
                <a:avLst/>
                <a:gdLst>
                  <a:gd name="T0" fmla="*/ 22 w 26"/>
                  <a:gd name="T1" fmla="*/ 5 h 27"/>
                  <a:gd name="T2" fmla="*/ 22 w 26"/>
                  <a:gd name="T3" fmla="*/ 22 h 27"/>
                  <a:gd name="T4" fmla="*/ 5 w 26"/>
                  <a:gd name="T5" fmla="*/ 22 h 27"/>
                  <a:gd name="T6" fmla="*/ 5 w 26"/>
                  <a:gd name="T7" fmla="*/ 5 h 27"/>
                  <a:gd name="T8" fmla="*/ 22 w 2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2" y="5"/>
                    </a:moveTo>
                    <a:cubicBezTo>
                      <a:pt x="26" y="10"/>
                      <a:pt x="26" y="17"/>
                      <a:pt x="22" y="22"/>
                    </a:cubicBezTo>
                    <a:cubicBezTo>
                      <a:pt x="17" y="27"/>
                      <a:pt x="10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3" name="Freeform 48"/>
              <p:cNvSpPr>
                <a:spLocks/>
              </p:cNvSpPr>
              <p:nvPr/>
            </p:nvSpPr>
            <p:spPr bwMode="auto">
              <a:xfrm>
                <a:off x="3736" y="2764"/>
                <a:ext cx="167" cy="161"/>
              </a:xfrm>
              <a:custGeom>
                <a:avLst/>
                <a:gdLst>
                  <a:gd name="T0" fmla="*/ 23 w 27"/>
                  <a:gd name="T1" fmla="*/ 6 h 26"/>
                  <a:gd name="T2" fmla="*/ 21 w 27"/>
                  <a:gd name="T3" fmla="*/ 22 h 26"/>
                  <a:gd name="T4" fmla="*/ 4 w 27"/>
                  <a:gd name="T5" fmla="*/ 20 h 26"/>
                  <a:gd name="T6" fmla="*/ 7 w 27"/>
                  <a:gd name="T7" fmla="*/ 4 h 26"/>
                  <a:gd name="T8" fmla="*/ 23 w 27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6"/>
                    </a:moveTo>
                    <a:cubicBezTo>
                      <a:pt x="27" y="11"/>
                      <a:pt x="26" y="18"/>
                      <a:pt x="21" y="22"/>
                    </a:cubicBezTo>
                    <a:cubicBezTo>
                      <a:pt x="16" y="26"/>
                      <a:pt x="8" y="26"/>
                      <a:pt x="4" y="20"/>
                    </a:cubicBezTo>
                    <a:cubicBezTo>
                      <a:pt x="0" y="15"/>
                      <a:pt x="1" y="8"/>
                      <a:pt x="7" y="4"/>
                    </a:cubicBezTo>
                    <a:cubicBezTo>
                      <a:pt x="12" y="0"/>
                      <a:pt x="19" y="1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4" name="Freeform 49"/>
              <p:cNvSpPr>
                <a:spLocks/>
              </p:cNvSpPr>
              <p:nvPr/>
            </p:nvSpPr>
            <p:spPr bwMode="auto">
              <a:xfrm>
                <a:off x="3569" y="2875"/>
                <a:ext cx="167" cy="167"/>
              </a:xfrm>
              <a:custGeom>
                <a:avLst/>
                <a:gdLst>
                  <a:gd name="T0" fmla="*/ 24 w 27"/>
                  <a:gd name="T1" fmla="*/ 7 h 27"/>
                  <a:gd name="T2" fmla="*/ 20 w 27"/>
                  <a:gd name="T3" fmla="*/ 24 h 27"/>
                  <a:gd name="T4" fmla="*/ 3 w 27"/>
                  <a:gd name="T5" fmla="*/ 19 h 27"/>
                  <a:gd name="T6" fmla="*/ 8 w 27"/>
                  <a:gd name="T7" fmla="*/ 3 h 27"/>
                  <a:gd name="T8" fmla="*/ 24 w 27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7"/>
                    </a:move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ubicBezTo>
                      <a:pt x="0" y="13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5" name="Freeform 50"/>
              <p:cNvSpPr>
                <a:spLocks/>
              </p:cNvSpPr>
              <p:nvPr/>
            </p:nvSpPr>
            <p:spPr bwMode="auto">
              <a:xfrm>
                <a:off x="3390" y="2962"/>
                <a:ext cx="167" cy="167"/>
              </a:xfrm>
              <a:custGeom>
                <a:avLst/>
                <a:gdLst>
                  <a:gd name="T0" fmla="*/ 24 w 27"/>
                  <a:gd name="T1" fmla="*/ 9 h 27"/>
                  <a:gd name="T2" fmla="*/ 18 w 27"/>
                  <a:gd name="T3" fmla="*/ 25 h 27"/>
                  <a:gd name="T4" fmla="*/ 2 w 27"/>
                  <a:gd name="T5" fmla="*/ 18 h 27"/>
                  <a:gd name="T6" fmla="*/ 9 w 27"/>
                  <a:gd name="T7" fmla="*/ 3 h 27"/>
                  <a:gd name="T8" fmla="*/ 24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9"/>
                    </a:moveTo>
                    <a:cubicBezTo>
                      <a:pt x="27" y="15"/>
                      <a:pt x="24" y="22"/>
                      <a:pt x="18" y="25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3"/>
                    </a:cubicBezTo>
                    <a:cubicBezTo>
                      <a:pt x="15" y="0"/>
                      <a:pt x="22" y="3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6" name="Freeform 51"/>
              <p:cNvSpPr>
                <a:spLocks/>
              </p:cNvSpPr>
              <p:nvPr/>
            </p:nvSpPr>
            <p:spPr bwMode="auto">
              <a:xfrm>
                <a:off x="3198" y="3030"/>
                <a:ext cx="167" cy="160"/>
              </a:xfrm>
              <a:custGeom>
                <a:avLst/>
                <a:gdLst>
                  <a:gd name="T0" fmla="*/ 25 w 27"/>
                  <a:gd name="T1" fmla="*/ 10 h 26"/>
                  <a:gd name="T2" fmla="*/ 16 w 27"/>
                  <a:gd name="T3" fmla="*/ 25 h 26"/>
                  <a:gd name="T4" fmla="*/ 2 w 27"/>
                  <a:gd name="T5" fmla="*/ 16 h 26"/>
                  <a:gd name="T6" fmla="*/ 10 w 27"/>
                  <a:gd name="T7" fmla="*/ 2 h 26"/>
                  <a:gd name="T8" fmla="*/ 25 w 27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5" y="10"/>
                    </a:moveTo>
                    <a:cubicBezTo>
                      <a:pt x="27" y="16"/>
                      <a:pt x="23" y="23"/>
                      <a:pt x="16" y="25"/>
                    </a:cubicBezTo>
                    <a:cubicBezTo>
                      <a:pt x="10" y="26"/>
                      <a:pt x="4" y="23"/>
                      <a:pt x="2" y="16"/>
                    </a:cubicBezTo>
                    <a:cubicBezTo>
                      <a:pt x="0" y="10"/>
                      <a:pt x="4" y="3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7" name="Freeform 52"/>
              <p:cNvSpPr>
                <a:spLocks/>
              </p:cNvSpPr>
              <p:nvPr/>
            </p:nvSpPr>
            <p:spPr bwMode="auto">
              <a:xfrm>
                <a:off x="3007" y="3073"/>
                <a:ext cx="154" cy="155"/>
              </a:xfrm>
              <a:custGeom>
                <a:avLst/>
                <a:gdLst>
                  <a:gd name="T0" fmla="*/ 24 w 25"/>
                  <a:gd name="T1" fmla="*/ 11 h 25"/>
                  <a:gd name="T2" fmla="*/ 14 w 25"/>
                  <a:gd name="T3" fmla="*/ 24 h 25"/>
                  <a:gd name="T4" fmla="*/ 0 w 25"/>
                  <a:gd name="T5" fmla="*/ 14 h 25"/>
                  <a:gd name="T6" fmla="*/ 11 w 25"/>
                  <a:gd name="T7" fmla="*/ 1 h 25"/>
                  <a:gd name="T8" fmla="*/ 24 w 25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4" y="11"/>
                    </a:moveTo>
                    <a:cubicBezTo>
                      <a:pt x="25" y="18"/>
                      <a:pt x="20" y="23"/>
                      <a:pt x="14" y="24"/>
                    </a:cubicBezTo>
                    <a:cubicBezTo>
                      <a:pt x="7" y="25"/>
                      <a:pt x="1" y="21"/>
                      <a:pt x="0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510" name="Text Placeholder 17"/>
          <p:cNvSpPr txBox="1">
            <a:spLocks/>
          </p:cNvSpPr>
          <p:nvPr/>
        </p:nvSpPr>
        <p:spPr>
          <a:xfrm>
            <a:off x="3323189" y="1820476"/>
            <a:ext cx="2512124" cy="170096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>
              <a:latin typeface="Calibri"/>
              <a:cs typeface="Calibri"/>
            </a:endParaRPr>
          </a:p>
          <a:p>
            <a:pPr algn="ctr"/>
            <a:r>
              <a:rPr lang="en-US" sz="3200" b="1" i="1" dirty="0" smtClean="0">
                <a:solidFill>
                  <a:srgbClr val="44A0B2"/>
                </a:solidFill>
                <a:latin typeface="Calibri"/>
                <a:cs typeface="Calibri"/>
              </a:rPr>
              <a:t>85%</a:t>
            </a:r>
            <a:endParaRPr lang="en-US" sz="3200" b="1" i="1" dirty="0">
              <a:solidFill>
                <a:srgbClr val="44A0B2"/>
              </a:solidFill>
              <a:latin typeface="Calibri"/>
              <a:cs typeface="Calibri"/>
            </a:endParaRPr>
          </a:p>
        </p:txBody>
      </p:sp>
      <p:grpSp>
        <p:nvGrpSpPr>
          <p:cNvPr id="511" name="Group 510"/>
          <p:cNvGrpSpPr/>
          <p:nvPr/>
        </p:nvGrpSpPr>
        <p:grpSpPr>
          <a:xfrm>
            <a:off x="46253" y="1590827"/>
            <a:ext cx="1849454" cy="1647759"/>
            <a:chOff x="5004188" y="494397"/>
            <a:chExt cx="3024366" cy="2637325"/>
          </a:xfrm>
        </p:grpSpPr>
        <p:sp>
          <p:nvSpPr>
            <p:cNvPr id="512" name="Content Placeholder 2"/>
            <p:cNvSpPr txBox="1">
              <a:spLocks/>
            </p:cNvSpPr>
            <p:nvPr/>
          </p:nvSpPr>
          <p:spPr>
            <a:xfrm>
              <a:off x="5004188" y="1614014"/>
              <a:ext cx="3024366" cy="3979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  <a:t/>
              </a:r>
              <a:b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</a:br>
              <a:endParaRPr lang="en-US" sz="2400" spc="-150" dirty="0" smtClean="0">
                <a:solidFill>
                  <a:schemeClr val="accent1"/>
                </a:solidFill>
                <a:latin typeface="Arial Black" panose="020B0A04020102020204" pitchFamily="34" charset="0"/>
                <a:cs typeface="Aaux ProLight"/>
              </a:endParaRPr>
            </a:p>
            <a:p>
              <a:endParaRPr lang="en-US" dirty="0" smtClean="0">
                <a:latin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dirty="0" smtClean="0">
                <a:latin typeface="Calibri" panose="020F0502020204030204" pitchFamily="34" charset="0"/>
              </a:endParaRPr>
            </a:p>
          </p:txBody>
        </p:sp>
        <p:grpSp>
          <p:nvGrpSpPr>
            <p:cNvPr id="513" name="Group 512"/>
            <p:cNvGrpSpPr/>
            <p:nvPr/>
          </p:nvGrpSpPr>
          <p:grpSpPr>
            <a:xfrm>
              <a:off x="5828198" y="494397"/>
              <a:ext cx="1450405" cy="2315279"/>
              <a:chOff x="6735517" y="1704981"/>
              <a:chExt cx="1450405" cy="2315279"/>
            </a:xfrm>
          </p:grpSpPr>
          <p:sp>
            <p:nvSpPr>
              <p:cNvPr id="563" name="Rectangle 562"/>
              <p:cNvSpPr/>
              <p:nvPr/>
            </p:nvSpPr>
            <p:spPr>
              <a:xfrm>
                <a:off x="6739741" y="1704981"/>
                <a:ext cx="302086" cy="2315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800" b="1" spc="-520" dirty="0">
                  <a:solidFill>
                    <a:schemeClr val="accent1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6735517" y="3535653"/>
                <a:ext cx="1450405" cy="435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4" name="Group 4"/>
            <p:cNvGrpSpPr>
              <a:grpSpLocks noChangeAspect="1"/>
            </p:cNvGrpSpPr>
            <p:nvPr/>
          </p:nvGrpSpPr>
          <p:grpSpPr bwMode="auto">
            <a:xfrm>
              <a:off x="5176202" y="535524"/>
              <a:ext cx="2596198" cy="2596198"/>
              <a:chOff x="1263" y="0"/>
              <a:chExt cx="3234" cy="3240"/>
            </a:xfrm>
            <a:solidFill>
              <a:schemeClr val="accent1"/>
            </a:solidFill>
          </p:grpSpPr>
          <p:sp>
            <p:nvSpPr>
              <p:cNvPr id="515" name="Oval 5"/>
              <p:cNvSpPr>
                <a:spLocks noChangeArrowheads="1"/>
              </p:cNvSpPr>
              <p:nvPr/>
            </p:nvSpPr>
            <p:spPr bwMode="auto">
              <a:xfrm>
                <a:off x="2809" y="3091"/>
                <a:ext cx="148" cy="1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6" name="Freeform 6"/>
              <p:cNvSpPr>
                <a:spLocks/>
              </p:cNvSpPr>
              <p:nvPr/>
            </p:nvSpPr>
            <p:spPr bwMode="auto">
              <a:xfrm>
                <a:off x="2599" y="3073"/>
                <a:ext cx="160" cy="155"/>
              </a:xfrm>
              <a:custGeom>
                <a:avLst/>
                <a:gdLst>
                  <a:gd name="T0" fmla="*/ 25 w 26"/>
                  <a:gd name="T1" fmla="*/ 14 h 25"/>
                  <a:gd name="T2" fmla="*/ 11 w 26"/>
                  <a:gd name="T3" fmla="*/ 24 h 25"/>
                  <a:gd name="T4" fmla="*/ 1 w 26"/>
                  <a:gd name="T5" fmla="*/ 11 h 25"/>
                  <a:gd name="T6" fmla="*/ 15 w 26"/>
                  <a:gd name="T7" fmla="*/ 1 h 25"/>
                  <a:gd name="T8" fmla="*/ 25 w 26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5" y="14"/>
                    </a:moveTo>
                    <a:cubicBezTo>
                      <a:pt x="24" y="21"/>
                      <a:pt x="18" y="25"/>
                      <a:pt x="11" y="24"/>
                    </a:cubicBezTo>
                    <a:cubicBezTo>
                      <a:pt x="5" y="23"/>
                      <a:pt x="0" y="18"/>
                      <a:pt x="1" y="11"/>
                    </a:cubicBezTo>
                    <a:cubicBezTo>
                      <a:pt x="2" y="4"/>
                      <a:pt x="8" y="0"/>
                      <a:pt x="15" y="1"/>
                    </a:cubicBezTo>
                    <a:cubicBezTo>
                      <a:pt x="21" y="2"/>
                      <a:pt x="26" y="8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7" name="Freeform 7"/>
              <p:cNvSpPr>
                <a:spLocks/>
              </p:cNvSpPr>
              <p:nvPr/>
            </p:nvSpPr>
            <p:spPr bwMode="auto">
              <a:xfrm>
                <a:off x="2401" y="3030"/>
                <a:ext cx="160" cy="160"/>
              </a:xfrm>
              <a:custGeom>
                <a:avLst/>
                <a:gdLst>
                  <a:gd name="T0" fmla="*/ 24 w 26"/>
                  <a:gd name="T1" fmla="*/ 16 h 26"/>
                  <a:gd name="T2" fmla="*/ 10 w 26"/>
                  <a:gd name="T3" fmla="*/ 25 h 26"/>
                  <a:gd name="T4" fmla="*/ 2 w 26"/>
                  <a:gd name="T5" fmla="*/ 10 h 26"/>
                  <a:gd name="T6" fmla="*/ 16 w 26"/>
                  <a:gd name="T7" fmla="*/ 2 h 26"/>
                  <a:gd name="T8" fmla="*/ 24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16"/>
                    </a:moveTo>
                    <a:cubicBezTo>
                      <a:pt x="23" y="23"/>
                      <a:pt x="16" y="26"/>
                      <a:pt x="10" y="25"/>
                    </a:cubicBezTo>
                    <a:cubicBezTo>
                      <a:pt x="4" y="23"/>
                      <a:pt x="0" y="16"/>
                      <a:pt x="2" y="10"/>
                    </a:cubicBezTo>
                    <a:cubicBezTo>
                      <a:pt x="3" y="4"/>
                      <a:pt x="10" y="0"/>
                      <a:pt x="16" y="2"/>
                    </a:cubicBezTo>
                    <a:cubicBezTo>
                      <a:pt x="22" y="3"/>
                      <a:pt x="26" y="10"/>
                      <a:pt x="2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8" name="Freeform 8"/>
              <p:cNvSpPr>
                <a:spLocks/>
              </p:cNvSpPr>
              <p:nvPr/>
            </p:nvSpPr>
            <p:spPr bwMode="auto">
              <a:xfrm>
                <a:off x="2209" y="2962"/>
                <a:ext cx="167" cy="167"/>
              </a:xfrm>
              <a:custGeom>
                <a:avLst/>
                <a:gdLst>
                  <a:gd name="T0" fmla="*/ 24 w 27"/>
                  <a:gd name="T1" fmla="*/ 18 h 27"/>
                  <a:gd name="T2" fmla="*/ 8 w 27"/>
                  <a:gd name="T3" fmla="*/ 25 h 27"/>
                  <a:gd name="T4" fmla="*/ 2 w 27"/>
                  <a:gd name="T5" fmla="*/ 9 h 27"/>
                  <a:gd name="T6" fmla="*/ 18 w 27"/>
                  <a:gd name="T7" fmla="*/ 3 h 27"/>
                  <a:gd name="T8" fmla="*/ 24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8"/>
                    </a:moveTo>
                    <a:cubicBezTo>
                      <a:pt x="22" y="24"/>
                      <a:pt x="15" y="27"/>
                      <a:pt x="8" y="25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3"/>
                    </a:cubicBezTo>
                    <a:cubicBezTo>
                      <a:pt x="24" y="5"/>
                      <a:pt x="27" y="12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9" name="Freeform 9"/>
              <p:cNvSpPr>
                <a:spLocks/>
              </p:cNvSpPr>
              <p:nvPr/>
            </p:nvSpPr>
            <p:spPr bwMode="auto">
              <a:xfrm>
                <a:off x="2023" y="2875"/>
                <a:ext cx="167" cy="167"/>
              </a:xfrm>
              <a:custGeom>
                <a:avLst/>
                <a:gdLst>
                  <a:gd name="T0" fmla="*/ 24 w 27"/>
                  <a:gd name="T1" fmla="*/ 19 h 27"/>
                  <a:gd name="T2" fmla="*/ 8 w 27"/>
                  <a:gd name="T3" fmla="*/ 24 h 27"/>
                  <a:gd name="T4" fmla="*/ 3 w 27"/>
                  <a:gd name="T5" fmla="*/ 7 h 27"/>
                  <a:gd name="T6" fmla="*/ 20 w 27"/>
                  <a:gd name="T7" fmla="*/ 3 h 27"/>
                  <a:gd name="T8" fmla="*/ 24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9"/>
                    </a:move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3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20" name="Freeform 10"/>
              <p:cNvSpPr>
                <a:spLocks/>
              </p:cNvSpPr>
              <p:nvPr/>
            </p:nvSpPr>
            <p:spPr bwMode="auto">
              <a:xfrm>
                <a:off x="1857" y="2764"/>
                <a:ext cx="166" cy="161"/>
              </a:xfrm>
              <a:custGeom>
                <a:avLst/>
                <a:gdLst>
                  <a:gd name="T0" fmla="*/ 23 w 27"/>
                  <a:gd name="T1" fmla="*/ 20 h 26"/>
                  <a:gd name="T2" fmla="*/ 6 w 27"/>
                  <a:gd name="T3" fmla="*/ 22 h 26"/>
                  <a:gd name="T4" fmla="*/ 4 w 27"/>
                  <a:gd name="T5" fmla="*/ 6 h 26"/>
                  <a:gd name="T6" fmla="*/ 21 w 27"/>
                  <a:gd name="T7" fmla="*/ 4 h 26"/>
                  <a:gd name="T8" fmla="*/ 23 w 27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20"/>
                    </a:moveTo>
                    <a:cubicBezTo>
                      <a:pt x="19" y="26"/>
                      <a:pt x="12" y="26"/>
                      <a:pt x="6" y="22"/>
                    </a:cubicBezTo>
                    <a:cubicBezTo>
                      <a:pt x="1" y="18"/>
                      <a:pt x="0" y="11"/>
                      <a:pt x="4" y="6"/>
                    </a:cubicBez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5"/>
                      <a:pt x="2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21" name="Freeform 11"/>
              <p:cNvSpPr>
                <a:spLocks/>
              </p:cNvSpPr>
              <p:nvPr/>
            </p:nvSpPr>
            <p:spPr bwMode="auto">
              <a:xfrm>
                <a:off x="1708" y="2628"/>
                <a:ext cx="161" cy="167"/>
              </a:xfrm>
              <a:custGeom>
                <a:avLst/>
                <a:gdLst>
                  <a:gd name="T0" fmla="*/ 21 w 26"/>
                  <a:gd name="T1" fmla="*/ 22 h 27"/>
                  <a:gd name="T2" fmla="*/ 5 w 26"/>
                  <a:gd name="T3" fmla="*/ 22 h 27"/>
                  <a:gd name="T4" fmla="*/ 5 w 26"/>
                  <a:gd name="T5" fmla="*/ 5 h 27"/>
                  <a:gd name="T6" fmla="*/ 21 w 26"/>
                  <a:gd name="T7" fmla="*/ 5 h 27"/>
                  <a:gd name="T8" fmla="*/ 21 w 26"/>
                  <a:gd name="T9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1" y="22"/>
                    </a:moveTo>
                    <a:cubicBezTo>
                      <a:pt x="17" y="27"/>
                      <a:pt x="9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10"/>
                      <a:pt x="26" y="17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22" name="Freeform 12"/>
              <p:cNvSpPr>
                <a:spLocks/>
              </p:cNvSpPr>
              <p:nvPr/>
            </p:nvSpPr>
            <p:spPr bwMode="auto">
              <a:xfrm>
                <a:off x="1572" y="2473"/>
                <a:ext cx="167" cy="167"/>
              </a:xfrm>
              <a:custGeom>
                <a:avLst/>
                <a:gdLst>
                  <a:gd name="T0" fmla="*/ 21 w 27"/>
                  <a:gd name="T1" fmla="*/ 23 h 27"/>
                  <a:gd name="T2" fmla="*/ 4 w 27"/>
                  <a:gd name="T3" fmla="*/ 21 h 27"/>
                  <a:gd name="T4" fmla="*/ 6 w 27"/>
                  <a:gd name="T5" fmla="*/ 4 h 27"/>
                  <a:gd name="T6" fmla="*/ 23 w 27"/>
                  <a:gd name="T7" fmla="*/ 7 h 27"/>
                  <a:gd name="T8" fmla="*/ 21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23"/>
                    </a:moveTo>
                    <a:cubicBezTo>
                      <a:pt x="15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6" y="4"/>
                    </a:cubicBezTo>
                    <a:cubicBezTo>
                      <a:pt x="11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23" name="Freeform 13"/>
              <p:cNvSpPr>
                <a:spLocks/>
              </p:cNvSpPr>
              <p:nvPr/>
            </p:nvSpPr>
            <p:spPr bwMode="auto">
              <a:xfrm>
                <a:off x="1461" y="2306"/>
                <a:ext cx="167" cy="167"/>
              </a:xfrm>
              <a:custGeom>
                <a:avLst/>
                <a:gdLst>
                  <a:gd name="T0" fmla="*/ 19 w 27"/>
                  <a:gd name="T1" fmla="*/ 24 h 27"/>
                  <a:gd name="T2" fmla="*/ 3 w 27"/>
                  <a:gd name="T3" fmla="*/ 20 h 27"/>
                  <a:gd name="T4" fmla="*/ 7 w 27"/>
                  <a:gd name="T5" fmla="*/ 3 h 27"/>
                  <a:gd name="T6" fmla="*/ 24 w 27"/>
                  <a:gd name="T7" fmla="*/ 8 h 27"/>
                  <a:gd name="T8" fmla="*/ 1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9" y="24"/>
                    </a:moveTo>
                    <a:cubicBezTo>
                      <a:pt x="14" y="27"/>
                      <a:pt x="6" y="25"/>
                      <a:pt x="3" y="20"/>
                    </a:cubicBezTo>
                    <a:cubicBezTo>
                      <a:pt x="0" y="14"/>
                      <a:pt x="2" y="7"/>
                      <a:pt x="7" y="3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27" y="14"/>
                      <a:pt x="25" y="21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24" name="Freeform 14"/>
              <p:cNvSpPr>
                <a:spLocks/>
              </p:cNvSpPr>
              <p:nvPr/>
            </p:nvSpPr>
            <p:spPr bwMode="auto">
              <a:xfrm>
                <a:off x="1368" y="2127"/>
                <a:ext cx="167" cy="167"/>
              </a:xfrm>
              <a:custGeom>
                <a:avLst/>
                <a:gdLst>
                  <a:gd name="T0" fmla="*/ 18 w 27"/>
                  <a:gd name="T1" fmla="*/ 24 h 27"/>
                  <a:gd name="T2" fmla="*/ 3 w 27"/>
                  <a:gd name="T3" fmla="*/ 18 h 27"/>
                  <a:gd name="T4" fmla="*/ 9 w 27"/>
                  <a:gd name="T5" fmla="*/ 2 h 27"/>
                  <a:gd name="T6" fmla="*/ 25 w 27"/>
                  <a:gd name="T7" fmla="*/ 9 h 27"/>
                  <a:gd name="T8" fmla="*/ 18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4"/>
                    </a:moveTo>
                    <a:cubicBezTo>
                      <a:pt x="12" y="27"/>
                      <a:pt x="5" y="24"/>
                      <a:pt x="3" y="18"/>
                    </a:cubicBezTo>
                    <a:cubicBezTo>
                      <a:pt x="0" y="12"/>
                      <a:pt x="3" y="5"/>
                      <a:pt x="9" y="2"/>
                    </a:cubicBezTo>
                    <a:cubicBezTo>
                      <a:pt x="15" y="0"/>
                      <a:pt x="22" y="3"/>
                      <a:pt x="25" y="9"/>
                    </a:cubicBezTo>
                    <a:cubicBezTo>
                      <a:pt x="27" y="15"/>
                      <a:pt x="24" y="22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25" name="Freeform 15"/>
              <p:cNvSpPr>
                <a:spLocks/>
              </p:cNvSpPr>
              <p:nvPr/>
            </p:nvSpPr>
            <p:spPr bwMode="auto">
              <a:xfrm>
                <a:off x="1306" y="1935"/>
                <a:ext cx="167" cy="167"/>
              </a:xfrm>
              <a:custGeom>
                <a:avLst/>
                <a:gdLst>
                  <a:gd name="T0" fmla="*/ 16 w 27"/>
                  <a:gd name="T1" fmla="*/ 25 h 27"/>
                  <a:gd name="T2" fmla="*/ 2 w 27"/>
                  <a:gd name="T3" fmla="*/ 17 h 27"/>
                  <a:gd name="T4" fmla="*/ 10 w 27"/>
                  <a:gd name="T5" fmla="*/ 2 h 27"/>
                  <a:gd name="T6" fmla="*/ 25 w 27"/>
                  <a:gd name="T7" fmla="*/ 10 h 27"/>
                  <a:gd name="T8" fmla="*/ 16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6" y="25"/>
                    </a:moveTo>
                    <a:cubicBezTo>
                      <a:pt x="10" y="27"/>
                      <a:pt x="4" y="23"/>
                      <a:pt x="2" y="17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ubicBezTo>
                      <a:pt x="27" y="17"/>
                      <a:pt x="23" y="23"/>
                      <a:pt x="1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26" name="Freeform 16"/>
              <p:cNvSpPr>
                <a:spLocks/>
              </p:cNvSpPr>
              <p:nvPr/>
            </p:nvSpPr>
            <p:spPr bwMode="auto">
              <a:xfrm>
                <a:off x="1269" y="1744"/>
                <a:ext cx="161" cy="154"/>
              </a:xfrm>
              <a:custGeom>
                <a:avLst/>
                <a:gdLst>
                  <a:gd name="T0" fmla="*/ 15 w 26"/>
                  <a:gd name="T1" fmla="*/ 24 h 25"/>
                  <a:gd name="T2" fmla="*/ 1 w 26"/>
                  <a:gd name="T3" fmla="*/ 14 h 25"/>
                  <a:gd name="T4" fmla="*/ 11 w 26"/>
                  <a:gd name="T5" fmla="*/ 1 h 25"/>
                  <a:gd name="T6" fmla="*/ 25 w 26"/>
                  <a:gd name="T7" fmla="*/ 11 h 25"/>
                  <a:gd name="T8" fmla="*/ 15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5" y="24"/>
                    </a:moveTo>
                    <a:cubicBezTo>
                      <a:pt x="8" y="25"/>
                      <a:pt x="2" y="21"/>
                      <a:pt x="1" y="14"/>
                    </a:cubicBezTo>
                    <a:cubicBezTo>
                      <a:pt x="0" y="7"/>
                      <a:pt x="5" y="2"/>
                      <a:pt x="11" y="1"/>
                    </a:cubicBezTo>
                    <a:cubicBezTo>
                      <a:pt x="18" y="0"/>
                      <a:pt x="24" y="4"/>
                      <a:pt x="25" y="11"/>
                    </a:cubicBezTo>
                    <a:cubicBezTo>
                      <a:pt x="26" y="17"/>
                      <a:pt x="21" y="23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27" name="Oval 17"/>
              <p:cNvSpPr>
                <a:spLocks noChangeArrowheads="1"/>
              </p:cNvSpPr>
              <p:nvPr/>
            </p:nvSpPr>
            <p:spPr bwMode="auto">
              <a:xfrm>
                <a:off x="1263" y="1546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28" name="Freeform 18"/>
              <p:cNvSpPr>
                <a:spLocks/>
              </p:cNvSpPr>
              <p:nvPr/>
            </p:nvSpPr>
            <p:spPr bwMode="auto">
              <a:xfrm>
                <a:off x="1269" y="1342"/>
                <a:ext cx="161" cy="154"/>
              </a:xfrm>
              <a:custGeom>
                <a:avLst/>
                <a:gdLst>
                  <a:gd name="T0" fmla="*/ 11 w 26"/>
                  <a:gd name="T1" fmla="*/ 24 h 25"/>
                  <a:gd name="T2" fmla="*/ 1 w 26"/>
                  <a:gd name="T3" fmla="*/ 11 h 25"/>
                  <a:gd name="T4" fmla="*/ 15 w 26"/>
                  <a:gd name="T5" fmla="*/ 0 h 25"/>
                  <a:gd name="T6" fmla="*/ 25 w 26"/>
                  <a:gd name="T7" fmla="*/ 14 h 25"/>
                  <a:gd name="T8" fmla="*/ 11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1" y="24"/>
                    </a:moveTo>
                    <a:cubicBezTo>
                      <a:pt x="5" y="23"/>
                      <a:pt x="0" y="17"/>
                      <a:pt x="1" y="11"/>
                    </a:cubicBezTo>
                    <a:cubicBezTo>
                      <a:pt x="2" y="4"/>
                      <a:pt x="8" y="0"/>
                      <a:pt x="15" y="0"/>
                    </a:cubicBezTo>
                    <a:cubicBezTo>
                      <a:pt x="21" y="1"/>
                      <a:pt x="26" y="7"/>
                      <a:pt x="25" y="14"/>
                    </a:cubicBezTo>
                    <a:cubicBezTo>
                      <a:pt x="24" y="20"/>
                      <a:pt x="18" y="25"/>
                      <a:pt x="1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29" name="Freeform 19"/>
              <p:cNvSpPr>
                <a:spLocks/>
              </p:cNvSpPr>
              <p:nvPr/>
            </p:nvSpPr>
            <p:spPr bwMode="auto">
              <a:xfrm>
                <a:off x="1306" y="1138"/>
                <a:ext cx="167" cy="160"/>
              </a:xfrm>
              <a:custGeom>
                <a:avLst/>
                <a:gdLst>
                  <a:gd name="T0" fmla="*/ 10 w 27"/>
                  <a:gd name="T1" fmla="*/ 25 h 26"/>
                  <a:gd name="T2" fmla="*/ 2 w 27"/>
                  <a:gd name="T3" fmla="*/ 10 h 26"/>
                  <a:gd name="T4" fmla="*/ 16 w 27"/>
                  <a:gd name="T5" fmla="*/ 2 h 26"/>
                  <a:gd name="T6" fmla="*/ 25 w 27"/>
                  <a:gd name="T7" fmla="*/ 16 h 26"/>
                  <a:gd name="T8" fmla="*/ 10 w 27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0" y="25"/>
                    </a:moveTo>
                    <a:cubicBezTo>
                      <a:pt x="4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6" y="2"/>
                    </a:cubicBezTo>
                    <a:cubicBezTo>
                      <a:pt x="23" y="3"/>
                      <a:pt x="27" y="10"/>
                      <a:pt x="25" y="16"/>
                    </a:cubicBezTo>
                    <a:cubicBezTo>
                      <a:pt x="23" y="23"/>
                      <a:pt x="17" y="26"/>
                      <a:pt x="1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0" name="Freeform 20"/>
              <p:cNvSpPr>
                <a:spLocks/>
              </p:cNvSpPr>
              <p:nvPr/>
            </p:nvSpPr>
            <p:spPr bwMode="auto">
              <a:xfrm>
                <a:off x="1368" y="946"/>
                <a:ext cx="167" cy="167"/>
              </a:xfrm>
              <a:custGeom>
                <a:avLst/>
                <a:gdLst>
                  <a:gd name="T0" fmla="*/ 9 w 27"/>
                  <a:gd name="T1" fmla="*/ 24 h 27"/>
                  <a:gd name="T2" fmla="*/ 3 w 27"/>
                  <a:gd name="T3" fmla="*/ 9 h 27"/>
                  <a:gd name="T4" fmla="*/ 18 w 27"/>
                  <a:gd name="T5" fmla="*/ 2 h 27"/>
                  <a:gd name="T6" fmla="*/ 25 w 27"/>
                  <a:gd name="T7" fmla="*/ 18 h 27"/>
                  <a:gd name="T8" fmla="*/ 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4"/>
                    </a:move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5" y="18"/>
                    </a:cubicBezTo>
                    <a:cubicBezTo>
                      <a:pt x="22" y="24"/>
                      <a:pt x="15" y="27"/>
                      <a:pt x="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1" name="Freeform 21"/>
              <p:cNvSpPr>
                <a:spLocks/>
              </p:cNvSpPr>
              <p:nvPr/>
            </p:nvSpPr>
            <p:spPr bwMode="auto">
              <a:xfrm>
                <a:off x="1461" y="760"/>
                <a:ext cx="167" cy="174"/>
              </a:xfrm>
              <a:custGeom>
                <a:avLst/>
                <a:gdLst>
                  <a:gd name="T0" fmla="*/ 7 w 27"/>
                  <a:gd name="T1" fmla="*/ 24 h 28"/>
                  <a:gd name="T2" fmla="*/ 3 w 27"/>
                  <a:gd name="T3" fmla="*/ 8 h 28"/>
                  <a:gd name="T4" fmla="*/ 19 w 27"/>
                  <a:gd name="T5" fmla="*/ 4 h 28"/>
                  <a:gd name="T6" fmla="*/ 24 w 27"/>
                  <a:gd name="T7" fmla="*/ 20 h 28"/>
                  <a:gd name="T8" fmla="*/ 7 w 2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7" y="24"/>
                    </a:move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4" y="0"/>
                      <a:pt x="19" y="4"/>
                    </a:cubicBezTo>
                    <a:cubicBezTo>
                      <a:pt x="25" y="7"/>
                      <a:pt x="27" y="14"/>
                      <a:pt x="24" y="20"/>
                    </a:cubicBezTo>
                    <a:cubicBezTo>
                      <a:pt x="20" y="26"/>
                      <a:pt x="13" y="28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2" name="Freeform 22"/>
              <p:cNvSpPr>
                <a:spLocks/>
              </p:cNvSpPr>
              <p:nvPr/>
            </p:nvSpPr>
            <p:spPr bwMode="auto">
              <a:xfrm>
                <a:off x="1572" y="593"/>
                <a:ext cx="167" cy="167"/>
              </a:xfrm>
              <a:custGeom>
                <a:avLst/>
                <a:gdLst>
                  <a:gd name="T0" fmla="*/ 6 w 27"/>
                  <a:gd name="T1" fmla="*/ 23 h 27"/>
                  <a:gd name="T2" fmla="*/ 4 w 27"/>
                  <a:gd name="T3" fmla="*/ 7 h 27"/>
                  <a:gd name="T4" fmla="*/ 21 w 27"/>
                  <a:gd name="T5" fmla="*/ 4 h 27"/>
                  <a:gd name="T6" fmla="*/ 23 w 27"/>
                  <a:gd name="T7" fmla="*/ 21 h 27"/>
                  <a:gd name="T8" fmla="*/ 6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6" y="23"/>
                    </a:move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5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1" y="27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3" name="Freeform 23"/>
              <p:cNvSpPr>
                <a:spLocks/>
              </p:cNvSpPr>
              <p:nvPr/>
            </p:nvSpPr>
            <p:spPr bwMode="auto">
              <a:xfrm>
                <a:off x="1708" y="445"/>
                <a:ext cx="161" cy="161"/>
              </a:xfrm>
              <a:custGeom>
                <a:avLst/>
                <a:gdLst>
                  <a:gd name="T0" fmla="*/ 5 w 26"/>
                  <a:gd name="T1" fmla="*/ 22 h 26"/>
                  <a:gd name="T2" fmla="*/ 5 w 26"/>
                  <a:gd name="T3" fmla="*/ 5 h 26"/>
                  <a:gd name="T4" fmla="*/ 21 w 26"/>
                  <a:gd name="T5" fmla="*/ 5 h 26"/>
                  <a:gd name="T6" fmla="*/ 21 w 26"/>
                  <a:gd name="T7" fmla="*/ 22 h 26"/>
                  <a:gd name="T8" fmla="*/ 5 w 26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22"/>
                    </a:moveTo>
                    <a:cubicBezTo>
                      <a:pt x="0" y="17"/>
                      <a:pt x="0" y="9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9"/>
                      <a:pt x="26" y="17"/>
                      <a:pt x="21" y="22"/>
                    </a:cubicBezTo>
                    <a:cubicBezTo>
                      <a:pt x="17" y="26"/>
                      <a:pt x="9" y="26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4" name="Freeform 24"/>
              <p:cNvSpPr>
                <a:spLocks/>
              </p:cNvSpPr>
              <p:nvPr/>
            </p:nvSpPr>
            <p:spPr bwMode="auto">
              <a:xfrm>
                <a:off x="1857" y="309"/>
                <a:ext cx="166" cy="167"/>
              </a:xfrm>
              <a:custGeom>
                <a:avLst/>
                <a:gdLst>
                  <a:gd name="T0" fmla="*/ 4 w 27"/>
                  <a:gd name="T1" fmla="*/ 21 h 27"/>
                  <a:gd name="T2" fmla="*/ 6 w 27"/>
                  <a:gd name="T3" fmla="*/ 4 h 27"/>
                  <a:gd name="T4" fmla="*/ 23 w 27"/>
                  <a:gd name="T5" fmla="*/ 6 h 27"/>
                  <a:gd name="T6" fmla="*/ 21 w 27"/>
                  <a:gd name="T7" fmla="*/ 23 h 27"/>
                  <a:gd name="T8" fmla="*/ 4 w 27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21"/>
                    </a:moveTo>
                    <a:cubicBezTo>
                      <a:pt x="0" y="16"/>
                      <a:pt x="1" y="8"/>
                      <a:pt x="6" y="4"/>
                    </a:cubicBezTo>
                    <a:cubicBezTo>
                      <a:pt x="12" y="0"/>
                      <a:pt x="19" y="1"/>
                      <a:pt x="23" y="6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5" name="Freeform 25"/>
              <p:cNvSpPr>
                <a:spLocks/>
              </p:cNvSpPr>
              <p:nvPr/>
            </p:nvSpPr>
            <p:spPr bwMode="auto">
              <a:xfrm>
                <a:off x="2023" y="198"/>
                <a:ext cx="167" cy="167"/>
              </a:xfrm>
              <a:custGeom>
                <a:avLst/>
                <a:gdLst>
                  <a:gd name="T0" fmla="*/ 3 w 27"/>
                  <a:gd name="T1" fmla="*/ 19 h 27"/>
                  <a:gd name="T2" fmla="*/ 8 w 27"/>
                  <a:gd name="T3" fmla="*/ 3 h 27"/>
                  <a:gd name="T4" fmla="*/ 24 w 27"/>
                  <a:gd name="T5" fmla="*/ 8 h 27"/>
                  <a:gd name="T6" fmla="*/ 20 w 27"/>
                  <a:gd name="T7" fmla="*/ 24 h 27"/>
                  <a:gd name="T8" fmla="*/ 3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19"/>
                    </a:moveTo>
                    <a:cubicBezTo>
                      <a:pt x="0" y="14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8"/>
                    </a:cubicBez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6" name="Freeform 26"/>
              <p:cNvSpPr>
                <a:spLocks/>
              </p:cNvSpPr>
              <p:nvPr/>
            </p:nvSpPr>
            <p:spPr bwMode="auto">
              <a:xfrm>
                <a:off x="2209" y="111"/>
                <a:ext cx="167" cy="167"/>
              </a:xfrm>
              <a:custGeom>
                <a:avLst/>
                <a:gdLst>
                  <a:gd name="T0" fmla="*/ 2 w 27"/>
                  <a:gd name="T1" fmla="*/ 18 h 27"/>
                  <a:gd name="T2" fmla="*/ 8 w 27"/>
                  <a:gd name="T3" fmla="*/ 2 h 27"/>
                  <a:gd name="T4" fmla="*/ 24 w 27"/>
                  <a:gd name="T5" fmla="*/ 8 h 27"/>
                  <a:gd name="T6" fmla="*/ 18 w 27"/>
                  <a:gd name="T7" fmla="*/ 24 h 27"/>
                  <a:gd name="T8" fmla="*/ 2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8"/>
                    </a:moveTo>
                    <a:cubicBezTo>
                      <a:pt x="0" y="12"/>
                      <a:pt x="2" y="5"/>
                      <a:pt x="8" y="2"/>
                    </a:cubicBezTo>
                    <a:cubicBezTo>
                      <a:pt x="15" y="0"/>
                      <a:pt x="22" y="2"/>
                      <a:pt x="24" y="8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7" name="Freeform 27"/>
              <p:cNvSpPr>
                <a:spLocks/>
              </p:cNvSpPr>
              <p:nvPr/>
            </p:nvSpPr>
            <p:spPr bwMode="auto">
              <a:xfrm>
                <a:off x="2401" y="43"/>
                <a:ext cx="160" cy="167"/>
              </a:xfrm>
              <a:custGeom>
                <a:avLst/>
                <a:gdLst>
                  <a:gd name="T0" fmla="*/ 2 w 26"/>
                  <a:gd name="T1" fmla="*/ 17 h 27"/>
                  <a:gd name="T2" fmla="*/ 10 w 26"/>
                  <a:gd name="T3" fmla="*/ 2 h 27"/>
                  <a:gd name="T4" fmla="*/ 24 w 26"/>
                  <a:gd name="T5" fmla="*/ 10 h 27"/>
                  <a:gd name="T6" fmla="*/ 16 w 26"/>
                  <a:gd name="T7" fmla="*/ 25 h 27"/>
                  <a:gd name="T8" fmla="*/ 2 w 26"/>
                  <a:gd name="T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" y="17"/>
                    </a:move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4"/>
                      <a:pt x="24" y="10"/>
                    </a:cubicBezTo>
                    <a:cubicBezTo>
                      <a:pt x="26" y="17"/>
                      <a:pt x="22" y="23"/>
                      <a:pt x="16" y="25"/>
                    </a:cubicBezTo>
                    <a:cubicBezTo>
                      <a:pt x="10" y="27"/>
                      <a:pt x="3" y="23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8" name="Freeform 28"/>
              <p:cNvSpPr>
                <a:spLocks/>
              </p:cNvSpPr>
              <p:nvPr/>
            </p:nvSpPr>
            <p:spPr bwMode="auto">
              <a:xfrm>
                <a:off x="2599" y="6"/>
                <a:ext cx="160" cy="161"/>
              </a:xfrm>
              <a:custGeom>
                <a:avLst/>
                <a:gdLst>
                  <a:gd name="T0" fmla="*/ 1 w 26"/>
                  <a:gd name="T1" fmla="*/ 15 h 26"/>
                  <a:gd name="T2" fmla="*/ 11 w 26"/>
                  <a:gd name="T3" fmla="*/ 1 h 26"/>
                  <a:gd name="T4" fmla="*/ 25 w 26"/>
                  <a:gd name="T5" fmla="*/ 12 h 26"/>
                  <a:gd name="T6" fmla="*/ 15 w 26"/>
                  <a:gd name="T7" fmla="*/ 25 h 26"/>
                  <a:gd name="T8" fmla="*/ 1 w 2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" y="15"/>
                    </a:moveTo>
                    <a:cubicBezTo>
                      <a:pt x="0" y="8"/>
                      <a:pt x="5" y="2"/>
                      <a:pt x="11" y="1"/>
                    </a:cubicBezTo>
                    <a:cubicBezTo>
                      <a:pt x="18" y="0"/>
                      <a:pt x="24" y="5"/>
                      <a:pt x="25" y="12"/>
                    </a:cubicBezTo>
                    <a:cubicBezTo>
                      <a:pt x="26" y="18"/>
                      <a:pt x="21" y="24"/>
                      <a:pt x="15" y="25"/>
                    </a:cubicBezTo>
                    <a:cubicBezTo>
                      <a:pt x="8" y="26"/>
                      <a:pt x="2" y="2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9" name="Oval 29"/>
              <p:cNvSpPr>
                <a:spLocks noChangeArrowheads="1"/>
              </p:cNvSpPr>
              <p:nvPr/>
            </p:nvSpPr>
            <p:spPr bwMode="auto">
              <a:xfrm>
                <a:off x="2809" y="0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40" name="Freeform 30"/>
              <p:cNvSpPr>
                <a:spLocks/>
              </p:cNvSpPr>
              <p:nvPr/>
            </p:nvSpPr>
            <p:spPr bwMode="auto">
              <a:xfrm>
                <a:off x="3007" y="6"/>
                <a:ext cx="154" cy="161"/>
              </a:xfrm>
              <a:custGeom>
                <a:avLst/>
                <a:gdLst>
                  <a:gd name="T0" fmla="*/ 0 w 25"/>
                  <a:gd name="T1" fmla="*/ 12 h 26"/>
                  <a:gd name="T2" fmla="*/ 14 w 25"/>
                  <a:gd name="T3" fmla="*/ 1 h 26"/>
                  <a:gd name="T4" fmla="*/ 24 w 25"/>
                  <a:gd name="T5" fmla="*/ 15 h 26"/>
                  <a:gd name="T6" fmla="*/ 11 w 25"/>
                  <a:gd name="T7" fmla="*/ 25 h 26"/>
                  <a:gd name="T8" fmla="*/ 0 w 25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cubicBezTo>
                      <a:pt x="1" y="5"/>
                      <a:pt x="7" y="0"/>
                      <a:pt x="14" y="1"/>
                    </a:cubicBezTo>
                    <a:cubicBezTo>
                      <a:pt x="20" y="2"/>
                      <a:pt x="25" y="8"/>
                      <a:pt x="24" y="15"/>
                    </a:cubicBezTo>
                    <a:cubicBezTo>
                      <a:pt x="23" y="21"/>
                      <a:pt x="17" y="26"/>
                      <a:pt x="11" y="25"/>
                    </a:cubicBezTo>
                    <a:cubicBezTo>
                      <a:pt x="4" y="24"/>
                      <a:pt x="0" y="1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41" name="Freeform 31"/>
              <p:cNvSpPr>
                <a:spLocks/>
              </p:cNvSpPr>
              <p:nvPr/>
            </p:nvSpPr>
            <p:spPr bwMode="auto">
              <a:xfrm>
                <a:off x="3198" y="43"/>
                <a:ext cx="167" cy="167"/>
              </a:xfrm>
              <a:custGeom>
                <a:avLst/>
                <a:gdLst>
                  <a:gd name="T0" fmla="*/ 2 w 27"/>
                  <a:gd name="T1" fmla="*/ 10 h 27"/>
                  <a:gd name="T2" fmla="*/ 16 w 27"/>
                  <a:gd name="T3" fmla="*/ 2 h 27"/>
                  <a:gd name="T4" fmla="*/ 25 w 27"/>
                  <a:gd name="T5" fmla="*/ 17 h 27"/>
                  <a:gd name="T6" fmla="*/ 10 w 27"/>
                  <a:gd name="T7" fmla="*/ 25 h 27"/>
                  <a:gd name="T8" fmla="*/ 2 w 27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0"/>
                    </a:moveTo>
                    <a:cubicBezTo>
                      <a:pt x="4" y="4"/>
                      <a:pt x="10" y="0"/>
                      <a:pt x="16" y="2"/>
                    </a:cubicBezTo>
                    <a:cubicBezTo>
                      <a:pt x="23" y="4"/>
                      <a:pt x="27" y="10"/>
                      <a:pt x="25" y="17"/>
                    </a:cubicBezTo>
                    <a:cubicBezTo>
                      <a:pt x="23" y="23"/>
                      <a:pt x="17" y="27"/>
                      <a:pt x="10" y="25"/>
                    </a:cubicBezTo>
                    <a:cubicBezTo>
                      <a:pt x="4" y="23"/>
                      <a:pt x="0" y="1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42" name="Freeform 32"/>
              <p:cNvSpPr>
                <a:spLocks/>
              </p:cNvSpPr>
              <p:nvPr/>
            </p:nvSpPr>
            <p:spPr bwMode="auto">
              <a:xfrm>
                <a:off x="3390" y="111"/>
                <a:ext cx="167" cy="167"/>
              </a:xfrm>
              <a:custGeom>
                <a:avLst/>
                <a:gdLst>
                  <a:gd name="T0" fmla="*/ 2 w 27"/>
                  <a:gd name="T1" fmla="*/ 8 h 27"/>
                  <a:gd name="T2" fmla="*/ 18 w 27"/>
                  <a:gd name="T3" fmla="*/ 2 h 27"/>
                  <a:gd name="T4" fmla="*/ 24 w 27"/>
                  <a:gd name="T5" fmla="*/ 18 h 27"/>
                  <a:gd name="T6" fmla="*/ 9 w 27"/>
                  <a:gd name="T7" fmla="*/ 24 h 27"/>
                  <a:gd name="T8" fmla="*/ 2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8"/>
                    </a:moveTo>
                    <a:cubicBezTo>
                      <a:pt x="5" y="2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43" name="Freeform 33"/>
              <p:cNvSpPr>
                <a:spLocks/>
              </p:cNvSpPr>
              <p:nvPr/>
            </p:nvSpPr>
            <p:spPr bwMode="auto">
              <a:xfrm>
                <a:off x="3569" y="198"/>
                <a:ext cx="167" cy="167"/>
              </a:xfrm>
              <a:custGeom>
                <a:avLst/>
                <a:gdLst>
                  <a:gd name="T0" fmla="*/ 3 w 27"/>
                  <a:gd name="T1" fmla="*/ 8 h 27"/>
                  <a:gd name="T2" fmla="*/ 20 w 27"/>
                  <a:gd name="T3" fmla="*/ 3 h 27"/>
                  <a:gd name="T4" fmla="*/ 24 w 27"/>
                  <a:gd name="T5" fmla="*/ 19 h 27"/>
                  <a:gd name="T6" fmla="*/ 8 w 27"/>
                  <a:gd name="T7" fmla="*/ 24 h 27"/>
                  <a:gd name="T8" fmla="*/ 3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8"/>
                    </a:move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4"/>
                      <a:pt x="24" y="19"/>
                    </a:cubicBez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44" name="Freeform 34"/>
              <p:cNvSpPr>
                <a:spLocks/>
              </p:cNvSpPr>
              <p:nvPr/>
            </p:nvSpPr>
            <p:spPr bwMode="auto">
              <a:xfrm>
                <a:off x="3736" y="309"/>
                <a:ext cx="167" cy="167"/>
              </a:xfrm>
              <a:custGeom>
                <a:avLst/>
                <a:gdLst>
                  <a:gd name="T0" fmla="*/ 4 w 27"/>
                  <a:gd name="T1" fmla="*/ 6 h 27"/>
                  <a:gd name="T2" fmla="*/ 21 w 27"/>
                  <a:gd name="T3" fmla="*/ 4 h 27"/>
                  <a:gd name="T4" fmla="*/ 23 w 27"/>
                  <a:gd name="T5" fmla="*/ 21 h 27"/>
                  <a:gd name="T6" fmla="*/ 7 w 27"/>
                  <a:gd name="T7" fmla="*/ 23 h 27"/>
                  <a:gd name="T8" fmla="*/ 4 w 27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6"/>
                    </a:move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45" name="Freeform 35"/>
              <p:cNvSpPr>
                <a:spLocks/>
              </p:cNvSpPr>
              <p:nvPr/>
            </p:nvSpPr>
            <p:spPr bwMode="auto">
              <a:xfrm>
                <a:off x="3891" y="445"/>
                <a:ext cx="161" cy="161"/>
              </a:xfrm>
              <a:custGeom>
                <a:avLst/>
                <a:gdLst>
                  <a:gd name="T0" fmla="*/ 5 w 26"/>
                  <a:gd name="T1" fmla="*/ 5 h 26"/>
                  <a:gd name="T2" fmla="*/ 22 w 26"/>
                  <a:gd name="T3" fmla="*/ 5 h 26"/>
                  <a:gd name="T4" fmla="*/ 22 w 26"/>
                  <a:gd name="T5" fmla="*/ 22 h 26"/>
                  <a:gd name="T6" fmla="*/ 5 w 26"/>
                  <a:gd name="T7" fmla="*/ 22 h 26"/>
                  <a:gd name="T8" fmla="*/ 5 w 26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5"/>
                    </a:moveTo>
                    <a:cubicBezTo>
                      <a:pt x="10" y="0"/>
                      <a:pt x="17" y="0"/>
                      <a:pt x="22" y="5"/>
                    </a:cubicBezTo>
                    <a:cubicBezTo>
                      <a:pt x="26" y="9"/>
                      <a:pt x="26" y="17"/>
                      <a:pt x="22" y="22"/>
                    </a:cubicBezTo>
                    <a:cubicBezTo>
                      <a:pt x="17" y="26"/>
                      <a:pt x="10" y="26"/>
                      <a:pt x="5" y="22"/>
                    </a:cubicBezTo>
                    <a:cubicBezTo>
                      <a:pt x="0" y="17"/>
                      <a:pt x="0" y="9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46" name="Freeform 36"/>
              <p:cNvSpPr>
                <a:spLocks/>
              </p:cNvSpPr>
              <p:nvPr/>
            </p:nvSpPr>
            <p:spPr bwMode="auto">
              <a:xfrm>
                <a:off x="4021" y="593"/>
                <a:ext cx="167" cy="167"/>
              </a:xfrm>
              <a:custGeom>
                <a:avLst/>
                <a:gdLst>
                  <a:gd name="T0" fmla="*/ 7 w 27"/>
                  <a:gd name="T1" fmla="*/ 4 h 27"/>
                  <a:gd name="T2" fmla="*/ 23 w 27"/>
                  <a:gd name="T3" fmla="*/ 7 h 27"/>
                  <a:gd name="T4" fmla="*/ 21 w 27"/>
                  <a:gd name="T5" fmla="*/ 23 h 27"/>
                  <a:gd name="T6" fmla="*/ 4 w 27"/>
                  <a:gd name="T7" fmla="*/ 21 h 27"/>
                  <a:gd name="T8" fmla="*/ 7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7" y="4"/>
                    </a:moveTo>
                    <a:cubicBezTo>
                      <a:pt x="12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47" name="Freeform 37"/>
              <p:cNvSpPr>
                <a:spLocks/>
              </p:cNvSpPr>
              <p:nvPr/>
            </p:nvSpPr>
            <p:spPr bwMode="auto">
              <a:xfrm>
                <a:off x="4132" y="760"/>
                <a:ext cx="173" cy="174"/>
              </a:xfrm>
              <a:custGeom>
                <a:avLst/>
                <a:gdLst>
                  <a:gd name="T0" fmla="*/ 8 w 28"/>
                  <a:gd name="T1" fmla="*/ 4 h 28"/>
                  <a:gd name="T2" fmla="*/ 24 w 28"/>
                  <a:gd name="T3" fmla="*/ 8 h 28"/>
                  <a:gd name="T4" fmla="*/ 20 w 28"/>
                  <a:gd name="T5" fmla="*/ 24 h 28"/>
                  <a:gd name="T6" fmla="*/ 4 w 28"/>
                  <a:gd name="T7" fmla="*/ 20 h 28"/>
                  <a:gd name="T8" fmla="*/ 8 w 2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8" y="4"/>
                    </a:moveTo>
                    <a:cubicBezTo>
                      <a:pt x="14" y="0"/>
                      <a:pt x="21" y="2"/>
                      <a:pt x="24" y="8"/>
                    </a:cubicBezTo>
                    <a:cubicBezTo>
                      <a:pt x="28" y="14"/>
                      <a:pt x="26" y="21"/>
                      <a:pt x="20" y="24"/>
                    </a:cubicBezTo>
                    <a:cubicBezTo>
                      <a:pt x="14" y="28"/>
                      <a:pt x="7" y="26"/>
                      <a:pt x="4" y="20"/>
                    </a:cubicBezTo>
                    <a:cubicBezTo>
                      <a:pt x="0" y="14"/>
                      <a:pt x="2" y="7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48" name="Freeform 38"/>
              <p:cNvSpPr>
                <a:spLocks/>
              </p:cNvSpPr>
              <p:nvPr/>
            </p:nvSpPr>
            <p:spPr bwMode="auto">
              <a:xfrm>
                <a:off x="4225" y="946"/>
                <a:ext cx="167" cy="167"/>
              </a:xfrm>
              <a:custGeom>
                <a:avLst/>
                <a:gdLst>
                  <a:gd name="T0" fmla="*/ 9 w 27"/>
                  <a:gd name="T1" fmla="*/ 2 h 27"/>
                  <a:gd name="T2" fmla="*/ 24 w 27"/>
                  <a:gd name="T3" fmla="*/ 9 h 27"/>
                  <a:gd name="T4" fmla="*/ 18 w 27"/>
                  <a:gd name="T5" fmla="*/ 24 h 27"/>
                  <a:gd name="T6" fmla="*/ 2 w 27"/>
                  <a:gd name="T7" fmla="*/ 18 h 27"/>
                  <a:gd name="T8" fmla="*/ 9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"/>
                    </a:moveTo>
                    <a:cubicBezTo>
                      <a:pt x="15" y="0"/>
                      <a:pt x="22" y="3"/>
                      <a:pt x="24" y="9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49" name="Freeform 39"/>
              <p:cNvSpPr>
                <a:spLocks/>
              </p:cNvSpPr>
              <p:nvPr/>
            </p:nvSpPr>
            <p:spPr bwMode="auto">
              <a:xfrm>
                <a:off x="4293" y="1138"/>
                <a:ext cx="161" cy="160"/>
              </a:xfrm>
              <a:custGeom>
                <a:avLst/>
                <a:gdLst>
                  <a:gd name="T0" fmla="*/ 10 w 26"/>
                  <a:gd name="T1" fmla="*/ 2 h 26"/>
                  <a:gd name="T2" fmla="*/ 24 w 26"/>
                  <a:gd name="T3" fmla="*/ 10 h 26"/>
                  <a:gd name="T4" fmla="*/ 16 w 26"/>
                  <a:gd name="T5" fmla="*/ 25 h 26"/>
                  <a:gd name="T6" fmla="*/ 1 w 26"/>
                  <a:gd name="T7" fmla="*/ 16 h 26"/>
                  <a:gd name="T8" fmla="*/ 10 w 26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0" y="2"/>
                    </a:moveTo>
                    <a:cubicBezTo>
                      <a:pt x="16" y="0"/>
                      <a:pt x="23" y="4"/>
                      <a:pt x="24" y="10"/>
                    </a:cubicBezTo>
                    <a:cubicBezTo>
                      <a:pt x="26" y="16"/>
                      <a:pt x="22" y="23"/>
                      <a:pt x="16" y="25"/>
                    </a:cubicBezTo>
                    <a:cubicBezTo>
                      <a:pt x="10" y="26"/>
                      <a:pt x="3" y="23"/>
                      <a:pt x="1" y="16"/>
                    </a:cubicBezTo>
                    <a:cubicBezTo>
                      <a:pt x="0" y="10"/>
                      <a:pt x="4" y="3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0" name="Freeform 40"/>
              <p:cNvSpPr>
                <a:spLocks/>
              </p:cNvSpPr>
              <p:nvPr/>
            </p:nvSpPr>
            <p:spPr bwMode="auto">
              <a:xfrm>
                <a:off x="4336" y="1342"/>
                <a:ext cx="155" cy="154"/>
              </a:xfrm>
              <a:custGeom>
                <a:avLst/>
                <a:gdLst>
                  <a:gd name="T0" fmla="*/ 11 w 25"/>
                  <a:gd name="T1" fmla="*/ 0 h 25"/>
                  <a:gd name="T2" fmla="*/ 24 w 25"/>
                  <a:gd name="T3" fmla="*/ 11 h 25"/>
                  <a:gd name="T4" fmla="*/ 14 w 25"/>
                  <a:gd name="T5" fmla="*/ 24 h 25"/>
                  <a:gd name="T6" fmla="*/ 1 w 25"/>
                  <a:gd name="T7" fmla="*/ 14 h 25"/>
                  <a:gd name="T8" fmla="*/ 11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1" y="0"/>
                    </a:moveTo>
                    <a:cubicBezTo>
                      <a:pt x="17" y="0"/>
                      <a:pt x="23" y="4"/>
                      <a:pt x="24" y="11"/>
                    </a:cubicBezTo>
                    <a:cubicBezTo>
                      <a:pt x="25" y="17"/>
                      <a:pt x="20" y="23"/>
                      <a:pt x="14" y="24"/>
                    </a:cubicBezTo>
                    <a:cubicBezTo>
                      <a:pt x="7" y="25"/>
                      <a:pt x="1" y="20"/>
                      <a:pt x="1" y="14"/>
                    </a:cubicBezTo>
                    <a:cubicBezTo>
                      <a:pt x="0" y="7"/>
                      <a:pt x="4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1" name="Oval 41"/>
              <p:cNvSpPr>
                <a:spLocks noChangeArrowheads="1"/>
              </p:cNvSpPr>
              <p:nvPr/>
            </p:nvSpPr>
            <p:spPr bwMode="auto">
              <a:xfrm>
                <a:off x="4355" y="1546"/>
                <a:ext cx="142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2" name="Freeform 42"/>
              <p:cNvSpPr>
                <a:spLocks/>
              </p:cNvSpPr>
              <p:nvPr/>
            </p:nvSpPr>
            <p:spPr bwMode="auto">
              <a:xfrm>
                <a:off x="4336" y="1744"/>
                <a:ext cx="155" cy="154"/>
              </a:xfrm>
              <a:custGeom>
                <a:avLst/>
                <a:gdLst>
                  <a:gd name="T0" fmla="*/ 14 w 25"/>
                  <a:gd name="T1" fmla="*/ 1 h 25"/>
                  <a:gd name="T2" fmla="*/ 24 w 25"/>
                  <a:gd name="T3" fmla="*/ 14 h 25"/>
                  <a:gd name="T4" fmla="*/ 11 w 25"/>
                  <a:gd name="T5" fmla="*/ 24 h 25"/>
                  <a:gd name="T6" fmla="*/ 1 w 25"/>
                  <a:gd name="T7" fmla="*/ 11 h 25"/>
                  <a:gd name="T8" fmla="*/ 14 w 2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4" y="1"/>
                    </a:moveTo>
                    <a:cubicBezTo>
                      <a:pt x="20" y="2"/>
                      <a:pt x="25" y="7"/>
                      <a:pt x="24" y="14"/>
                    </a:cubicBezTo>
                    <a:cubicBezTo>
                      <a:pt x="23" y="21"/>
                      <a:pt x="17" y="25"/>
                      <a:pt x="11" y="24"/>
                    </a:cubicBezTo>
                    <a:cubicBezTo>
                      <a:pt x="4" y="23"/>
                      <a:pt x="0" y="17"/>
                      <a:pt x="1" y="11"/>
                    </a:cubicBezTo>
                    <a:cubicBezTo>
                      <a:pt x="1" y="4"/>
                      <a:pt x="7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3" name="Freeform 43"/>
              <p:cNvSpPr>
                <a:spLocks/>
              </p:cNvSpPr>
              <p:nvPr/>
            </p:nvSpPr>
            <p:spPr bwMode="auto">
              <a:xfrm>
                <a:off x="4293" y="1935"/>
                <a:ext cx="161" cy="167"/>
              </a:xfrm>
              <a:custGeom>
                <a:avLst/>
                <a:gdLst>
                  <a:gd name="T0" fmla="*/ 16 w 26"/>
                  <a:gd name="T1" fmla="*/ 2 h 27"/>
                  <a:gd name="T2" fmla="*/ 24 w 26"/>
                  <a:gd name="T3" fmla="*/ 17 h 27"/>
                  <a:gd name="T4" fmla="*/ 10 w 26"/>
                  <a:gd name="T5" fmla="*/ 25 h 27"/>
                  <a:gd name="T6" fmla="*/ 1 w 26"/>
                  <a:gd name="T7" fmla="*/ 10 h 27"/>
                  <a:gd name="T8" fmla="*/ 16 w 2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6" y="2"/>
                    </a:moveTo>
                    <a:cubicBezTo>
                      <a:pt x="22" y="4"/>
                      <a:pt x="26" y="10"/>
                      <a:pt x="24" y="17"/>
                    </a:cubicBezTo>
                    <a:cubicBezTo>
                      <a:pt x="23" y="23"/>
                      <a:pt x="16" y="27"/>
                      <a:pt x="10" y="25"/>
                    </a:cubicBezTo>
                    <a:cubicBezTo>
                      <a:pt x="4" y="23"/>
                      <a:pt x="0" y="17"/>
                      <a:pt x="1" y="10"/>
                    </a:cubicBezTo>
                    <a:cubicBezTo>
                      <a:pt x="3" y="4"/>
                      <a:pt x="10" y="0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4" name="Freeform 44"/>
              <p:cNvSpPr>
                <a:spLocks/>
              </p:cNvSpPr>
              <p:nvPr/>
            </p:nvSpPr>
            <p:spPr bwMode="auto">
              <a:xfrm>
                <a:off x="4225" y="2127"/>
                <a:ext cx="167" cy="167"/>
              </a:xfrm>
              <a:custGeom>
                <a:avLst/>
                <a:gdLst>
                  <a:gd name="T0" fmla="*/ 18 w 27"/>
                  <a:gd name="T1" fmla="*/ 2 h 27"/>
                  <a:gd name="T2" fmla="*/ 24 w 27"/>
                  <a:gd name="T3" fmla="*/ 18 h 27"/>
                  <a:gd name="T4" fmla="*/ 9 w 27"/>
                  <a:gd name="T5" fmla="*/ 24 h 27"/>
                  <a:gd name="T6" fmla="*/ 2 w 27"/>
                  <a:gd name="T7" fmla="*/ 9 h 27"/>
                  <a:gd name="T8" fmla="*/ 18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"/>
                    </a:move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5" name="Freeform 45"/>
              <p:cNvSpPr>
                <a:spLocks/>
              </p:cNvSpPr>
              <p:nvPr/>
            </p:nvSpPr>
            <p:spPr bwMode="auto">
              <a:xfrm>
                <a:off x="4132" y="2306"/>
                <a:ext cx="173" cy="167"/>
              </a:xfrm>
              <a:custGeom>
                <a:avLst/>
                <a:gdLst>
                  <a:gd name="T0" fmla="*/ 20 w 28"/>
                  <a:gd name="T1" fmla="*/ 3 h 27"/>
                  <a:gd name="T2" fmla="*/ 24 w 28"/>
                  <a:gd name="T3" fmla="*/ 20 h 27"/>
                  <a:gd name="T4" fmla="*/ 8 w 28"/>
                  <a:gd name="T5" fmla="*/ 24 h 27"/>
                  <a:gd name="T6" fmla="*/ 4 w 28"/>
                  <a:gd name="T7" fmla="*/ 8 h 27"/>
                  <a:gd name="T8" fmla="*/ 20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0" y="3"/>
                    </a:moveTo>
                    <a:cubicBezTo>
                      <a:pt x="26" y="7"/>
                      <a:pt x="28" y="14"/>
                      <a:pt x="24" y="20"/>
                    </a:cubicBezTo>
                    <a:cubicBezTo>
                      <a:pt x="21" y="25"/>
                      <a:pt x="14" y="27"/>
                      <a:pt x="8" y="24"/>
                    </a:cubicBezTo>
                    <a:cubicBezTo>
                      <a:pt x="2" y="21"/>
                      <a:pt x="0" y="14"/>
                      <a:pt x="4" y="8"/>
                    </a:cubicBezTo>
                    <a:cubicBezTo>
                      <a:pt x="7" y="2"/>
                      <a:pt x="1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6" name="Freeform 46"/>
              <p:cNvSpPr>
                <a:spLocks/>
              </p:cNvSpPr>
              <p:nvPr/>
            </p:nvSpPr>
            <p:spPr bwMode="auto">
              <a:xfrm>
                <a:off x="4021" y="2473"/>
                <a:ext cx="167" cy="167"/>
              </a:xfrm>
              <a:custGeom>
                <a:avLst/>
                <a:gdLst>
                  <a:gd name="T0" fmla="*/ 21 w 27"/>
                  <a:gd name="T1" fmla="*/ 4 h 27"/>
                  <a:gd name="T2" fmla="*/ 23 w 27"/>
                  <a:gd name="T3" fmla="*/ 21 h 27"/>
                  <a:gd name="T4" fmla="*/ 7 w 27"/>
                  <a:gd name="T5" fmla="*/ 23 h 27"/>
                  <a:gd name="T6" fmla="*/ 4 w 27"/>
                  <a:gd name="T7" fmla="*/ 7 h 27"/>
                  <a:gd name="T8" fmla="*/ 21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4"/>
                    </a:move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7" name="Freeform 47"/>
              <p:cNvSpPr>
                <a:spLocks/>
              </p:cNvSpPr>
              <p:nvPr/>
            </p:nvSpPr>
            <p:spPr bwMode="auto">
              <a:xfrm>
                <a:off x="3891" y="2628"/>
                <a:ext cx="161" cy="167"/>
              </a:xfrm>
              <a:custGeom>
                <a:avLst/>
                <a:gdLst>
                  <a:gd name="T0" fmla="*/ 22 w 26"/>
                  <a:gd name="T1" fmla="*/ 5 h 27"/>
                  <a:gd name="T2" fmla="*/ 22 w 26"/>
                  <a:gd name="T3" fmla="*/ 22 h 27"/>
                  <a:gd name="T4" fmla="*/ 5 w 26"/>
                  <a:gd name="T5" fmla="*/ 22 h 27"/>
                  <a:gd name="T6" fmla="*/ 5 w 26"/>
                  <a:gd name="T7" fmla="*/ 5 h 27"/>
                  <a:gd name="T8" fmla="*/ 22 w 2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2" y="5"/>
                    </a:moveTo>
                    <a:cubicBezTo>
                      <a:pt x="26" y="10"/>
                      <a:pt x="26" y="17"/>
                      <a:pt x="22" y="22"/>
                    </a:cubicBezTo>
                    <a:cubicBezTo>
                      <a:pt x="17" y="27"/>
                      <a:pt x="10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8" name="Freeform 48"/>
              <p:cNvSpPr>
                <a:spLocks/>
              </p:cNvSpPr>
              <p:nvPr/>
            </p:nvSpPr>
            <p:spPr bwMode="auto">
              <a:xfrm>
                <a:off x="3736" y="2764"/>
                <a:ext cx="167" cy="161"/>
              </a:xfrm>
              <a:custGeom>
                <a:avLst/>
                <a:gdLst>
                  <a:gd name="T0" fmla="*/ 23 w 27"/>
                  <a:gd name="T1" fmla="*/ 6 h 26"/>
                  <a:gd name="T2" fmla="*/ 21 w 27"/>
                  <a:gd name="T3" fmla="*/ 22 h 26"/>
                  <a:gd name="T4" fmla="*/ 4 w 27"/>
                  <a:gd name="T5" fmla="*/ 20 h 26"/>
                  <a:gd name="T6" fmla="*/ 7 w 27"/>
                  <a:gd name="T7" fmla="*/ 4 h 26"/>
                  <a:gd name="T8" fmla="*/ 23 w 27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6"/>
                    </a:moveTo>
                    <a:cubicBezTo>
                      <a:pt x="27" y="11"/>
                      <a:pt x="26" y="18"/>
                      <a:pt x="21" y="22"/>
                    </a:cubicBezTo>
                    <a:cubicBezTo>
                      <a:pt x="16" y="26"/>
                      <a:pt x="8" y="26"/>
                      <a:pt x="4" y="20"/>
                    </a:cubicBezTo>
                    <a:cubicBezTo>
                      <a:pt x="0" y="15"/>
                      <a:pt x="1" y="8"/>
                      <a:pt x="7" y="4"/>
                    </a:cubicBezTo>
                    <a:cubicBezTo>
                      <a:pt x="12" y="0"/>
                      <a:pt x="19" y="1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9" name="Freeform 49"/>
              <p:cNvSpPr>
                <a:spLocks/>
              </p:cNvSpPr>
              <p:nvPr/>
            </p:nvSpPr>
            <p:spPr bwMode="auto">
              <a:xfrm>
                <a:off x="3569" y="2875"/>
                <a:ext cx="167" cy="167"/>
              </a:xfrm>
              <a:custGeom>
                <a:avLst/>
                <a:gdLst>
                  <a:gd name="T0" fmla="*/ 24 w 27"/>
                  <a:gd name="T1" fmla="*/ 7 h 27"/>
                  <a:gd name="T2" fmla="*/ 20 w 27"/>
                  <a:gd name="T3" fmla="*/ 24 h 27"/>
                  <a:gd name="T4" fmla="*/ 3 w 27"/>
                  <a:gd name="T5" fmla="*/ 19 h 27"/>
                  <a:gd name="T6" fmla="*/ 8 w 27"/>
                  <a:gd name="T7" fmla="*/ 3 h 27"/>
                  <a:gd name="T8" fmla="*/ 24 w 27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7"/>
                    </a:move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ubicBezTo>
                      <a:pt x="0" y="13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60" name="Freeform 50"/>
              <p:cNvSpPr>
                <a:spLocks/>
              </p:cNvSpPr>
              <p:nvPr/>
            </p:nvSpPr>
            <p:spPr bwMode="auto">
              <a:xfrm>
                <a:off x="3390" y="2962"/>
                <a:ext cx="167" cy="167"/>
              </a:xfrm>
              <a:custGeom>
                <a:avLst/>
                <a:gdLst>
                  <a:gd name="T0" fmla="*/ 24 w 27"/>
                  <a:gd name="T1" fmla="*/ 9 h 27"/>
                  <a:gd name="T2" fmla="*/ 18 w 27"/>
                  <a:gd name="T3" fmla="*/ 25 h 27"/>
                  <a:gd name="T4" fmla="*/ 2 w 27"/>
                  <a:gd name="T5" fmla="*/ 18 h 27"/>
                  <a:gd name="T6" fmla="*/ 9 w 27"/>
                  <a:gd name="T7" fmla="*/ 3 h 27"/>
                  <a:gd name="T8" fmla="*/ 24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9"/>
                    </a:moveTo>
                    <a:cubicBezTo>
                      <a:pt x="27" y="15"/>
                      <a:pt x="24" y="22"/>
                      <a:pt x="18" y="25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3"/>
                    </a:cubicBezTo>
                    <a:cubicBezTo>
                      <a:pt x="15" y="0"/>
                      <a:pt x="22" y="3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61" name="Freeform 51"/>
              <p:cNvSpPr>
                <a:spLocks/>
              </p:cNvSpPr>
              <p:nvPr/>
            </p:nvSpPr>
            <p:spPr bwMode="auto">
              <a:xfrm>
                <a:off x="3198" y="3030"/>
                <a:ext cx="167" cy="160"/>
              </a:xfrm>
              <a:custGeom>
                <a:avLst/>
                <a:gdLst>
                  <a:gd name="T0" fmla="*/ 25 w 27"/>
                  <a:gd name="T1" fmla="*/ 10 h 26"/>
                  <a:gd name="T2" fmla="*/ 16 w 27"/>
                  <a:gd name="T3" fmla="*/ 25 h 26"/>
                  <a:gd name="T4" fmla="*/ 2 w 27"/>
                  <a:gd name="T5" fmla="*/ 16 h 26"/>
                  <a:gd name="T6" fmla="*/ 10 w 27"/>
                  <a:gd name="T7" fmla="*/ 2 h 26"/>
                  <a:gd name="T8" fmla="*/ 25 w 27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5" y="10"/>
                    </a:moveTo>
                    <a:cubicBezTo>
                      <a:pt x="27" y="16"/>
                      <a:pt x="23" y="23"/>
                      <a:pt x="16" y="25"/>
                    </a:cubicBezTo>
                    <a:cubicBezTo>
                      <a:pt x="10" y="26"/>
                      <a:pt x="4" y="23"/>
                      <a:pt x="2" y="16"/>
                    </a:cubicBezTo>
                    <a:cubicBezTo>
                      <a:pt x="0" y="10"/>
                      <a:pt x="4" y="3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62" name="Freeform 52"/>
              <p:cNvSpPr>
                <a:spLocks/>
              </p:cNvSpPr>
              <p:nvPr/>
            </p:nvSpPr>
            <p:spPr bwMode="auto">
              <a:xfrm>
                <a:off x="3007" y="3073"/>
                <a:ext cx="154" cy="155"/>
              </a:xfrm>
              <a:custGeom>
                <a:avLst/>
                <a:gdLst>
                  <a:gd name="T0" fmla="*/ 24 w 25"/>
                  <a:gd name="T1" fmla="*/ 11 h 25"/>
                  <a:gd name="T2" fmla="*/ 14 w 25"/>
                  <a:gd name="T3" fmla="*/ 24 h 25"/>
                  <a:gd name="T4" fmla="*/ 0 w 25"/>
                  <a:gd name="T5" fmla="*/ 14 h 25"/>
                  <a:gd name="T6" fmla="*/ 11 w 25"/>
                  <a:gd name="T7" fmla="*/ 1 h 25"/>
                  <a:gd name="T8" fmla="*/ 24 w 25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4" y="11"/>
                    </a:moveTo>
                    <a:cubicBezTo>
                      <a:pt x="25" y="18"/>
                      <a:pt x="20" y="23"/>
                      <a:pt x="14" y="24"/>
                    </a:cubicBezTo>
                    <a:cubicBezTo>
                      <a:pt x="7" y="25"/>
                      <a:pt x="1" y="21"/>
                      <a:pt x="0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565" name="Text Placeholder 17"/>
          <p:cNvSpPr txBox="1">
            <a:spLocks/>
          </p:cNvSpPr>
          <p:nvPr/>
        </p:nvSpPr>
        <p:spPr>
          <a:xfrm>
            <a:off x="-285082" y="1820476"/>
            <a:ext cx="2512124" cy="170096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>
              <a:latin typeface="Calibri"/>
              <a:cs typeface="Calibri"/>
            </a:endParaRPr>
          </a:p>
          <a:p>
            <a:pPr algn="ctr"/>
            <a:r>
              <a:rPr lang="en-US" sz="3200" b="1" i="1" dirty="0" smtClean="0">
                <a:solidFill>
                  <a:srgbClr val="44A0B2"/>
                </a:solidFill>
                <a:latin typeface="Calibri"/>
                <a:cs typeface="Calibri"/>
              </a:rPr>
              <a:t>77%</a:t>
            </a:r>
            <a:endParaRPr lang="en-US" sz="3200" b="1" i="1" dirty="0">
              <a:solidFill>
                <a:srgbClr val="44A0B2"/>
              </a:solidFill>
              <a:latin typeface="Calibri"/>
              <a:cs typeface="Calibri"/>
            </a:endParaRPr>
          </a:p>
        </p:txBody>
      </p:sp>
      <p:sp>
        <p:nvSpPr>
          <p:cNvPr id="566" name="Text Placeholder 17"/>
          <p:cNvSpPr txBox="1">
            <a:spLocks/>
          </p:cNvSpPr>
          <p:nvPr/>
        </p:nvSpPr>
        <p:spPr>
          <a:xfrm>
            <a:off x="7310155" y="3366832"/>
            <a:ext cx="1865948" cy="54865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2"/>
                </a:solidFill>
                <a:latin typeface="Calibri"/>
                <a:cs typeface="Calibri"/>
              </a:rPr>
              <a:t>Families </a:t>
            </a:r>
          </a:p>
          <a:p>
            <a:pPr algn="ctr"/>
            <a:r>
              <a:rPr lang="en-US" sz="1800" dirty="0" smtClean="0">
                <a:solidFill>
                  <a:schemeClr val="tx2"/>
                </a:solidFill>
                <a:latin typeface="Calibri"/>
                <a:cs typeface="Calibri"/>
              </a:rPr>
              <a:t>(Children in HH)</a:t>
            </a:r>
          </a:p>
          <a:p>
            <a:endParaRPr lang="en-US" sz="1800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584" y="915566"/>
            <a:ext cx="551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% of audience that </a:t>
            </a:r>
            <a:r>
              <a:rPr lang="en-GB" dirty="0" smtClean="0">
                <a:solidFill>
                  <a:schemeClr val="tx2"/>
                </a:solidFill>
              </a:rPr>
              <a:t>consumes </a:t>
            </a:r>
            <a:r>
              <a:rPr lang="en-GB" dirty="0" smtClean="0">
                <a:solidFill>
                  <a:schemeClr val="tx2"/>
                </a:solidFill>
              </a:rPr>
              <a:t>magazine media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2498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Growth titles – Monthly magazines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0" y="1491630"/>
            <a:ext cx="14097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03" y="1491630"/>
            <a:ext cx="14287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506" y="1491630"/>
            <a:ext cx="14287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09" y="1491630"/>
            <a:ext cx="14097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62" y="1491630"/>
            <a:ext cx="14097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3956" y="92761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1</a:t>
            </a:r>
            <a:r>
              <a:rPr lang="en-GB" sz="2000" b="1" dirty="0" smtClean="0">
                <a:solidFill>
                  <a:schemeClr val="accent2"/>
                </a:solidFill>
              </a:rPr>
              <a:t>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6134" y="92761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2</a:t>
            </a:r>
            <a:r>
              <a:rPr lang="en-GB" sz="2000" b="1" dirty="0" smtClean="0">
                <a:solidFill>
                  <a:schemeClr val="accent2"/>
                </a:solidFill>
              </a:rPr>
              <a:t>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7837" y="92761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3</a:t>
            </a:r>
            <a:r>
              <a:rPr lang="en-GB" sz="2000" b="1" dirty="0" smtClean="0">
                <a:solidFill>
                  <a:schemeClr val="accent2"/>
                </a:solidFill>
              </a:rPr>
              <a:t>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0015" y="92761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4</a:t>
            </a:r>
            <a:r>
              <a:rPr lang="en-GB" sz="2000" b="1" dirty="0" smtClean="0">
                <a:solidFill>
                  <a:schemeClr val="accent2"/>
                </a:solidFill>
              </a:rPr>
              <a:t>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2668" y="92761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5</a:t>
            </a:r>
            <a:r>
              <a:rPr lang="en-GB" sz="2000" b="1" dirty="0" smtClean="0">
                <a:solidFill>
                  <a:schemeClr val="accent2"/>
                </a:solidFill>
              </a:rPr>
              <a:t>.</a:t>
            </a:r>
            <a:endParaRPr lang="en-GB" b="1" dirty="0">
              <a:solidFill>
                <a:schemeClr val="accent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76273" y="3788265"/>
            <a:ext cx="907454" cy="891249"/>
            <a:chOff x="769975" y="1149540"/>
            <a:chExt cx="1720856" cy="1717687"/>
          </a:xfrm>
        </p:grpSpPr>
        <p:sp>
          <p:nvSpPr>
            <p:cNvPr id="15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48393" y="4003057"/>
            <a:ext cx="96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1"/>
                </a:solidFill>
              </a:rPr>
              <a:t>+29%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478451" y="3788265"/>
            <a:ext cx="907454" cy="891249"/>
            <a:chOff x="769975" y="1149540"/>
            <a:chExt cx="1720856" cy="1717687"/>
          </a:xfrm>
        </p:grpSpPr>
        <p:sp>
          <p:nvSpPr>
            <p:cNvPr id="65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2450571" y="4003057"/>
            <a:ext cx="96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1"/>
                </a:solidFill>
              </a:rPr>
              <a:t>+27%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4090154" y="3788265"/>
            <a:ext cx="907454" cy="891249"/>
            <a:chOff x="769975" y="1149540"/>
            <a:chExt cx="1720856" cy="1717687"/>
          </a:xfrm>
        </p:grpSpPr>
        <p:sp>
          <p:nvSpPr>
            <p:cNvPr id="115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4062274" y="4003057"/>
            <a:ext cx="96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1"/>
                </a:solidFill>
              </a:rPr>
              <a:t>+22%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5692332" y="3788265"/>
            <a:ext cx="907454" cy="891249"/>
            <a:chOff x="769975" y="1149540"/>
            <a:chExt cx="1720856" cy="1717687"/>
          </a:xfrm>
        </p:grpSpPr>
        <p:sp>
          <p:nvSpPr>
            <p:cNvPr id="165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5664452" y="4003057"/>
            <a:ext cx="96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1"/>
                </a:solidFill>
              </a:rPr>
              <a:t>+21%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7284985" y="3788265"/>
            <a:ext cx="907454" cy="891249"/>
            <a:chOff x="769975" y="1149540"/>
            <a:chExt cx="1720856" cy="1717687"/>
          </a:xfrm>
        </p:grpSpPr>
        <p:sp>
          <p:nvSpPr>
            <p:cNvPr id="215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63" name="TextBox 262"/>
          <p:cNvSpPr txBox="1"/>
          <p:nvPr/>
        </p:nvSpPr>
        <p:spPr>
          <a:xfrm>
            <a:off x="7257105" y="4003057"/>
            <a:ext cx="96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1"/>
                </a:solidFill>
              </a:rPr>
              <a:t>+19%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12161" y="492338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Source: NRS </a:t>
            </a:r>
            <a:r>
              <a:rPr lang="en-US" sz="800" dirty="0" smtClean="0">
                <a:solidFill>
                  <a:prstClr val="white"/>
                </a:solidFill>
              </a:rPr>
              <a:t>PADD  April 2015 – March 2016</a:t>
            </a:r>
            <a:endParaRPr lang="en-US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2087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Growth titles – Monthly magazines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33956" y="92761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6</a:t>
            </a:r>
            <a:r>
              <a:rPr lang="en-GB" sz="2000" b="1" dirty="0" smtClean="0">
                <a:solidFill>
                  <a:schemeClr val="accent2"/>
                </a:solidFill>
              </a:rPr>
              <a:t>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6134" y="92761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7</a:t>
            </a:r>
            <a:r>
              <a:rPr lang="en-GB" sz="2000" b="1" dirty="0" smtClean="0">
                <a:solidFill>
                  <a:schemeClr val="accent2"/>
                </a:solidFill>
              </a:rPr>
              <a:t>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7837" y="92761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8</a:t>
            </a:r>
            <a:r>
              <a:rPr lang="en-GB" sz="2000" b="1" dirty="0" smtClean="0">
                <a:solidFill>
                  <a:schemeClr val="accent2"/>
                </a:solidFill>
              </a:rPr>
              <a:t>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0015" y="92761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9</a:t>
            </a:r>
            <a:r>
              <a:rPr lang="en-GB" sz="2000" b="1" dirty="0" smtClean="0">
                <a:solidFill>
                  <a:schemeClr val="accent2"/>
                </a:solidFill>
              </a:rPr>
              <a:t>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2668" y="92761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10</a:t>
            </a:r>
            <a:r>
              <a:rPr lang="en-GB" sz="2000" b="1" dirty="0" smtClean="0">
                <a:solidFill>
                  <a:schemeClr val="accent2"/>
                </a:solidFill>
              </a:rPr>
              <a:t>.</a:t>
            </a:r>
            <a:endParaRPr lang="en-GB" b="1" dirty="0">
              <a:solidFill>
                <a:schemeClr val="accent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76273" y="3788265"/>
            <a:ext cx="907454" cy="891249"/>
            <a:chOff x="769975" y="1149540"/>
            <a:chExt cx="1720856" cy="1717687"/>
          </a:xfrm>
        </p:grpSpPr>
        <p:sp>
          <p:nvSpPr>
            <p:cNvPr id="15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48393" y="4003057"/>
            <a:ext cx="96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1"/>
                </a:solidFill>
              </a:rPr>
              <a:t>+14%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478451" y="3788265"/>
            <a:ext cx="907454" cy="891249"/>
            <a:chOff x="769975" y="1149540"/>
            <a:chExt cx="1720856" cy="1717687"/>
          </a:xfrm>
        </p:grpSpPr>
        <p:sp>
          <p:nvSpPr>
            <p:cNvPr id="65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2450571" y="4003057"/>
            <a:ext cx="96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1"/>
                </a:solidFill>
              </a:rPr>
              <a:t>+11%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4090154" y="3788265"/>
            <a:ext cx="907454" cy="891249"/>
            <a:chOff x="769975" y="1149540"/>
            <a:chExt cx="1720856" cy="1717687"/>
          </a:xfrm>
        </p:grpSpPr>
        <p:sp>
          <p:nvSpPr>
            <p:cNvPr id="115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4062274" y="4003057"/>
            <a:ext cx="96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1"/>
                </a:solidFill>
              </a:rPr>
              <a:t>+11%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5692332" y="3788265"/>
            <a:ext cx="907454" cy="891249"/>
            <a:chOff x="769975" y="1149540"/>
            <a:chExt cx="1720856" cy="1717687"/>
          </a:xfrm>
        </p:grpSpPr>
        <p:sp>
          <p:nvSpPr>
            <p:cNvPr id="165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5664452" y="4003057"/>
            <a:ext cx="96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1"/>
                </a:solidFill>
              </a:rPr>
              <a:t>+11%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7284985" y="3788265"/>
            <a:ext cx="907454" cy="891249"/>
            <a:chOff x="769975" y="1149540"/>
            <a:chExt cx="1720856" cy="1717687"/>
          </a:xfrm>
        </p:grpSpPr>
        <p:sp>
          <p:nvSpPr>
            <p:cNvPr id="215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63" name="TextBox 262"/>
          <p:cNvSpPr txBox="1"/>
          <p:nvPr/>
        </p:nvSpPr>
        <p:spPr>
          <a:xfrm>
            <a:off x="7257105" y="4003057"/>
            <a:ext cx="96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1"/>
                </a:solidFill>
              </a:rPr>
              <a:t>+10%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2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1155"/>
            <a:ext cx="1428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05" y="1501155"/>
            <a:ext cx="14001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75" y="1501155"/>
            <a:ext cx="14192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695" y="1501155"/>
            <a:ext cx="1428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41" y="1501155"/>
            <a:ext cx="1467409" cy="194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" name="Rectangle 268"/>
          <p:cNvSpPr/>
          <p:nvPr/>
        </p:nvSpPr>
        <p:spPr>
          <a:xfrm>
            <a:off x="12161" y="492338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Source: NRS </a:t>
            </a:r>
            <a:r>
              <a:rPr lang="en-US" sz="800" dirty="0" smtClean="0">
                <a:solidFill>
                  <a:prstClr val="white"/>
                </a:solidFill>
              </a:rPr>
              <a:t>PADD  April 2015 – March 2016</a:t>
            </a:r>
            <a:endParaRPr lang="en-US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7150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4"/>
          <p:cNvSpPr>
            <a:spLocks noGrp="1"/>
          </p:cNvSpPr>
          <p:nvPr>
            <p:ph type="title"/>
          </p:nvPr>
        </p:nvSpPr>
        <p:spPr>
          <a:xfrm>
            <a:off x="753524" y="192155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Magazine media At a glance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61" y="492338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Source: NRS </a:t>
            </a:r>
            <a:r>
              <a:rPr lang="en-US" sz="800" dirty="0" smtClean="0">
                <a:solidFill>
                  <a:prstClr val="white"/>
                </a:solidFill>
              </a:rPr>
              <a:t>PADD  April 2015 – March 2016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1396" y="1922918"/>
            <a:ext cx="18763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9456A"/>
                </a:solidFill>
                <a:cs typeface="Calibri"/>
              </a:rPr>
              <a:t>Magazine </a:t>
            </a:r>
          </a:p>
          <a:p>
            <a:pPr algn="ctr"/>
            <a:r>
              <a:rPr lang="en-US" dirty="0">
                <a:solidFill>
                  <a:srgbClr val="09456A"/>
                </a:solidFill>
                <a:cs typeface="Calibri"/>
              </a:rPr>
              <a:t>media reaches</a:t>
            </a:r>
          </a:p>
          <a:p>
            <a:pPr algn="ctr"/>
            <a:r>
              <a:rPr lang="en-US" b="1" dirty="0">
                <a:solidFill>
                  <a:srgbClr val="E61D72"/>
                </a:solidFill>
                <a:cs typeface="Calibri"/>
              </a:rPr>
              <a:t>37 million </a:t>
            </a:r>
          </a:p>
          <a:p>
            <a:pPr algn="ctr"/>
            <a:r>
              <a:rPr lang="en-US" dirty="0">
                <a:solidFill>
                  <a:srgbClr val="09456A"/>
                </a:solidFill>
                <a:cs typeface="Calibri"/>
              </a:rPr>
              <a:t>adults every </a:t>
            </a:r>
          </a:p>
          <a:p>
            <a:pPr algn="ctr"/>
            <a:r>
              <a:rPr lang="en-US" dirty="0">
                <a:solidFill>
                  <a:srgbClr val="09456A"/>
                </a:solidFill>
                <a:cs typeface="Calibri"/>
              </a:rPr>
              <a:t>month</a:t>
            </a: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2529306" y="1685817"/>
            <a:ext cx="1970686" cy="1966053"/>
            <a:chOff x="1263" y="0"/>
            <a:chExt cx="3234" cy="324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4"/>
          <p:cNvGrpSpPr>
            <a:grpSpLocks noChangeAspect="1"/>
          </p:cNvGrpSpPr>
          <p:nvPr/>
        </p:nvGrpSpPr>
        <p:grpSpPr bwMode="auto">
          <a:xfrm>
            <a:off x="242483" y="1654523"/>
            <a:ext cx="2002053" cy="1997347"/>
            <a:chOff x="1263" y="0"/>
            <a:chExt cx="3234" cy="324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22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3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4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5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6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7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8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9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0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1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3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4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5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6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7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8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9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0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1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2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3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5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6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7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8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9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0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1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2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3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4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5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6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7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8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9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0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1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2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3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4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5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6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7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8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9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0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1" name="Group 4"/>
          <p:cNvGrpSpPr>
            <a:grpSpLocks noChangeAspect="1"/>
          </p:cNvGrpSpPr>
          <p:nvPr/>
        </p:nvGrpSpPr>
        <p:grpSpPr bwMode="auto">
          <a:xfrm>
            <a:off x="4749031" y="1696565"/>
            <a:ext cx="1959909" cy="1955303"/>
            <a:chOff x="1263" y="0"/>
            <a:chExt cx="3234" cy="324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72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3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4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5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6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7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8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9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0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1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2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3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4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0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1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2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3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4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5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6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2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3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4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5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6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7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8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9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0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1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2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3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4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5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6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7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8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9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0" name="Group 4"/>
          <p:cNvGrpSpPr>
            <a:grpSpLocks noChangeAspect="1"/>
          </p:cNvGrpSpPr>
          <p:nvPr/>
        </p:nvGrpSpPr>
        <p:grpSpPr bwMode="auto">
          <a:xfrm>
            <a:off x="6910451" y="1658919"/>
            <a:ext cx="1982028" cy="1977369"/>
            <a:chOff x="1263" y="0"/>
            <a:chExt cx="3234" cy="324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21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2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3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4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5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6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7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8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9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0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1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2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3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4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5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6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7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8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9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0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1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2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3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5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6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7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8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9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0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1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2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3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4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5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6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7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8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9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0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1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69" name="Rectangle 368"/>
          <p:cNvSpPr/>
          <p:nvPr/>
        </p:nvSpPr>
        <p:spPr>
          <a:xfrm>
            <a:off x="4659285" y="1886188"/>
            <a:ext cx="20729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9456A"/>
                </a:solidFill>
                <a:cs typeface="Calibri"/>
              </a:rPr>
              <a:t>Print </a:t>
            </a:r>
          </a:p>
          <a:p>
            <a:pPr algn="ctr"/>
            <a:r>
              <a:rPr lang="en-US" dirty="0">
                <a:solidFill>
                  <a:srgbClr val="09456A"/>
                </a:solidFill>
                <a:cs typeface="Calibri"/>
              </a:rPr>
              <a:t>magazines reach almost </a:t>
            </a:r>
          </a:p>
          <a:p>
            <a:pPr algn="ctr"/>
            <a:r>
              <a:rPr lang="en-US" b="1" dirty="0">
                <a:solidFill>
                  <a:srgbClr val="E61D72"/>
                </a:solidFill>
                <a:cs typeface="Calibri"/>
              </a:rPr>
              <a:t>30 million </a:t>
            </a:r>
            <a:r>
              <a:rPr lang="en-US" dirty="0">
                <a:solidFill>
                  <a:srgbClr val="09456A"/>
                </a:solidFill>
                <a:cs typeface="Calibri"/>
              </a:rPr>
              <a:t>adults every month</a:t>
            </a:r>
          </a:p>
        </p:txBody>
      </p:sp>
      <p:sp>
        <p:nvSpPr>
          <p:cNvPr id="371" name="Rectangle 370"/>
          <p:cNvSpPr/>
          <p:nvPr/>
        </p:nvSpPr>
        <p:spPr>
          <a:xfrm>
            <a:off x="6936804" y="1989189"/>
            <a:ext cx="19556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61D72"/>
                </a:solidFill>
                <a:cs typeface="Calibri"/>
              </a:rPr>
              <a:t>16 </a:t>
            </a:r>
            <a:r>
              <a:rPr lang="en-US" sz="1600" b="1" dirty="0">
                <a:solidFill>
                  <a:srgbClr val="E61D72"/>
                </a:solidFill>
                <a:cs typeface="Calibri"/>
              </a:rPr>
              <a:t>million </a:t>
            </a:r>
          </a:p>
          <a:p>
            <a:pPr algn="ctr"/>
            <a:r>
              <a:rPr lang="en-US" dirty="0">
                <a:solidFill>
                  <a:srgbClr val="09456A"/>
                </a:solidFill>
                <a:cs typeface="Calibri"/>
              </a:rPr>
              <a:t>adults engage with </a:t>
            </a:r>
          </a:p>
          <a:p>
            <a:pPr algn="ctr"/>
            <a:r>
              <a:rPr lang="en-US" dirty="0">
                <a:solidFill>
                  <a:srgbClr val="09456A"/>
                </a:solidFill>
                <a:cs typeface="Calibri"/>
              </a:rPr>
              <a:t>magazine </a:t>
            </a:r>
            <a:r>
              <a:rPr lang="en-US" dirty="0" smtClean="0">
                <a:solidFill>
                  <a:srgbClr val="09456A"/>
                </a:solidFill>
                <a:cs typeface="Calibri"/>
              </a:rPr>
              <a:t>media on mobile every </a:t>
            </a:r>
            <a:endParaRPr lang="en-US" dirty="0">
              <a:solidFill>
                <a:srgbClr val="09456A"/>
              </a:solidFill>
              <a:cs typeface="Calibri"/>
            </a:endParaRPr>
          </a:p>
          <a:p>
            <a:pPr algn="ctr"/>
            <a:r>
              <a:rPr lang="en-US" dirty="0">
                <a:solidFill>
                  <a:srgbClr val="09456A"/>
                </a:solidFill>
                <a:cs typeface="Calibri"/>
              </a:rPr>
              <a:t>month</a:t>
            </a:r>
          </a:p>
        </p:txBody>
      </p:sp>
      <p:sp>
        <p:nvSpPr>
          <p:cNvPr id="372" name="Rectangle 371"/>
          <p:cNvSpPr/>
          <p:nvPr/>
        </p:nvSpPr>
        <p:spPr>
          <a:xfrm>
            <a:off x="179512" y="1848736"/>
            <a:ext cx="21812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E61D72"/>
                </a:solidFill>
                <a:cs typeface="Calibri"/>
              </a:rPr>
              <a:t>9 million </a:t>
            </a:r>
          </a:p>
          <a:p>
            <a:pPr algn="ctr"/>
            <a:r>
              <a:rPr lang="en-US" dirty="0">
                <a:solidFill>
                  <a:srgbClr val="09456A"/>
                </a:solidFill>
                <a:cs typeface="Calibri"/>
              </a:rPr>
              <a:t>adults enjoy magazine media websites via a desktop each </a:t>
            </a:r>
          </a:p>
          <a:p>
            <a:pPr algn="ctr"/>
            <a:r>
              <a:rPr lang="en-US" dirty="0">
                <a:solidFill>
                  <a:srgbClr val="09456A"/>
                </a:solidFill>
                <a:cs typeface="Calibri"/>
              </a:rPr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9129244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OVER 250 new Consumer Magazine Titles Launched in 2015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15700" y="2139702"/>
            <a:ext cx="18763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61D72"/>
                </a:solidFill>
                <a:latin typeface="Calibri" panose="020F0502020204030204" pitchFamily="34" charset="0"/>
                <a:cs typeface="Calibri"/>
              </a:rPr>
              <a:t>3068</a:t>
            </a:r>
            <a:endParaRPr lang="en-US" sz="3200" b="1" dirty="0">
              <a:solidFill>
                <a:srgbClr val="E61D72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r>
              <a:rPr lang="en-US" sz="1600" dirty="0">
                <a:solidFill>
                  <a:srgbClr val="09456A"/>
                </a:solidFill>
                <a:latin typeface="Calibri" panose="020F0502020204030204" pitchFamily="34" charset="0"/>
                <a:cs typeface="Calibri"/>
              </a:rPr>
              <a:t>c</a:t>
            </a:r>
            <a:r>
              <a:rPr lang="en-US" sz="1600" dirty="0" smtClean="0">
                <a:solidFill>
                  <a:srgbClr val="09456A"/>
                </a:solidFill>
                <a:latin typeface="Calibri" panose="020F0502020204030204" pitchFamily="34" charset="0"/>
                <a:cs typeface="Calibri"/>
              </a:rPr>
              <a:t>onsumer magazines in the UK in 2015</a:t>
            </a:r>
          </a:p>
          <a:p>
            <a:pPr algn="ctr"/>
            <a:endParaRPr lang="en-US" dirty="0">
              <a:solidFill>
                <a:srgbClr val="09456A"/>
              </a:solidFill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68538" y="1848358"/>
            <a:ext cx="1970686" cy="1966053"/>
            <a:chOff x="1263" y="0"/>
            <a:chExt cx="3234" cy="324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4" name="Group 4"/>
          <p:cNvGrpSpPr>
            <a:grpSpLocks noChangeAspect="1"/>
          </p:cNvGrpSpPr>
          <p:nvPr/>
        </p:nvGrpSpPr>
        <p:grpSpPr bwMode="auto">
          <a:xfrm>
            <a:off x="3608482" y="1853733"/>
            <a:ext cx="1959909" cy="1955303"/>
            <a:chOff x="1263" y="0"/>
            <a:chExt cx="3234" cy="324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3" name="Group 4"/>
          <p:cNvGrpSpPr>
            <a:grpSpLocks noChangeAspect="1"/>
          </p:cNvGrpSpPr>
          <p:nvPr/>
        </p:nvGrpSpPr>
        <p:grpSpPr bwMode="auto">
          <a:xfrm>
            <a:off x="6145001" y="1842700"/>
            <a:ext cx="1982028" cy="1977369"/>
            <a:chOff x="1263" y="0"/>
            <a:chExt cx="3234" cy="324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04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3773322" y="2139702"/>
            <a:ext cx="1671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61D72"/>
                </a:solidFill>
                <a:latin typeface="Calibri" panose="020F0502020204030204" pitchFamily="34" charset="0"/>
                <a:cs typeface="Calibri"/>
              </a:rPr>
              <a:t>285</a:t>
            </a:r>
            <a:r>
              <a:rPr lang="en-US" b="1" dirty="0" smtClean="0">
                <a:solidFill>
                  <a:srgbClr val="E61D72"/>
                </a:solidFill>
                <a:latin typeface="Calibri" panose="020F0502020204030204" pitchFamily="34" charset="0"/>
                <a:cs typeface="Calibri"/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new titles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l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aunched in 2015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6145000" y="2142604"/>
            <a:ext cx="1982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/>
              </a:rPr>
              <a:t>35%</a:t>
            </a:r>
          </a:p>
          <a:p>
            <a:pPr algn="ctr"/>
            <a:r>
              <a:rPr lang="en-US" sz="1600" dirty="0">
                <a:solidFill>
                  <a:srgbClr val="09456A"/>
                </a:solidFill>
                <a:latin typeface="Calibri" panose="020F0502020204030204" pitchFamily="34" charset="0"/>
                <a:cs typeface="Calibri"/>
              </a:rPr>
              <a:t>i</a:t>
            </a:r>
            <a:r>
              <a:rPr lang="en-US" sz="1600" dirty="0" smtClean="0">
                <a:solidFill>
                  <a:srgbClr val="09456A"/>
                </a:solidFill>
                <a:latin typeface="Calibri" panose="020F0502020204030204" pitchFamily="34" charset="0"/>
                <a:cs typeface="Calibri"/>
              </a:rPr>
              <a:t>ncrease in  new launches compared to 2014</a:t>
            </a:r>
            <a:endParaRPr lang="en-US" sz="1600" dirty="0">
              <a:solidFill>
                <a:srgbClr val="09456A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-34844" y="4928056"/>
            <a:ext cx="80004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white"/>
                </a:solidFill>
                <a:latin typeface="Calibri" panose="020F0502020204030204" pitchFamily="34" charset="0"/>
              </a:rPr>
              <a:t>Source</a:t>
            </a:r>
            <a:r>
              <a:rPr lang="en-GB" sz="800" dirty="0" smtClean="0">
                <a:solidFill>
                  <a:prstClr val="white"/>
                </a:solidFill>
                <a:latin typeface="Calibri" panose="020F0502020204030204" pitchFamily="34" charset="0"/>
              </a:rPr>
              <a:t>: </a:t>
            </a:r>
            <a:r>
              <a:rPr lang="en-US" sz="800" dirty="0">
                <a:solidFill>
                  <a:prstClr val="white"/>
                </a:solidFill>
                <a:latin typeface="Calibri" panose="020F0502020204030204" pitchFamily="34" charset="0"/>
              </a:rPr>
              <a:t>Source Frontline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04493298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" name="Chart 245"/>
          <p:cNvGraphicFramePr/>
          <p:nvPr>
            <p:extLst>
              <p:ext uri="{D42A27DB-BD31-4B8C-83A1-F6EECF244321}">
                <p14:modId xmlns:p14="http://schemas.microsoft.com/office/powerpoint/2010/main" val="3315460102"/>
              </p:ext>
            </p:extLst>
          </p:nvPr>
        </p:nvGraphicFramePr>
        <p:xfrm>
          <a:off x="4073339" y="1134559"/>
          <a:ext cx="8413141" cy="2812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4" name="Title 4"/>
          <p:cNvSpPr>
            <a:spLocks noGrp="1"/>
          </p:cNvSpPr>
          <p:nvPr>
            <p:ph type="title"/>
          </p:nvPr>
        </p:nvSpPr>
        <p:spPr>
          <a:xfrm>
            <a:off x="753524" y="192155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Magazine media monthly reach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602482" y="1718014"/>
            <a:ext cx="33670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9456A"/>
                </a:solidFill>
                <a:cs typeface="Calibri"/>
              </a:rPr>
              <a:t>Monthly magazine media now </a:t>
            </a:r>
            <a:r>
              <a:rPr lang="en-US" sz="2800" b="1" dirty="0" smtClean="0">
                <a:solidFill>
                  <a:schemeClr val="accent1"/>
                </a:solidFill>
                <a:cs typeface="Calibri"/>
              </a:rPr>
              <a:t>reaches</a:t>
            </a:r>
            <a:r>
              <a:rPr lang="en-US" sz="2800" dirty="0" smtClean="0">
                <a:solidFill>
                  <a:schemeClr val="accent1"/>
                </a:solidFill>
                <a:cs typeface="Calibri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cs typeface="Calibri"/>
              </a:rPr>
              <a:t>72%</a:t>
            </a:r>
            <a:r>
              <a:rPr lang="en-US" sz="2800" b="1" dirty="0" smtClean="0">
                <a:solidFill>
                  <a:srgbClr val="FF3B85"/>
                </a:solidFill>
                <a:cs typeface="Calibri"/>
              </a:rPr>
              <a:t> </a:t>
            </a:r>
            <a:r>
              <a:rPr lang="en-US" sz="2800" dirty="0">
                <a:solidFill>
                  <a:srgbClr val="09456A"/>
                </a:solidFill>
                <a:cs typeface="Calibri"/>
              </a:rPr>
              <a:t>of the GB adult population</a:t>
            </a:r>
          </a:p>
        </p:txBody>
      </p:sp>
      <p:sp>
        <p:nvSpPr>
          <p:cNvPr id="248" name="Text Placeholder 17"/>
          <p:cNvSpPr txBox="1">
            <a:spLocks/>
          </p:cNvSpPr>
          <p:nvPr/>
        </p:nvSpPr>
        <p:spPr>
          <a:xfrm>
            <a:off x="4033323" y="3944519"/>
            <a:ext cx="1217518" cy="54865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9456A"/>
                </a:solidFill>
                <a:latin typeface="Calibri"/>
                <a:cs typeface="Calibri"/>
              </a:rPr>
              <a:t>Mobile</a:t>
            </a:r>
          </a:p>
        </p:txBody>
      </p:sp>
      <p:sp>
        <p:nvSpPr>
          <p:cNvPr id="249" name="Text Placeholder 17"/>
          <p:cNvSpPr txBox="1">
            <a:spLocks/>
          </p:cNvSpPr>
          <p:nvPr/>
        </p:nvSpPr>
        <p:spPr>
          <a:xfrm>
            <a:off x="5250843" y="3944517"/>
            <a:ext cx="1217518" cy="40676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9456A"/>
                </a:solidFill>
                <a:latin typeface="Calibri"/>
                <a:cs typeface="Calibri"/>
              </a:rPr>
              <a:t>Digital </a:t>
            </a:r>
          </a:p>
          <a:p>
            <a:endParaRPr lang="en-US" sz="1800" dirty="0" smtClean="0">
              <a:solidFill>
                <a:srgbClr val="09456A"/>
              </a:solidFill>
              <a:latin typeface="Calibri"/>
              <a:cs typeface="Calibri"/>
            </a:endParaRPr>
          </a:p>
        </p:txBody>
      </p:sp>
      <p:sp>
        <p:nvSpPr>
          <p:cNvPr id="250" name="Text Placeholder 17"/>
          <p:cNvSpPr txBox="1">
            <a:spLocks/>
          </p:cNvSpPr>
          <p:nvPr/>
        </p:nvSpPr>
        <p:spPr>
          <a:xfrm>
            <a:off x="6468361" y="3944519"/>
            <a:ext cx="1217518" cy="54865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9456A"/>
                </a:solidFill>
                <a:latin typeface="Calibri"/>
                <a:cs typeface="Calibri"/>
              </a:rPr>
              <a:t>Print </a:t>
            </a:r>
          </a:p>
          <a:p>
            <a:endParaRPr lang="en-US" sz="1800" dirty="0" smtClean="0">
              <a:solidFill>
                <a:srgbClr val="09456A"/>
              </a:solidFill>
              <a:latin typeface="Calibri"/>
              <a:cs typeface="Calibri"/>
            </a:endParaRPr>
          </a:p>
        </p:txBody>
      </p:sp>
      <p:sp>
        <p:nvSpPr>
          <p:cNvPr id="251" name="Text Placeholder 17"/>
          <p:cNvSpPr txBox="1">
            <a:spLocks/>
          </p:cNvSpPr>
          <p:nvPr/>
        </p:nvSpPr>
        <p:spPr>
          <a:xfrm>
            <a:off x="7582786" y="3944517"/>
            <a:ext cx="1217518" cy="40676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9456A"/>
                </a:solidFill>
                <a:latin typeface="Calibri"/>
                <a:cs typeface="Calibri"/>
              </a:rPr>
              <a:t>Any</a:t>
            </a:r>
          </a:p>
          <a:p>
            <a:endParaRPr lang="en-US" sz="1800" dirty="0" smtClean="0">
              <a:solidFill>
                <a:srgbClr val="09456A"/>
              </a:solidFill>
              <a:latin typeface="Calibri"/>
              <a:cs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2461" y="1657472"/>
            <a:ext cx="3318963" cy="2009653"/>
          </a:xfrm>
          <a:prstGeom prst="round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61" y="492338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Source: NRS </a:t>
            </a:r>
            <a:r>
              <a:rPr lang="en-US" sz="800" dirty="0" smtClean="0">
                <a:solidFill>
                  <a:prstClr val="white"/>
                </a:solidFill>
              </a:rPr>
              <a:t>PADD  April 2015 – March 2016</a:t>
            </a:r>
            <a:endParaRPr lang="en-US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794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Year-on-year </a:t>
            </a:r>
            <a:r>
              <a:rPr lang="en-GB" dirty="0" smtClean="0">
                <a:latin typeface="Calibri" panose="020F0502020204030204" pitchFamily="34" charset="0"/>
              </a:rPr>
              <a:t>mobile growth (millions)</a:t>
            </a:r>
            <a:endParaRPr lang="en-GB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93765384"/>
              </p:ext>
            </p:extLst>
          </p:nvPr>
        </p:nvGraphicFramePr>
        <p:xfrm>
          <a:off x="547357" y="1000466"/>
          <a:ext cx="3891516" cy="388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78326" y="1000466"/>
            <a:ext cx="3987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Magazine media mobile audience has increased by over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/>
              </a:rPr>
              <a:t>4</a:t>
            </a:r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/>
              </a:rPr>
              <a:t>0%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in the last year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5" t="32773" r="54464" b="17332"/>
          <a:stretch/>
        </p:blipFill>
        <p:spPr bwMode="auto">
          <a:xfrm>
            <a:off x="5736717" y="2222062"/>
            <a:ext cx="1870420" cy="267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91125" y="4685528"/>
            <a:ext cx="3952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2"/>
                </a:solidFill>
              </a:rPr>
              <a:t>Data based on the 12 titles where data is available for print, desktop &amp; mobile</a:t>
            </a:r>
            <a:endParaRPr lang="en-GB" sz="9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1" y="492338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Source: NRS </a:t>
            </a:r>
            <a:r>
              <a:rPr lang="en-US" sz="800" dirty="0" smtClean="0">
                <a:solidFill>
                  <a:prstClr val="white"/>
                </a:solidFill>
              </a:rPr>
              <a:t>PADD  April 2015 – March 2016</a:t>
            </a:r>
            <a:endParaRPr lang="en-US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1821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4"/>
          <p:cNvSpPr>
            <a:spLocks noGrp="1"/>
          </p:cNvSpPr>
          <p:nvPr>
            <p:ph type="title"/>
          </p:nvPr>
        </p:nvSpPr>
        <p:spPr>
          <a:xfrm>
            <a:off x="753524" y="192155"/>
            <a:ext cx="8229600" cy="857250"/>
          </a:xfrm>
        </p:spPr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Print &amp; Mobile Reach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249" name="Text Placeholder 17"/>
          <p:cNvSpPr txBox="1">
            <a:spLocks/>
          </p:cNvSpPr>
          <p:nvPr/>
        </p:nvSpPr>
        <p:spPr>
          <a:xfrm>
            <a:off x="4342093" y="3028561"/>
            <a:ext cx="1217518" cy="40676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1800" dirty="0" smtClean="0">
                <a:solidFill>
                  <a:schemeClr val="tx2"/>
                </a:solidFill>
                <a:latin typeface="Calibri"/>
                <a:cs typeface="Calibri"/>
              </a:rPr>
              <a:t>rint</a:t>
            </a:r>
          </a:p>
          <a:p>
            <a:endParaRPr lang="en-US" sz="1800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51" name="Text Placeholder 17"/>
          <p:cNvSpPr txBox="1">
            <a:spLocks/>
          </p:cNvSpPr>
          <p:nvPr/>
        </p:nvSpPr>
        <p:spPr>
          <a:xfrm>
            <a:off x="6450372" y="3028561"/>
            <a:ext cx="1217518" cy="40676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2"/>
                </a:solidFill>
                <a:latin typeface="Calibri"/>
                <a:cs typeface="Calibri"/>
              </a:rPr>
              <a:t>Mobile</a:t>
            </a:r>
          </a:p>
          <a:p>
            <a:endParaRPr lang="en-US" sz="1800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055156" y="1041330"/>
            <a:ext cx="1849454" cy="1647759"/>
            <a:chOff x="5004188" y="494397"/>
            <a:chExt cx="3024366" cy="2637325"/>
          </a:xfrm>
        </p:grpSpPr>
        <p:sp>
          <p:nvSpPr>
            <p:cNvPr id="66" name="Content Placeholder 2"/>
            <p:cNvSpPr txBox="1">
              <a:spLocks/>
            </p:cNvSpPr>
            <p:nvPr/>
          </p:nvSpPr>
          <p:spPr>
            <a:xfrm>
              <a:off x="5004188" y="1614014"/>
              <a:ext cx="3024366" cy="3979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  <a:t/>
              </a:r>
              <a:b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</a:br>
              <a:endParaRPr lang="en-US" sz="2400" spc="-150" dirty="0" smtClean="0">
                <a:solidFill>
                  <a:schemeClr val="accent1"/>
                </a:solidFill>
                <a:latin typeface="Arial Black" panose="020B0A04020102020204" pitchFamily="34" charset="0"/>
                <a:cs typeface="Aaux ProLight"/>
              </a:endParaRPr>
            </a:p>
            <a:p>
              <a:endParaRPr lang="en-US" dirty="0" smtClean="0">
                <a:latin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dirty="0" smtClean="0">
                <a:latin typeface="Calibri" panose="020F0502020204030204" pitchFamily="34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5828198" y="494397"/>
              <a:ext cx="1450405" cy="2315279"/>
              <a:chOff x="6735517" y="1704981"/>
              <a:chExt cx="1450405" cy="2315279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6739741" y="1704981"/>
                <a:ext cx="302086" cy="2315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800" b="1" spc="-520" dirty="0">
                  <a:solidFill>
                    <a:schemeClr val="accent1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735517" y="3535653"/>
                <a:ext cx="1450405" cy="435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" name="Group 4"/>
            <p:cNvGrpSpPr>
              <a:grpSpLocks noChangeAspect="1"/>
            </p:cNvGrpSpPr>
            <p:nvPr/>
          </p:nvGrpSpPr>
          <p:grpSpPr bwMode="auto">
            <a:xfrm>
              <a:off x="5176202" y="535524"/>
              <a:ext cx="2596198" cy="2596198"/>
              <a:chOff x="1263" y="0"/>
              <a:chExt cx="3234" cy="3240"/>
            </a:xfrm>
            <a:solidFill>
              <a:schemeClr val="accent1"/>
            </a:solidFill>
          </p:grpSpPr>
          <p:sp>
            <p:nvSpPr>
              <p:cNvPr id="69" name="Oval 5"/>
              <p:cNvSpPr>
                <a:spLocks noChangeArrowheads="1"/>
              </p:cNvSpPr>
              <p:nvPr/>
            </p:nvSpPr>
            <p:spPr bwMode="auto">
              <a:xfrm>
                <a:off x="2809" y="3091"/>
                <a:ext cx="148" cy="1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2599" y="3073"/>
                <a:ext cx="160" cy="155"/>
              </a:xfrm>
              <a:custGeom>
                <a:avLst/>
                <a:gdLst>
                  <a:gd name="T0" fmla="*/ 25 w 26"/>
                  <a:gd name="T1" fmla="*/ 14 h 25"/>
                  <a:gd name="T2" fmla="*/ 11 w 26"/>
                  <a:gd name="T3" fmla="*/ 24 h 25"/>
                  <a:gd name="T4" fmla="*/ 1 w 26"/>
                  <a:gd name="T5" fmla="*/ 11 h 25"/>
                  <a:gd name="T6" fmla="*/ 15 w 26"/>
                  <a:gd name="T7" fmla="*/ 1 h 25"/>
                  <a:gd name="T8" fmla="*/ 25 w 26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5" y="14"/>
                    </a:moveTo>
                    <a:cubicBezTo>
                      <a:pt x="24" y="21"/>
                      <a:pt x="18" y="25"/>
                      <a:pt x="11" y="24"/>
                    </a:cubicBezTo>
                    <a:cubicBezTo>
                      <a:pt x="5" y="23"/>
                      <a:pt x="0" y="18"/>
                      <a:pt x="1" y="11"/>
                    </a:cubicBezTo>
                    <a:cubicBezTo>
                      <a:pt x="2" y="4"/>
                      <a:pt x="8" y="0"/>
                      <a:pt x="15" y="1"/>
                    </a:cubicBezTo>
                    <a:cubicBezTo>
                      <a:pt x="21" y="2"/>
                      <a:pt x="26" y="8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Freeform 7"/>
              <p:cNvSpPr>
                <a:spLocks/>
              </p:cNvSpPr>
              <p:nvPr/>
            </p:nvSpPr>
            <p:spPr bwMode="auto">
              <a:xfrm>
                <a:off x="2401" y="3030"/>
                <a:ext cx="160" cy="160"/>
              </a:xfrm>
              <a:custGeom>
                <a:avLst/>
                <a:gdLst>
                  <a:gd name="T0" fmla="*/ 24 w 26"/>
                  <a:gd name="T1" fmla="*/ 16 h 26"/>
                  <a:gd name="T2" fmla="*/ 10 w 26"/>
                  <a:gd name="T3" fmla="*/ 25 h 26"/>
                  <a:gd name="T4" fmla="*/ 2 w 26"/>
                  <a:gd name="T5" fmla="*/ 10 h 26"/>
                  <a:gd name="T6" fmla="*/ 16 w 26"/>
                  <a:gd name="T7" fmla="*/ 2 h 26"/>
                  <a:gd name="T8" fmla="*/ 24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16"/>
                    </a:moveTo>
                    <a:cubicBezTo>
                      <a:pt x="23" y="23"/>
                      <a:pt x="16" y="26"/>
                      <a:pt x="10" y="25"/>
                    </a:cubicBezTo>
                    <a:cubicBezTo>
                      <a:pt x="4" y="23"/>
                      <a:pt x="0" y="16"/>
                      <a:pt x="2" y="10"/>
                    </a:cubicBezTo>
                    <a:cubicBezTo>
                      <a:pt x="3" y="4"/>
                      <a:pt x="10" y="0"/>
                      <a:pt x="16" y="2"/>
                    </a:cubicBezTo>
                    <a:cubicBezTo>
                      <a:pt x="22" y="3"/>
                      <a:pt x="26" y="10"/>
                      <a:pt x="2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Freeform 8"/>
              <p:cNvSpPr>
                <a:spLocks/>
              </p:cNvSpPr>
              <p:nvPr/>
            </p:nvSpPr>
            <p:spPr bwMode="auto">
              <a:xfrm>
                <a:off x="2209" y="2962"/>
                <a:ext cx="167" cy="167"/>
              </a:xfrm>
              <a:custGeom>
                <a:avLst/>
                <a:gdLst>
                  <a:gd name="T0" fmla="*/ 24 w 27"/>
                  <a:gd name="T1" fmla="*/ 18 h 27"/>
                  <a:gd name="T2" fmla="*/ 8 w 27"/>
                  <a:gd name="T3" fmla="*/ 25 h 27"/>
                  <a:gd name="T4" fmla="*/ 2 w 27"/>
                  <a:gd name="T5" fmla="*/ 9 h 27"/>
                  <a:gd name="T6" fmla="*/ 18 w 27"/>
                  <a:gd name="T7" fmla="*/ 3 h 27"/>
                  <a:gd name="T8" fmla="*/ 24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8"/>
                    </a:moveTo>
                    <a:cubicBezTo>
                      <a:pt x="22" y="24"/>
                      <a:pt x="15" y="27"/>
                      <a:pt x="8" y="25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3"/>
                    </a:cubicBezTo>
                    <a:cubicBezTo>
                      <a:pt x="24" y="5"/>
                      <a:pt x="27" y="12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2023" y="2875"/>
                <a:ext cx="167" cy="167"/>
              </a:xfrm>
              <a:custGeom>
                <a:avLst/>
                <a:gdLst>
                  <a:gd name="T0" fmla="*/ 24 w 27"/>
                  <a:gd name="T1" fmla="*/ 19 h 27"/>
                  <a:gd name="T2" fmla="*/ 8 w 27"/>
                  <a:gd name="T3" fmla="*/ 24 h 27"/>
                  <a:gd name="T4" fmla="*/ 3 w 27"/>
                  <a:gd name="T5" fmla="*/ 7 h 27"/>
                  <a:gd name="T6" fmla="*/ 20 w 27"/>
                  <a:gd name="T7" fmla="*/ 3 h 27"/>
                  <a:gd name="T8" fmla="*/ 24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9"/>
                    </a:move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3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Freeform 10"/>
              <p:cNvSpPr>
                <a:spLocks/>
              </p:cNvSpPr>
              <p:nvPr/>
            </p:nvSpPr>
            <p:spPr bwMode="auto">
              <a:xfrm>
                <a:off x="1857" y="2764"/>
                <a:ext cx="166" cy="161"/>
              </a:xfrm>
              <a:custGeom>
                <a:avLst/>
                <a:gdLst>
                  <a:gd name="T0" fmla="*/ 23 w 27"/>
                  <a:gd name="T1" fmla="*/ 20 h 26"/>
                  <a:gd name="T2" fmla="*/ 6 w 27"/>
                  <a:gd name="T3" fmla="*/ 22 h 26"/>
                  <a:gd name="T4" fmla="*/ 4 w 27"/>
                  <a:gd name="T5" fmla="*/ 6 h 26"/>
                  <a:gd name="T6" fmla="*/ 21 w 27"/>
                  <a:gd name="T7" fmla="*/ 4 h 26"/>
                  <a:gd name="T8" fmla="*/ 23 w 27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20"/>
                    </a:moveTo>
                    <a:cubicBezTo>
                      <a:pt x="19" y="26"/>
                      <a:pt x="12" y="26"/>
                      <a:pt x="6" y="22"/>
                    </a:cubicBezTo>
                    <a:cubicBezTo>
                      <a:pt x="1" y="18"/>
                      <a:pt x="0" y="11"/>
                      <a:pt x="4" y="6"/>
                    </a:cubicBez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5"/>
                      <a:pt x="2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Freeform 11"/>
              <p:cNvSpPr>
                <a:spLocks/>
              </p:cNvSpPr>
              <p:nvPr/>
            </p:nvSpPr>
            <p:spPr bwMode="auto">
              <a:xfrm>
                <a:off x="1708" y="2628"/>
                <a:ext cx="161" cy="167"/>
              </a:xfrm>
              <a:custGeom>
                <a:avLst/>
                <a:gdLst>
                  <a:gd name="T0" fmla="*/ 21 w 26"/>
                  <a:gd name="T1" fmla="*/ 22 h 27"/>
                  <a:gd name="T2" fmla="*/ 5 w 26"/>
                  <a:gd name="T3" fmla="*/ 22 h 27"/>
                  <a:gd name="T4" fmla="*/ 5 w 26"/>
                  <a:gd name="T5" fmla="*/ 5 h 27"/>
                  <a:gd name="T6" fmla="*/ 21 w 26"/>
                  <a:gd name="T7" fmla="*/ 5 h 27"/>
                  <a:gd name="T8" fmla="*/ 21 w 26"/>
                  <a:gd name="T9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1" y="22"/>
                    </a:moveTo>
                    <a:cubicBezTo>
                      <a:pt x="17" y="27"/>
                      <a:pt x="9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10"/>
                      <a:pt x="26" y="17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Freeform 12"/>
              <p:cNvSpPr>
                <a:spLocks/>
              </p:cNvSpPr>
              <p:nvPr/>
            </p:nvSpPr>
            <p:spPr bwMode="auto">
              <a:xfrm>
                <a:off x="1572" y="2473"/>
                <a:ext cx="167" cy="167"/>
              </a:xfrm>
              <a:custGeom>
                <a:avLst/>
                <a:gdLst>
                  <a:gd name="T0" fmla="*/ 21 w 27"/>
                  <a:gd name="T1" fmla="*/ 23 h 27"/>
                  <a:gd name="T2" fmla="*/ 4 w 27"/>
                  <a:gd name="T3" fmla="*/ 21 h 27"/>
                  <a:gd name="T4" fmla="*/ 6 w 27"/>
                  <a:gd name="T5" fmla="*/ 4 h 27"/>
                  <a:gd name="T6" fmla="*/ 23 w 27"/>
                  <a:gd name="T7" fmla="*/ 7 h 27"/>
                  <a:gd name="T8" fmla="*/ 21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23"/>
                    </a:moveTo>
                    <a:cubicBezTo>
                      <a:pt x="15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6" y="4"/>
                    </a:cubicBezTo>
                    <a:cubicBezTo>
                      <a:pt x="11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Freeform 13"/>
              <p:cNvSpPr>
                <a:spLocks/>
              </p:cNvSpPr>
              <p:nvPr/>
            </p:nvSpPr>
            <p:spPr bwMode="auto">
              <a:xfrm>
                <a:off x="1461" y="2306"/>
                <a:ext cx="167" cy="167"/>
              </a:xfrm>
              <a:custGeom>
                <a:avLst/>
                <a:gdLst>
                  <a:gd name="T0" fmla="*/ 19 w 27"/>
                  <a:gd name="T1" fmla="*/ 24 h 27"/>
                  <a:gd name="T2" fmla="*/ 3 w 27"/>
                  <a:gd name="T3" fmla="*/ 20 h 27"/>
                  <a:gd name="T4" fmla="*/ 7 w 27"/>
                  <a:gd name="T5" fmla="*/ 3 h 27"/>
                  <a:gd name="T6" fmla="*/ 24 w 27"/>
                  <a:gd name="T7" fmla="*/ 8 h 27"/>
                  <a:gd name="T8" fmla="*/ 1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9" y="24"/>
                    </a:moveTo>
                    <a:cubicBezTo>
                      <a:pt x="14" y="27"/>
                      <a:pt x="6" y="25"/>
                      <a:pt x="3" y="20"/>
                    </a:cubicBezTo>
                    <a:cubicBezTo>
                      <a:pt x="0" y="14"/>
                      <a:pt x="2" y="7"/>
                      <a:pt x="7" y="3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27" y="14"/>
                      <a:pt x="25" y="21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Freeform 14"/>
              <p:cNvSpPr>
                <a:spLocks/>
              </p:cNvSpPr>
              <p:nvPr/>
            </p:nvSpPr>
            <p:spPr bwMode="auto">
              <a:xfrm>
                <a:off x="1368" y="2127"/>
                <a:ext cx="167" cy="167"/>
              </a:xfrm>
              <a:custGeom>
                <a:avLst/>
                <a:gdLst>
                  <a:gd name="T0" fmla="*/ 18 w 27"/>
                  <a:gd name="T1" fmla="*/ 24 h 27"/>
                  <a:gd name="T2" fmla="*/ 3 w 27"/>
                  <a:gd name="T3" fmla="*/ 18 h 27"/>
                  <a:gd name="T4" fmla="*/ 9 w 27"/>
                  <a:gd name="T5" fmla="*/ 2 h 27"/>
                  <a:gd name="T6" fmla="*/ 25 w 27"/>
                  <a:gd name="T7" fmla="*/ 9 h 27"/>
                  <a:gd name="T8" fmla="*/ 18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4"/>
                    </a:moveTo>
                    <a:cubicBezTo>
                      <a:pt x="12" y="27"/>
                      <a:pt x="5" y="24"/>
                      <a:pt x="3" y="18"/>
                    </a:cubicBezTo>
                    <a:cubicBezTo>
                      <a:pt x="0" y="12"/>
                      <a:pt x="3" y="5"/>
                      <a:pt x="9" y="2"/>
                    </a:cubicBezTo>
                    <a:cubicBezTo>
                      <a:pt x="15" y="0"/>
                      <a:pt x="22" y="3"/>
                      <a:pt x="25" y="9"/>
                    </a:cubicBezTo>
                    <a:cubicBezTo>
                      <a:pt x="27" y="15"/>
                      <a:pt x="24" y="22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Freeform 15"/>
              <p:cNvSpPr>
                <a:spLocks/>
              </p:cNvSpPr>
              <p:nvPr/>
            </p:nvSpPr>
            <p:spPr bwMode="auto">
              <a:xfrm>
                <a:off x="1306" y="1935"/>
                <a:ext cx="167" cy="167"/>
              </a:xfrm>
              <a:custGeom>
                <a:avLst/>
                <a:gdLst>
                  <a:gd name="T0" fmla="*/ 16 w 27"/>
                  <a:gd name="T1" fmla="*/ 25 h 27"/>
                  <a:gd name="T2" fmla="*/ 2 w 27"/>
                  <a:gd name="T3" fmla="*/ 17 h 27"/>
                  <a:gd name="T4" fmla="*/ 10 w 27"/>
                  <a:gd name="T5" fmla="*/ 2 h 27"/>
                  <a:gd name="T6" fmla="*/ 25 w 27"/>
                  <a:gd name="T7" fmla="*/ 10 h 27"/>
                  <a:gd name="T8" fmla="*/ 16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6" y="25"/>
                    </a:moveTo>
                    <a:cubicBezTo>
                      <a:pt x="10" y="27"/>
                      <a:pt x="4" y="23"/>
                      <a:pt x="2" y="17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ubicBezTo>
                      <a:pt x="27" y="17"/>
                      <a:pt x="23" y="23"/>
                      <a:pt x="1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Freeform 16"/>
              <p:cNvSpPr>
                <a:spLocks/>
              </p:cNvSpPr>
              <p:nvPr/>
            </p:nvSpPr>
            <p:spPr bwMode="auto">
              <a:xfrm>
                <a:off x="1269" y="1744"/>
                <a:ext cx="161" cy="154"/>
              </a:xfrm>
              <a:custGeom>
                <a:avLst/>
                <a:gdLst>
                  <a:gd name="T0" fmla="*/ 15 w 26"/>
                  <a:gd name="T1" fmla="*/ 24 h 25"/>
                  <a:gd name="T2" fmla="*/ 1 w 26"/>
                  <a:gd name="T3" fmla="*/ 14 h 25"/>
                  <a:gd name="T4" fmla="*/ 11 w 26"/>
                  <a:gd name="T5" fmla="*/ 1 h 25"/>
                  <a:gd name="T6" fmla="*/ 25 w 26"/>
                  <a:gd name="T7" fmla="*/ 11 h 25"/>
                  <a:gd name="T8" fmla="*/ 15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5" y="24"/>
                    </a:moveTo>
                    <a:cubicBezTo>
                      <a:pt x="8" y="25"/>
                      <a:pt x="2" y="21"/>
                      <a:pt x="1" y="14"/>
                    </a:cubicBezTo>
                    <a:cubicBezTo>
                      <a:pt x="0" y="7"/>
                      <a:pt x="5" y="2"/>
                      <a:pt x="11" y="1"/>
                    </a:cubicBezTo>
                    <a:cubicBezTo>
                      <a:pt x="18" y="0"/>
                      <a:pt x="24" y="4"/>
                      <a:pt x="25" y="11"/>
                    </a:cubicBezTo>
                    <a:cubicBezTo>
                      <a:pt x="26" y="17"/>
                      <a:pt x="21" y="23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Oval 17"/>
              <p:cNvSpPr>
                <a:spLocks noChangeArrowheads="1"/>
              </p:cNvSpPr>
              <p:nvPr/>
            </p:nvSpPr>
            <p:spPr bwMode="auto">
              <a:xfrm>
                <a:off x="1263" y="1546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Freeform 18"/>
              <p:cNvSpPr>
                <a:spLocks/>
              </p:cNvSpPr>
              <p:nvPr/>
            </p:nvSpPr>
            <p:spPr bwMode="auto">
              <a:xfrm>
                <a:off x="1269" y="1342"/>
                <a:ext cx="161" cy="154"/>
              </a:xfrm>
              <a:custGeom>
                <a:avLst/>
                <a:gdLst>
                  <a:gd name="T0" fmla="*/ 11 w 26"/>
                  <a:gd name="T1" fmla="*/ 24 h 25"/>
                  <a:gd name="T2" fmla="*/ 1 w 26"/>
                  <a:gd name="T3" fmla="*/ 11 h 25"/>
                  <a:gd name="T4" fmla="*/ 15 w 26"/>
                  <a:gd name="T5" fmla="*/ 0 h 25"/>
                  <a:gd name="T6" fmla="*/ 25 w 26"/>
                  <a:gd name="T7" fmla="*/ 14 h 25"/>
                  <a:gd name="T8" fmla="*/ 11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1" y="24"/>
                    </a:moveTo>
                    <a:cubicBezTo>
                      <a:pt x="5" y="23"/>
                      <a:pt x="0" y="17"/>
                      <a:pt x="1" y="11"/>
                    </a:cubicBezTo>
                    <a:cubicBezTo>
                      <a:pt x="2" y="4"/>
                      <a:pt x="8" y="0"/>
                      <a:pt x="15" y="0"/>
                    </a:cubicBezTo>
                    <a:cubicBezTo>
                      <a:pt x="21" y="1"/>
                      <a:pt x="26" y="7"/>
                      <a:pt x="25" y="14"/>
                    </a:cubicBezTo>
                    <a:cubicBezTo>
                      <a:pt x="24" y="20"/>
                      <a:pt x="18" y="25"/>
                      <a:pt x="1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1306" y="1138"/>
                <a:ext cx="167" cy="160"/>
              </a:xfrm>
              <a:custGeom>
                <a:avLst/>
                <a:gdLst>
                  <a:gd name="T0" fmla="*/ 10 w 27"/>
                  <a:gd name="T1" fmla="*/ 25 h 26"/>
                  <a:gd name="T2" fmla="*/ 2 w 27"/>
                  <a:gd name="T3" fmla="*/ 10 h 26"/>
                  <a:gd name="T4" fmla="*/ 16 w 27"/>
                  <a:gd name="T5" fmla="*/ 2 h 26"/>
                  <a:gd name="T6" fmla="*/ 25 w 27"/>
                  <a:gd name="T7" fmla="*/ 16 h 26"/>
                  <a:gd name="T8" fmla="*/ 10 w 27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0" y="25"/>
                    </a:moveTo>
                    <a:cubicBezTo>
                      <a:pt x="4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6" y="2"/>
                    </a:cubicBezTo>
                    <a:cubicBezTo>
                      <a:pt x="23" y="3"/>
                      <a:pt x="27" y="10"/>
                      <a:pt x="25" y="16"/>
                    </a:cubicBezTo>
                    <a:cubicBezTo>
                      <a:pt x="23" y="23"/>
                      <a:pt x="17" y="26"/>
                      <a:pt x="1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>
                <a:off x="1368" y="946"/>
                <a:ext cx="167" cy="167"/>
              </a:xfrm>
              <a:custGeom>
                <a:avLst/>
                <a:gdLst>
                  <a:gd name="T0" fmla="*/ 9 w 27"/>
                  <a:gd name="T1" fmla="*/ 24 h 27"/>
                  <a:gd name="T2" fmla="*/ 3 w 27"/>
                  <a:gd name="T3" fmla="*/ 9 h 27"/>
                  <a:gd name="T4" fmla="*/ 18 w 27"/>
                  <a:gd name="T5" fmla="*/ 2 h 27"/>
                  <a:gd name="T6" fmla="*/ 25 w 27"/>
                  <a:gd name="T7" fmla="*/ 18 h 27"/>
                  <a:gd name="T8" fmla="*/ 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4"/>
                    </a:move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5" y="18"/>
                    </a:cubicBezTo>
                    <a:cubicBezTo>
                      <a:pt x="22" y="24"/>
                      <a:pt x="15" y="27"/>
                      <a:pt x="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Freeform 21"/>
              <p:cNvSpPr>
                <a:spLocks/>
              </p:cNvSpPr>
              <p:nvPr/>
            </p:nvSpPr>
            <p:spPr bwMode="auto">
              <a:xfrm>
                <a:off x="1461" y="760"/>
                <a:ext cx="167" cy="174"/>
              </a:xfrm>
              <a:custGeom>
                <a:avLst/>
                <a:gdLst>
                  <a:gd name="T0" fmla="*/ 7 w 27"/>
                  <a:gd name="T1" fmla="*/ 24 h 28"/>
                  <a:gd name="T2" fmla="*/ 3 w 27"/>
                  <a:gd name="T3" fmla="*/ 8 h 28"/>
                  <a:gd name="T4" fmla="*/ 19 w 27"/>
                  <a:gd name="T5" fmla="*/ 4 h 28"/>
                  <a:gd name="T6" fmla="*/ 24 w 27"/>
                  <a:gd name="T7" fmla="*/ 20 h 28"/>
                  <a:gd name="T8" fmla="*/ 7 w 2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7" y="24"/>
                    </a:move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4" y="0"/>
                      <a:pt x="19" y="4"/>
                    </a:cubicBezTo>
                    <a:cubicBezTo>
                      <a:pt x="25" y="7"/>
                      <a:pt x="27" y="14"/>
                      <a:pt x="24" y="20"/>
                    </a:cubicBezTo>
                    <a:cubicBezTo>
                      <a:pt x="20" y="26"/>
                      <a:pt x="13" y="28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Freeform 22"/>
              <p:cNvSpPr>
                <a:spLocks/>
              </p:cNvSpPr>
              <p:nvPr/>
            </p:nvSpPr>
            <p:spPr bwMode="auto">
              <a:xfrm>
                <a:off x="1572" y="593"/>
                <a:ext cx="167" cy="167"/>
              </a:xfrm>
              <a:custGeom>
                <a:avLst/>
                <a:gdLst>
                  <a:gd name="T0" fmla="*/ 6 w 27"/>
                  <a:gd name="T1" fmla="*/ 23 h 27"/>
                  <a:gd name="T2" fmla="*/ 4 w 27"/>
                  <a:gd name="T3" fmla="*/ 7 h 27"/>
                  <a:gd name="T4" fmla="*/ 21 w 27"/>
                  <a:gd name="T5" fmla="*/ 4 h 27"/>
                  <a:gd name="T6" fmla="*/ 23 w 27"/>
                  <a:gd name="T7" fmla="*/ 21 h 27"/>
                  <a:gd name="T8" fmla="*/ 6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6" y="23"/>
                    </a:move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5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1" y="27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1708" y="445"/>
                <a:ext cx="161" cy="161"/>
              </a:xfrm>
              <a:custGeom>
                <a:avLst/>
                <a:gdLst>
                  <a:gd name="T0" fmla="*/ 5 w 26"/>
                  <a:gd name="T1" fmla="*/ 22 h 26"/>
                  <a:gd name="T2" fmla="*/ 5 w 26"/>
                  <a:gd name="T3" fmla="*/ 5 h 26"/>
                  <a:gd name="T4" fmla="*/ 21 w 26"/>
                  <a:gd name="T5" fmla="*/ 5 h 26"/>
                  <a:gd name="T6" fmla="*/ 21 w 26"/>
                  <a:gd name="T7" fmla="*/ 22 h 26"/>
                  <a:gd name="T8" fmla="*/ 5 w 26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22"/>
                    </a:moveTo>
                    <a:cubicBezTo>
                      <a:pt x="0" y="17"/>
                      <a:pt x="0" y="9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9"/>
                      <a:pt x="26" y="17"/>
                      <a:pt x="21" y="22"/>
                    </a:cubicBezTo>
                    <a:cubicBezTo>
                      <a:pt x="17" y="26"/>
                      <a:pt x="9" y="26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1857" y="309"/>
                <a:ext cx="166" cy="167"/>
              </a:xfrm>
              <a:custGeom>
                <a:avLst/>
                <a:gdLst>
                  <a:gd name="T0" fmla="*/ 4 w 27"/>
                  <a:gd name="T1" fmla="*/ 21 h 27"/>
                  <a:gd name="T2" fmla="*/ 6 w 27"/>
                  <a:gd name="T3" fmla="*/ 4 h 27"/>
                  <a:gd name="T4" fmla="*/ 23 w 27"/>
                  <a:gd name="T5" fmla="*/ 6 h 27"/>
                  <a:gd name="T6" fmla="*/ 21 w 27"/>
                  <a:gd name="T7" fmla="*/ 23 h 27"/>
                  <a:gd name="T8" fmla="*/ 4 w 27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21"/>
                    </a:moveTo>
                    <a:cubicBezTo>
                      <a:pt x="0" y="16"/>
                      <a:pt x="1" y="8"/>
                      <a:pt x="6" y="4"/>
                    </a:cubicBezTo>
                    <a:cubicBezTo>
                      <a:pt x="12" y="0"/>
                      <a:pt x="19" y="1"/>
                      <a:pt x="23" y="6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2023" y="198"/>
                <a:ext cx="167" cy="167"/>
              </a:xfrm>
              <a:custGeom>
                <a:avLst/>
                <a:gdLst>
                  <a:gd name="T0" fmla="*/ 3 w 27"/>
                  <a:gd name="T1" fmla="*/ 19 h 27"/>
                  <a:gd name="T2" fmla="*/ 8 w 27"/>
                  <a:gd name="T3" fmla="*/ 3 h 27"/>
                  <a:gd name="T4" fmla="*/ 24 w 27"/>
                  <a:gd name="T5" fmla="*/ 8 h 27"/>
                  <a:gd name="T6" fmla="*/ 20 w 27"/>
                  <a:gd name="T7" fmla="*/ 24 h 27"/>
                  <a:gd name="T8" fmla="*/ 3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19"/>
                    </a:moveTo>
                    <a:cubicBezTo>
                      <a:pt x="0" y="14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8"/>
                    </a:cubicBez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2209" y="111"/>
                <a:ext cx="167" cy="167"/>
              </a:xfrm>
              <a:custGeom>
                <a:avLst/>
                <a:gdLst>
                  <a:gd name="T0" fmla="*/ 2 w 27"/>
                  <a:gd name="T1" fmla="*/ 18 h 27"/>
                  <a:gd name="T2" fmla="*/ 8 w 27"/>
                  <a:gd name="T3" fmla="*/ 2 h 27"/>
                  <a:gd name="T4" fmla="*/ 24 w 27"/>
                  <a:gd name="T5" fmla="*/ 8 h 27"/>
                  <a:gd name="T6" fmla="*/ 18 w 27"/>
                  <a:gd name="T7" fmla="*/ 24 h 27"/>
                  <a:gd name="T8" fmla="*/ 2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8"/>
                    </a:moveTo>
                    <a:cubicBezTo>
                      <a:pt x="0" y="12"/>
                      <a:pt x="2" y="5"/>
                      <a:pt x="8" y="2"/>
                    </a:cubicBezTo>
                    <a:cubicBezTo>
                      <a:pt x="15" y="0"/>
                      <a:pt x="22" y="2"/>
                      <a:pt x="24" y="8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2401" y="43"/>
                <a:ext cx="160" cy="167"/>
              </a:xfrm>
              <a:custGeom>
                <a:avLst/>
                <a:gdLst>
                  <a:gd name="T0" fmla="*/ 2 w 26"/>
                  <a:gd name="T1" fmla="*/ 17 h 27"/>
                  <a:gd name="T2" fmla="*/ 10 w 26"/>
                  <a:gd name="T3" fmla="*/ 2 h 27"/>
                  <a:gd name="T4" fmla="*/ 24 w 26"/>
                  <a:gd name="T5" fmla="*/ 10 h 27"/>
                  <a:gd name="T6" fmla="*/ 16 w 26"/>
                  <a:gd name="T7" fmla="*/ 25 h 27"/>
                  <a:gd name="T8" fmla="*/ 2 w 26"/>
                  <a:gd name="T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" y="17"/>
                    </a:move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4"/>
                      <a:pt x="24" y="10"/>
                    </a:cubicBezTo>
                    <a:cubicBezTo>
                      <a:pt x="26" y="17"/>
                      <a:pt x="22" y="23"/>
                      <a:pt x="16" y="25"/>
                    </a:cubicBezTo>
                    <a:cubicBezTo>
                      <a:pt x="10" y="27"/>
                      <a:pt x="3" y="23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2599" y="6"/>
                <a:ext cx="160" cy="161"/>
              </a:xfrm>
              <a:custGeom>
                <a:avLst/>
                <a:gdLst>
                  <a:gd name="T0" fmla="*/ 1 w 26"/>
                  <a:gd name="T1" fmla="*/ 15 h 26"/>
                  <a:gd name="T2" fmla="*/ 11 w 26"/>
                  <a:gd name="T3" fmla="*/ 1 h 26"/>
                  <a:gd name="T4" fmla="*/ 25 w 26"/>
                  <a:gd name="T5" fmla="*/ 12 h 26"/>
                  <a:gd name="T6" fmla="*/ 15 w 26"/>
                  <a:gd name="T7" fmla="*/ 25 h 26"/>
                  <a:gd name="T8" fmla="*/ 1 w 2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" y="15"/>
                    </a:moveTo>
                    <a:cubicBezTo>
                      <a:pt x="0" y="8"/>
                      <a:pt x="5" y="2"/>
                      <a:pt x="11" y="1"/>
                    </a:cubicBezTo>
                    <a:cubicBezTo>
                      <a:pt x="18" y="0"/>
                      <a:pt x="24" y="5"/>
                      <a:pt x="25" y="12"/>
                    </a:cubicBezTo>
                    <a:cubicBezTo>
                      <a:pt x="26" y="18"/>
                      <a:pt x="21" y="24"/>
                      <a:pt x="15" y="25"/>
                    </a:cubicBezTo>
                    <a:cubicBezTo>
                      <a:pt x="8" y="26"/>
                      <a:pt x="2" y="2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Oval 29"/>
              <p:cNvSpPr>
                <a:spLocks noChangeArrowheads="1"/>
              </p:cNvSpPr>
              <p:nvPr/>
            </p:nvSpPr>
            <p:spPr bwMode="auto">
              <a:xfrm>
                <a:off x="2809" y="0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Freeform 30"/>
              <p:cNvSpPr>
                <a:spLocks/>
              </p:cNvSpPr>
              <p:nvPr/>
            </p:nvSpPr>
            <p:spPr bwMode="auto">
              <a:xfrm>
                <a:off x="3007" y="6"/>
                <a:ext cx="154" cy="161"/>
              </a:xfrm>
              <a:custGeom>
                <a:avLst/>
                <a:gdLst>
                  <a:gd name="T0" fmla="*/ 0 w 25"/>
                  <a:gd name="T1" fmla="*/ 12 h 26"/>
                  <a:gd name="T2" fmla="*/ 14 w 25"/>
                  <a:gd name="T3" fmla="*/ 1 h 26"/>
                  <a:gd name="T4" fmla="*/ 24 w 25"/>
                  <a:gd name="T5" fmla="*/ 15 h 26"/>
                  <a:gd name="T6" fmla="*/ 11 w 25"/>
                  <a:gd name="T7" fmla="*/ 25 h 26"/>
                  <a:gd name="T8" fmla="*/ 0 w 25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cubicBezTo>
                      <a:pt x="1" y="5"/>
                      <a:pt x="7" y="0"/>
                      <a:pt x="14" y="1"/>
                    </a:cubicBezTo>
                    <a:cubicBezTo>
                      <a:pt x="20" y="2"/>
                      <a:pt x="25" y="8"/>
                      <a:pt x="24" y="15"/>
                    </a:cubicBezTo>
                    <a:cubicBezTo>
                      <a:pt x="23" y="21"/>
                      <a:pt x="17" y="26"/>
                      <a:pt x="11" y="25"/>
                    </a:cubicBezTo>
                    <a:cubicBezTo>
                      <a:pt x="4" y="24"/>
                      <a:pt x="0" y="1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Freeform 31"/>
              <p:cNvSpPr>
                <a:spLocks/>
              </p:cNvSpPr>
              <p:nvPr/>
            </p:nvSpPr>
            <p:spPr bwMode="auto">
              <a:xfrm>
                <a:off x="3198" y="43"/>
                <a:ext cx="167" cy="167"/>
              </a:xfrm>
              <a:custGeom>
                <a:avLst/>
                <a:gdLst>
                  <a:gd name="T0" fmla="*/ 2 w 27"/>
                  <a:gd name="T1" fmla="*/ 10 h 27"/>
                  <a:gd name="T2" fmla="*/ 16 w 27"/>
                  <a:gd name="T3" fmla="*/ 2 h 27"/>
                  <a:gd name="T4" fmla="*/ 25 w 27"/>
                  <a:gd name="T5" fmla="*/ 17 h 27"/>
                  <a:gd name="T6" fmla="*/ 10 w 27"/>
                  <a:gd name="T7" fmla="*/ 25 h 27"/>
                  <a:gd name="T8" fmla="*/ 2 w 27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0"/>
                    </a:moveTo>
                    <a:cubicBezTo>
                      <a:pt x="4" y="4"/>
                      <a:pt x="10" y="0"/>
                      <a:pt x="16" y="2"/>
                    </a:cubicBezTo>
                    <a:cubicBezTo>
                      <a:pt x="23" y="4"/>
                      <a:pt x="27" y="10"/>
                      <a:pt x="25" y="17"/>
                    </a:cubicBezTo>
                    <a:cubicBezTo>
                      <a:pt x="23" y="23"/>
                      <a:pt x="17" y="27"/>
                      <a:pt x="10" y="25"/>
                    </a:cubicBezTo>
                    <a:cubicBezTo>
                      <a:pt x="4" y="23"/>
                      <a:pt x="0" y="1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Freeform 32"/>
              <p:cNvSpPr>
                <a:spLocks/>
              </p:cNvSpPr>
              <p:nvPr/>
            </p:nvSpPr>
            <p:spPr bwMode="auto">
              <a:xfrm>
                <a:off x="3390" y="111"/>
                <a:ext cx="167" cy="167"/>
              </a:xfrm>
              <a:custGeom>
                <a:avLst/>
                <a:gdLst>
                  <a:gd name="T0" fmla="*/ 2 w 27"/>
                  <a:gd name="T1" fmla="*/ 8 h 27"/>
                  <a:gd name="T2" fmla="*/ 18 w 27"/>
                  <a:gd name="T3" fmla="*/ 2 h 27"/>
                  <a:gd name="T4" fmla="*/ 24 w 27"/>
                  <a:gd name="T5" fmla="*/ 18 h 27"/>
                  <a:gd name="T6" fmla="*/ 9 w 27"/>
                  <a:gd name="T7" fmla="*/ 24 h 27"/>
                  <a:gd name="T8" fmla="*/ 2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8"/>
                    </a:moveTo>
                    <a:cubicBezTo>
                      <a:pt x="5" y="2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" name="Freeform 33"/>
              <p:cNvSpPr>
                <a:spLocks/>
              </p:cNvSpPr>
              <p:nvPr/>
            </p:nvSpPr>
            <p:spPr bwMode="auto">
              <a:xfrm>
                <a:off x="3569" y="198"/>
                <a:ext cx="167" cy="167"/>
              </a:xfrm>
              <a:custGeom>
                <a:avLst/>
                <a:gdLst>
                  <a:gd name="T0" fmla="*/ 3 w 27"/>
                  <a:gd name="T1" fmla="*/ 8 h 27"/>
                  <a:gd name="T2" fmla="*/ 20 w 27"/>
                  <a:gd name="T3" fmla="*/ 3 h 27"/>
                  <a:gd name="T4" fmla="*/ 24 w 27"/>
                  <a:gd name="T5" fmla="*/ 19 h 27"/>
                  <a:gd name="T6" fmla="*/ 8 w 27"/>
                  <a:gd name="T7" fmla="*/ 24 h 27"/>
                  <a:gd name="T8" fmla="*/ 3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8"/>
                    </a:move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4"/>
                      <a:pt x="24" y="19"/>
                    </a:cubicBez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" name="Freeform 34"/>
              <p:cNvSpPr>
                <a:spLocks/>
              </p:cNvSpPr>
              <p:nvPr/>
            </p:nvSpPr>
            <p:spPr bwMode="auto">
              <a:xfrm>
                <a:off x="3736" y="309"/>
                <a:ext cx="167" cy="167"/>
              </a:xfrm>
              <a:custGeom>
                <a:avLst/>
                <a:gdLst>
                  <a:gd name="T0" fmla="*/ 4 w 27"/>
                  <a:gd name="T1" fmla="*/ 6 h 27"/>
                  <a:gd name="T2" fmla="*/ 21 w 27"/>
                  <a:gd name="T3" fmla="*/ 4 h 27"/>
                  <a:gd name="T4" fmla="*/ 23 w 27"/>
                  <a:gd name="T5" fmla="*/ 21 h 27"/>
                  <a:gd name="T6" fmla="*/ 7 w 27"/>
                  <a:gd name="T7" fmla="*/ 23 h 27"/>
                  <a:gd name="T8" fmla="*/ 4 w 27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6"/>
                    </a:move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9" name="Freeform 35"/>
              <p:cNvSpPr>
                <a:spLocks/>
              </p:cNvSpPr>
              <p:nvPr/>
            </p:nvSpPr>
            <p:spPr bwMode="auto">
              <a:xfrm>
                <a:off x="3891" y="445"/>
                <a:ext cx="161" cy="161"/>
              </a:xfrm>
              <a:custGeom>
                <a:avLst/>
                <a:gdLst>
                  <a:gd name="T0" fmla="*/ 5 w 26"/>
                  <a:gd name="T1" fmla="*/ 5 h 26"/>
                  <a:gd name="T2" fmla="*/ 22 w 26"/>
                  <a:gd name="T3" fmla="*/ 5 h 26"/>
                  <a:gd name="T4" fmla="*/ 22 w 26"/>
                  <a:gd name="T5" fmla="*/ 22 h 26"/>
                  <a:gd name="T6" fmla="*/ 5 w 26"/>
                  <a:gd name="T7" fmla="*/ 22 h 26"/>
                  <a:gd name="T8" fmla="*/ 5 w 26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5"/>
                    </a:moveTo>
                    <a:cubicBezTo>
                      <a:pt x="10" y="0"/>
                      <a:pt x="17" y="0"/>
                      <a:pt x="22" y="5"/>
                    </a:cubicBezTo>
                    <a:cubicBezTo>
                      <a:pt x="26" y="9"/>
                      <a:pt x="26" y="17"/>
                      <a:pt x="22" y="22"/>
                    </a:cubicBezTo>
                    <a:cubicBezTo>
                      <a:pt x="17" y="26"/>
                      <a:pt x="10" y="26"/>
                      <a:pt x="5" y="22"/>
                    </a:cubicBezTo>
                    <a:cubicBezTo>
                      <a:pt x="0" y="17"/>
                      <a:pt x="0" y="9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0" name="Freeform 36"/>
              <p:cNvSpPr>
                <a:spLocks/>
              </p:cNvSpPr>
              <p:nvPr/>
            </p:nvSpPr>
            <p:spPr bwMode="auto">
              <a:xfrm>
                <a:off x="4021" y="593"/>
                <a:ext cx="167" cy="167"/>
              </a:xfrm>
              <a:custGeom>
                <a:avLst/>
                <a:gdLst>
                  <a:gd name="T0" fmla="*/ 7 w 27"/>
                  <a:gd name="T1" fmla="*/ 4 h 27"/>
                  <a:gd name="T2" fmla="*/ 23 w 27"/>
                  <a:gd name="T3" fmla="*/ 7 h 27"/>
                  <a:gd name="T4" fmla="*/ 21 w 27"/>
                  <a:gd name="T5" fmla="*/ 23 h 27"/>
                  <a:gd name="T6" fmla="*/ 4 w 27"/>
                  <a:gd name="T7" fmla="*/ 21 h 27"/>
                  <a:gd name="T8" fmla="*/ 7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7" y="4"/>
                    </a:moveTo>
                    <a:cubicBezTo>
                      <a:pt x="12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" name="Freeform 37"/>
              <p:cNvSpPr>
                <a:spLocks/>
              </p:cNvSpPr>
              <p:nvPr/>
            </p:nvSpPr>
            <p:spPr bwMode="auto">
              <a:xfrm>
                <a:off x="4132" y="760"/>
                <a:ext cx="173" cy="174"/>
              </a:xfrm>
              <a:custGeom>
                <a:avLst/>
                <a:gdLst>
                  <a:gd name="T0" fmla="*/ 8 w 28"/>
                  <a:gd name="T1" fmla="*/ 4 h 28"/>
                  <a:gd name="T2" fmla="*/ 24 w 28"/>
                  <a:gd name="T3" fmla="*/ 8 h 28"/>
                  <a:gd name="T4" fmla="*/ 20 w 28"/>
                  <a:gd name="T5" fmla="*/ 24 h 28"/>
                  <a:gd name="T6" fmla="*/ 4 w 28"/>
                  <a:gd name="T7" fmla="*/ 20 h 28"/>
                  <a:gd name="T8" fmla="*/ 8 w 2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8" y="4"/>
                    </a:moveTo>
                    <a:cubicBezTo>
                      <a:pt x="14" y="0"/>
                      <a:pt x="21" y="2"/>
                      <a:pt x="24" y="8"/>
                    </a:cubicBezTo>
                    <a:cubicBezTo>
                      <a:pt x="28" y="14"/>
                      <a:pt x="26" y="21"/>
                      <a:pt x="20" y="24"/>
                    </a:cubicBezTo>
                    <a:cubicBezTo>
                      <a:pt x="14" y="28"/>
                      <a:pt x="7" y="26"/>
                      <a:pt x="4" y="20"/>
                    </a:cubicBezTo>
                    <a:cubicBezTo>
                      <a:pt x="0" y="14"/>
                      <a:pt x="2" y="7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" name="Freeform 38"/>
              <p:cNvSpPr>
                <a:spLocks/>
              </p:cNvSpPr>
              <p:nvPr/>
            </p:nvSpPr>
            <p:spPr bwMode="auto">
              <a:xfrm>
                <a:off x="4225" y="946"/>
                <a:ext cx="167" cy="167"/>
              </a:xfrm>
              <a:custGeom>
                <a:avLst/>
                <a:gdLst>
                  <a:gd name="T0" fmla="*/ 9 w 27"/>
                  <a:gd name="T1" fmla="*/ 2 h 27"/>
                  <a:gd name="T2" fmla="*/ 24 w 27"/>
                  <a:gd name="T3" fmla="*/ 9 h 27"/>
                  <a:gd name="T4" fmla="*/ 18 w 27"/>
                  <a:gd name="T5" fmla="*/ 24 h 27"/>
                  <a:gd name="T6" fmla="*/ 2 w 27"/>
                  <a:gd name="T7" fmla="*/ 18 h 27"/>
                  <a:gd name="T8" fmla="*/ 9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"/>
                    </a:moveTo>
                    <a:cubicBezTo>
                      <a:pt x="15" y="0"/>
                      <a:pt x="22" y="3"/>
                      <a:pt x="24" y="9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" name="Freeform 39"/>
              <p:cNvSpPr>
                <a:spLocks/>
              </p:cNvSpPr>
              <p:nvPr/>
            </p:nvSpPr>
            <p:spPr bwMode="auto">
              <a:xfrm>
                <a:off x="4293" y="1138"/>
                <a:ext cx="161" cy="160"/>
              </a:xfrm>
              <a:custGeom>
                <a:avLst/>
                <a:gdLst>
                  <a:gd name="T0" fmla="*/ 10 w 26"/>
                  <a:gd name="T1" fmla="*/ 2 h 26"/>
                  <a:gd name="T2" fmla="*/ 24 w 26"/>
                  <a:gd name="T3" fmla="*/ 10 h 26"/>
                  <a:gd name="T4" fmla="*/ 16 w 26"/>
                  <a:gd name="T5" fmla="*/ 25 h 26"/>
                  <a:gd name="T6" fmla="*/ 1 w 26"/>
                  <a:gd name="T7" fmla="*/ 16 h 26"/>
                  <a:gd name="T8" fmla="*/ 10 w 26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0" y="2"/>
                    </a:moveTo>
                    <a:cubicBezTo>
                      <a:pt x="16" y="0"/>
                      <a:pt x="23" y="4"/>
                      <a:pt x="24" y="10"/>
                    </a:cubicBezTo>
                    <a:cubicBezTo>
                      <a:pt x="26" y="16"/>
                      <a:pt x="22" y="23"/>
                      <a:pt x="16" y="25"/>
                    </a:cubicBezTo>
                    <a:cubicBezTo>
                      <a:pt x="10" y="26"/>
                      <a:pt x="3" y="23"/>
                      <a:pt x="1" y="16"/>
                    </a:cubicBezTo>
                    <a:cubicBezTo>
                      <a:pt x="0" y="10"/>
                      <a:pt x="4" y="3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" name="Freeform 40"/>
              <p:cNvSpPr>
                <a:spLocks/>
              </p:cNvSpPr>
              <p:nvPr/>
            </p:nvSpPr>
            <p:spPr bwMode="auto">
              <a:xfrm>
                <a:off x="4336" y="1342"/>
                <a:ext cx="155" cy="154"/>
              </a:xfrm>
              <a:custGeom>
                <a:avLst/>
                <a:gdLst>
                  <a:gd name="T0" fmla="*/ 11 w 25"/>
                  <a:gd name="T1" fmla="*/ 0 h 25"/>
                  <a:gd name="T2" fmla="*/ 24 w 25"/>
                  <a:gd name="T3" fmla="*/ 11 h 25"/>
                  <a:gd name="T4" fmla="*/ 14 w 25"/>
                  <a:gd name="T5" fmla="*/ 24 h 25"/>
                  <a:gd name="T6" fmla="*/ 1 w 25"/>
                  <a:gd name="T7" fmla="*/ 14 h 25"/>
                  <a:gd name="T8" fmla="*/ 11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1" y="0"/>
                    </a:moveTo>
                    <a:cubicBezTo>
                      <a:pt x="17" y="0"/>
                      <a:pt x="23" y="4"/>
                      <a:pt x="24" y="11"/>
                    </a:cubicBezTo>
                    <a:cubicBezTo>
                      <a:pt x="25" y="17"/>
                      <a:pt x="20" y="23"/>
                      <a:pt x="14" y="24"/>
                    </a:cubicBezTo>
                    <a:cubicBezTo>
                      <a:pt x="7" y="25"/>
                      <a:pt x="1" y="20"/>
                      <a:pt x="1" y="14"/>
                    </a:cubicBezTo>
                    <a:cubicBezTo>
                      <a:pt x="0" y="7"/>
                      <a:pt x="4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" name="Oval 41"/>
              <p:cNvSpPr>
                <a:spLocks noChangeArrowheads="1"/>
              </p:cNvSpPr>
              <p:nvPr/>
            </p:nvSpPr>
            <p:spPr bwMode="auto">
              <a:xfrm>
                <a:off x="4355" y="1546"/>
                <a:ext cx="142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" name="Freeform 42"/>
              <p:cNvSpPr>
                <a:spLocks/>
              </p:cNvSpPr>
              <p:nvPr/>
            </p:nvSpPr>
            <p:spPr bwMode="auto">
              <a:xfrm>
                <a:off x="4336" y="1744"/>
                <a:ext cx="155" cy="154"/>
              </a:xfrm>
              <a:custGeom>
                <a:avLst/>
                <a:gdLst>
                  <a:gd name="T0" fmla="*/ 14 w 25"/>
                  <a:gd name="T1" fmla="*/ 1 h 25"/>
                  <a:gd name="T2" fmla="*/ 24 w 25"/>
                  <a:gd name="T3" fmla="*/ 14 h 25"/>
                  <a:gd name="T4" fmla="*/ 11 w 25"/>
                  <a:gd name="T5" fmla="*/ 24 h 25"/>
                  <a:gd name="T6" fmla="*/ 1 w 25"/>
                  <a:gd name="T7" fmla="*/ 11 h 25"/>
                  <a:gd name="T8" fmla="*/ 14 w 2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4" y="1"/>
                    </a:moveTo>
                    <a:cubicBezTo>
                      <a:pt x="20" y="2"/>
                      <a:pt x="25" y="7"/>
                      <a:pt x="24" y="14"/>
                    </a:cubicBezTo>
                    <a:cubicBezTo>
                      <a:pt x="23" y="21"/>
                      <a:pt x="17" y="25"/>
                      <a:pt x="11" y="24"/>
                    </a:cubicBezTo>
                    <a:cubicBezTo>
                      <a:pt x="4" y="23"/>
                      <a:pt x="0" y="17"/>
                      <a:pt x="1" y="11"/>
                    </a:cubicBezTo>
                    <a:cubicBezTo>
                      <a:pt x="1" y="4"/>
                      <a:pt x="7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" name="Freeform 43"/>
              <p:cNvSpPr>
                <a:spLocks/>
              </p:cNvSpPr>
              <p:nvPr/>
            </p:nvSpPr>
            <p:spPr bwMode="auto">
              <a:xfrm>
                <a:off x="4293" y="1935"/>
                <a:ext cx="161" cy="167"/>
              </a:xfrm>
              <a:custGeom>
                <a:avLst/>
                <a:gdLst>
                  <a:gd name="T0" fmla="*/ 16 w 26"/>
                  <a:gd name="T1" fmla="*/ 2 h 27"/>
                  <a:gd name="T2" fmla="*/ 24 w 26"/>
                  <a:gd name="T3" fmla="*/ 17 h 27"/>
                  <a:gd name="T4" fmla="*/ 10 w 26"/>
                  <a:gd name="T5" fmla="*/ 25 h 27"/>
                  <a:gd name="T6" fmla="*/ 1 w 26"/>
                  <a:gd name="T7" fmla="*/ 10 h 27"/>
                  <a:gd name="T8" fmla="*/ 16 w 2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6" y="2"/>
                    </a:moveTo>
                    <a:cubicBezTo>
                      <a:pt x="22" y="4"/>
                      <a:pt x="26" y="10"/>
                      <a:pt x="24" y="17"/>
                    </a:cubicBezTo>
                    <a:cubicBezTo>
                      <a:pt x="23" y="23"/>
                      <a:pt x="16" y="27"/>
                      <a:pt x="10" y="25"/>
                    </a:cubicBezTo>
                    <a:cubicBezTo>
                      <a:pt x="4" y="23"/>
                      <a:pt x="0" y="17"/>
                      <a:pt x="1" y="10"/>
                    </a:cubicBezTo>
                    <a:cubicBezTo>
                      <a:pt x="3" y="4"/>
                      <a:pt x="10" y="0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" name="Freeform 44"/>
              <p:cNvSpPr>
                <a:spLocks/>
              </p:cNvSpPr>
              <p:nvPr/>
            </p:nvSpPr>
            <p:spPr bwMode="auto">
              <a:xfrm>
                <a:off x="4225" y="2127"/>
                <a:ext cx="167" cy="167"/>
              </a:xfrm>
              <a:custGeom>
                <a:avLst/>
                <a:gdLst>
                  <a:gd name="T0" fmla="*/ 18 w 27"/>
                  <a:gd name="T1" fmla="*/ 2 h 27"/>
                  <a:gd name="T2" fmla="*/ 24 w 27"/>
                  <a:gd name="T3" fmla="*/ 18 h 27"/>
                  <a:gd name="T4" fmla="*/ 9 w 27"/>
                  <a:gd name="T5" fmla="*/ 24 h 27"/>
                  <a:gd name="T6" fmla="*/ 2 w 27"/>
                  <a:gd name="T7" fmla="*/ 9 h 27"/>
                  <a:gd name="T8" fmla="*/ 18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"/>
                    </a:move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" name="Freeform 45"/>
              <p:cNvSpPr>
                <a:spLocks/>
              </p:cNvSpPr>
              <p:nvPr/>
            </p:nvSpPr>
            <p:spPr bwMode="auto">
              <a:xfrm>
                <a:off x="4132" y="2306"/>
                <a:ext cx="173" cy="167"/>
              </a:xfrm>
              <a:custGeom>
                <a:avLst/>
                <a:gdLst>
                  <a:gd name="T0" fmla="*/ 20 w 28"/>
                  <a:gd name="T1" fmla="*/ 3 h 27"/>
                  <a:gd name="T2" fmla="*/ 24 w 28"/>
                  <a:gd name="T3" fmla="*/ 20 h 27"/>
                  <a:gd name="T4" fmla="*/ 8 w 28"/>
                  <a:gd name="T5" fmla="*/ 24 h 27"/>
                  <a:gd name="T6" fmla="*/ 4 w 28"/>
                  <a:gd name="T7" fmla="*/ 8 h 27"/>
                  <a:gd name="T8" fmla="*/ 20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0" y="3"/>
                    </a:moveTo>
                    <a:cubicBezTo>
                      <a:pt x="26" y="7"/>
                      <a:pt x="28" y="14"/>
                      <a:pt x="24" y="20"/>
                    </a:cubicBezTo>
                    <a:cubicBezTo>
                      <a:pt x="21" y="25"/>
                      <a:pt x="14" y="27"/>
                      <a:pt x="8" y="24"/>
                    </a:cubicBezTo>
                    <a:cubicBezTo>
                      <a:pt x="2" y="21"/>
                      <a:pt x="0" y="14"/>
                      <a:pt x="4" y="8"/>
                    </a:cubicBezTo>
                    <a:cubicBezTo>
                      <a:pt x="7" y="2"/>
                      <a:pt x="1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" name="Freeform 46"/>
              <p:cNvSpPr>
                <a:spLocks/>
              </p:cNvSpPr>
              <p:nvPr/>
            </p:nvSpPr>
            <p:spPr bwMode="auto">
              <a:xfrm>
                <a:off x="4021" y="2473"/>
                <a:ext cx="167" cy="167"/>
              </a:xfrm>
              <a:custGeom>
                <a:avLst/>
                <a:gdLst>
                  <a:gd name="T0" fmla="*/ 21 w 27"/>
                  <a:gd name="T1" fmla="*/ 4 h 27"/>
                  <a:gd name="T2" fmla="*/ 23 w 27"/>
                  <a:gd name="T3" fmla="*/ 21 h 27"/>
                  <a:gd name="T4" fmla="*/ 7 w 27"/>
                  <a:gd name="T5" fmla="*/ 23 h 27"/>
                  <a:gd name="T6" fmla="*/ 4 w 27"/>
                  <a:gd name="T7" fmla="*/ 7 h 27"/>
                  <a:gd name="T8" fmla="*/ 21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4"/>
                    </a:move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" name="Freeform 47"/>
              <p:cNvSpPr>
                <a:spLocks/>
              </p:cNvSpPr>
              <p:nvPr/>
            </p:nvSpPr>
            <p:spPr bwMode="auto">
              <a:xfrm>
                <a:off x="3891" y="2628"/>
                <a:ext cx="161" cy="167"/>
              </a:xfrm>
              <a:custGeom>
                <a:avLst/>
                <a:gdLst>
                  <a:gd name="T0" fmla="*/ 22 w 26"/>
                  <a:gd name="T1" fmla="*/ 5 h 27"/>
                  <a:gd name="T2" fmla="*/ 22 w 26"/>
                  <a:gd name="T3" fmla="*/ 22 h 27"/>
                  <a:gd name="T4" fmla="*/ 5 w 26"/>
                  <a:gd name="T5" fmla="*/ 22 h 27"/>
                  <a:gd name="T6" fmla="*/ 5 w 26"/>
                  <a:gd name="T7" fmla="*/ 5 h 27"/>
                  <a:gd name="T8" fmla="*/ 22 w 2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2" y="5"/>
                    </a:moveTo>
                    <a:cubicBezTo>
                      <a:pt x="26" y="10"/>
                      <a:pt x="26" y="17"/>
                      <a:pt x="22" y="22"/>
                    </a:cubicBezTo>
                    <a:cubicBezTo>
                      <a:pt x="17" y="27"/>
                      <a:pt x="10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" name="Freeform 48"/>
              <p:cNvSpPr>
                <a:spLocks/>
              </p:cNvSpPr>
              <p:nvPr/>
            </p:nvSpPr>
            <p:spPr bwMode="auto">
              <a:xfrm>
                <a:off x="3736" y="2764"/>
                <a:ext cx="167" cy="161"/>
              </a:xfrm>
              <a:custGeom>
                <a:avLst/>
                <a:gdLst>
                  <a:gd name="T0" fmla="*/ 23 w 27"/>
                  <a:gd name="T1" fmla="*/ 6 h 26"/>
                  <a:gd name="T2" fmla="*/ 21 w 27"/>
                  <a:gd name="T3" fmla="*/ 22 h 26"/>
                  <a:gd name="T4" fmla="*/ 4 w 27"/>
                  <a:gd name="T5" fmla="*/ 20 h 26"/>
                  <a:gd name="T6" fmla="*/ 7 w 27"/>
                  <a:gd name="T7" fmla="*/ 4 h 26"/>
                  <a:gd name="T8" fmla="*/ 23 w 27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6"/>
                    </a:moveTo>
                    <a:cubicBezTo>
                      <a:pt x="27" y="11"/>
                      <a:pt x="26" y="18"/>
                      <a:pt x="21" y="22"/>
                    </a:cubicBezTo>
                    <a:cubicBezTo>
                      <a:pt x="16" y="26"/>
                      <a:pt x="8" y="26"/>
                      <a:pt x="4" y="20"/>
                    </a:cubicBezTo>
                    <a:cubicBezTo>
                      <a:pt x="0" y="15"/>
                      <a:pt x="1" y="8"/>
                      <a:pt x="7" y="4"/>
                    </a:cubicBezTo>
                    <a:cubicBezTo>
                      <a:pt x="12" y="0"/>
                      <a:pt x="19" y="1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" name="Freeform 49"/>
              <p:cNvSpPr>
                <a:spLocks/>
              </p:cNvSpPr>
              <p:nvPr/>
            </p:nvSpPr>
            <p:spPr bwMode="auto">
              <a:xfrm>
                <a:off x="3569" y="2875"/>
                <a:ext cx="167" cy="167"/>
              </a:xfrm>
              <a:custGeom>
                <a:avLst/>
                <a:gdLst>
                  <a:gd name="T0" fmla="*/ 24 w 27"/>
                  <a:gd name="T1" fmla="*/ 7 h 27"/>
                  <a:gd name="T2" fmla="*/ 20 w 27"/>
                  <a:gd name="T3" fmla="*/ 24 h 27"/>
                  <a:gd name="T4" fmla="*/ 3 w 27"/>
                  <a:gd name="T5" fmla="*/ 19 h 27"/>
                  <a:gd name="T6" fmla="*/ 8 w 27"/>
                  <a:gd name="T7" fmla="*/ 3 h 27"/>
                  <a:gd name="T8" fmla="*/ 24 w 27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7"/>
                    </a:move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ubicBezTo>
                      <a:pt x="0" y="13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" name="Freeform 50"/>
              <p:cNvSpPr>
                <a:spLocks/>
              </p:cNvSpPr>
              <p:nvPr/>
            </p:nvSpPr>
            <p:spPr bwMode="auto">
              <a:xfrm>
                <a:off x="3390" y="2962"/>
                <a:ext cx="167" cy="167"/>
              </a:xfrm>
              <a:custGeom>
                <a:avLst/>
                <a:gdLst>
                  <a:gd name="T0" fmla="*/ 24 w 27"/>
                  <a:gd name="T1" fmla="*/ 9 h 27"/>
                  <a:gd name="T2" fmla="*/ 18 w 27"/>
                  <a:gd name="T3" fmla="*/ 25 h 27"/>
                  <a:gd name="T4" fmla="*/ 2 w 27"/>
                  <a:gd name="T5" fmla="*/ 18 h 27"/>
                  <a:gd name="T6" fmla="*/ 9 w 27"/>
                  <a:gd name="T7" fmla="*/ 3 h 27"/>
                  <a:gd name="T8" fmla="*/ 24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9"/>
                    </a:moveTo>
                    <a:cubicBezTo>
                      <a:pt x="27" y="15"/>
                      <a:pt x="24" y="22"/>
                      <a:pt x="18" y="25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3"/>
                    </a:cubicBezTo>
                    <a:cubicBezTo>
                      <a:pt x="15" y="0"/>
                      <a:pt x="22" y="3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3198" y="3030"/>
                <a:ext cx="167" cy="160"/>
              </a:xfrm>
              <a:custGeom>
                <a:avLst/>
                <a:gdLst>
                  <a:gd name="T0" fmla="*/ 25 w 27"/>
                  <a:gd name="T1" fmla="*/ 10 h 26"/>
                  <a:gd name="T2" fmla="*/ 16 w 27"/>
                  <a:gd name="T3" fmla="*/ 25 h 26"/>
                  <a:gd name="T4" fmla="*/ 2 w 27"/>
                  <a:gd name="T5" fmla="*/ 16 h 26"/>
                  <a:gd name="T6" fmla="*/ 10 w 27"/>
                  <a:gd name="T7" fmla="*/ 2 h 26"/>
                  <a:gd name="T8" fmla="*/ 25 w 27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5" y="10"/>
                    </a:moveTo>
                    <a:cubicBezTo>
                      <a:pt x="27" y="16"/>
                      <a:pt x="23" y="23"/>
                      <a:pt x="16" y="25"/>
                    </a:cubicBezTo>
                    <a:cubicBezTo>
                      <a:pt x="10" y="26"/>
                      <a:pt x="4" y="23"/>
                      <a:pt x="2" y="16"/>
                    </a:cubicBezTo>
                    <a:cubicBezTo>
                      <a:pt x="0" y="10"/>
                      <a:pt x="4" y="3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" name="Freeform 52"/>
              <p:cNvSpPr>
                <a:spLocks/>
              </p:cNvSpPr>
              <p:nvPr/>
            </p:nvSpPr>
            <p:spPr bwMode="auto">
              <a:xfrm>
                <a:off x="3007" y="3073"/>
                <a:ext cx="154" cy="155"/>
              </a:xfrm>
              <a:custGeom>
                <a:avLst/>
                <a:gdLst>
                  <a:gd name="T0" fmla="*/ 24 w 25"/>
                  <a:gd name="T1" fmla="*/ 11 h 25"/>
                  <a:gd name="T2" fmla="*/ 14 w 25"/>
                  <a:gd name="T3" fmla="*/ 24 h 25"/>
                  <a:gd name="T4" fmla="*/ 0 w 25"/>
                  <a:gd name="T5" fmla="*/ 14 h 25"/>
                  <a:gd name="T6" fmla="*/ 11 w 25"/>
                  <a:gd name="T7" fmla="*/ 1 h 25"/>
                  <a:gd name="T8" fmla="*/ 24 w 25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4" y="11"/>
                    </a:moveTo>
                    <a:cubicBezTo>
                      <a:pt x="25" y="18"/>
                      <a:pt x="20" y="23"/>
                      <a:pt x="14" y="24"/>
                    </a:cubicBezTo>
                    <a:cubicBezTo>
                      <a:pt x="7" y="25"/>
                      <a:pt x="1" y="21"/>
                      <a:pt x="0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19" name="Text Placeholder 17"/>
          <p:cNvSpPr txBox="1">
            <a:spLocks/>
          </p:cNvSpPr>
          <p:nvPr/>
        </p:nvSpPr>
        <p:spPr>
          <a:xfrm>
            <a:off x="3711210" y="1179539"/>
            <a:ext cx="2512124" cy="170096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alibri"/>
              <a:cs typeface="Calibri"/>
            </a:endParaRPr>
          </a:p>
          <a:p>
            <a:pPr algn="ctr"/>
            <a:r>
              <a:rPr lang="en-US" sz="3200" b="1" i="1" dirty="0" smtClean="0">
                <a:solidFill>
                  <a:srgbClr val="44A0B2"/>
                </a:solidFill>
                <a:latin typeface="Calibri"/>
                <a:cs typeface="Calibri"/>
              </a:rPr>
              <a:t>12.10m</a:t>
            </a:r>
            <a:endParaRPr lang="en-US" sz="3200" b="1" i="1" dirty="0">
              <a:solidFill>
                <a:srgbClr val="44A0B2"/>
              </a:solidFill>
              <a:latin typeface="Calibri"/>
              <a:cs typeface="Calibri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6132751" y="1034051"/>
            <a:ext cx="1849454" cy="1647759"/>
            <a:chOff x="5004188" y="494397"/>
            <a:chExt cx="3024366" cy="2637325"/>
          </a:xfrm>
        </p:grpSpPr>
        <p:sp>
          <p:nvSpPr>
            <p:cNvPr id="121" name="Content Placeholder 2"/>
            <p:cNvSpPr txBox="1">
              <a:spLocks/>
            </p:cNvSpPr>
            <p:nvPr/>
          </p:nvSpPr>
          <p:spPr>
            <a:xfrm>
              <a:off x="5004188" y="1614014"/>
              <a:ext cx="3024366" cy="3979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  <a:t/>
              </a:r>
              <a:b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</a:br>
              <a:endParaRPr lang="en-US" sz="2400" spc="-150" dirty="0" smtClean="0">
                <a:solidFill>
                  <a:schemeClr val="accent1"/>
                </a:solidFill>
                <a:latin typeface="Arial Black" panose="020B0A04020102020204" pitchFamily="34" charset="0"/>
                <a:cs typeface="Aaux ProLight"/>
              </a:endParaRPr>
            </a:p>
            <a:p>
              <a:endParaRPr lang="en-US" dirty="0" smtClean="0">
                <a:latin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dirty="0" smtClean="0">
                <a:latin typeface="Calibri" panose="020F0502020204030204" pitchFamily="34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5828198" y="494397"/>
              <a:ext cx="1450405" cy="2315279"/>
              <a:chOff x="6735517" y="1704981"/>
              <a:chExt cx="1450405" cy="2315279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6739741" y="1704981"/>
                <a:ext cx="302086" cy="2315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800" b="1" spc="-520" dirty="0">
                  <a:solidFill>
                    <a:schemeClr val="accent1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6735517" y="3535653"/>
                <a:ext cx="1450405" cy="435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3" name="Group 4"/>
            <p:cNvGrpSpPr>
              <a:grpSpLocks noChangeAspect="1"/>
            </p:cNvGrpSpPr>
            <p:nvPr/>
          </p:nvGrpSpPr>
          <p:grpSpPr bwMode="auto">
            <a:xfrm>
              <a:off x="5176202" y="535524"/>
              <a:ext cx="2596198" cy="2596198"/>
              <a:chOff x="1263" y="0"/>
              <a:chExt cx="3234" cy="3240"/>
            </a:xfrm>
            <a:solidFill>
              <a:schemeClr val="accent1"/>
            </a:solidFill>
          </p:grpSpPr>
          <p:sp>
            <p:nvSpPr>
              <p:cNvPr id="124" name="Oval 5"/>
              <p:cNvSpPr>
                <a:spLocks noChangeArrowheads="1"/>
              </p:cNvSpPr>
              <p:nvPr/>
            </p:nvSpPr>
            <p:spPr bwMode="auto">
              <a:xfrm>
                <a:off x="2809" y="3091"/>
                <a:ext cx="148" cy="1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" name="Freeform 6"/>
              <p:cNvSpPr>
                <a:spLocks/>
              </p:cNvSpPr>
              <p:nvPr/>
            </p:nvSpPr>
            <p:spPr bwMode="auto">
              <a:xfrm>
                <a:off x="2599" y="3073"/>
                <a:ext cx="160" cy="155"/>
              </a:xfrm>
              <a:custGeom>
                <a:avLst/>
                <a:gdLst>
                  <a:gd name="T0" fmla="*/ 25 w 26"/>
                  <a:gd name="T1" fmla="*/ 14 h 25"/>
                  <a:gd name="T2" fmla="*/ 11 w 26"/>
                  <a:gd name="T3" fmla="*/ 24 h 25"/>
                  <a:gd name="T4" fmla="*/ 1 w 26"/>
                  <a:gd name="T5" fmla="*/ 11 h 25"/>
                  <a:gd name="T6" fmla="*/ 15 w 26"/>
                  <a:gd name="T7" fmla="*/ 1 h 25"/>
                  <a:gd name="T8" fmla="*/ 25 w 26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5" y="14"/>
                    </a:moveTo>
                    <a:cubicBezTo>
                      <a:pt x="24" y="21"/>
                      <a:pt x="18" y="25"/>
                      <a:pt x="11" y="24"/>
                    </a:cubicBezTo>
                    <a:cubicBezTo>
                      <a:pt x="5" y="23"/>
                      <a:pt x="0" y="18"/>
                      <a:pt x="1" y="11"/>
                    </a:cubicBezTo>
                    <a:cubicBezTo>
                      <a:pt x="2" y="4"/>
                      <a:pt x="8" y="0"/>
                      <a:pt x="15" y="1"/>
                    </a:cubicBezTo>
                    <a:cubicBezTo>
                      <a:pt x="21" y="2"/>
                      <a:pt x="26" y="8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" name="Freeform 7"/>
              <p:cNvSpPr>
                <a:spLocks/>
              </p:cNvSpPr>
              <p:nvPr/>
            </p:nvSpPr>
            <p:spPr bwMode="auto">
              <a:xfrm>
                <a:off x="2401" y="3030"/>
                <a:ext cx="160" cy="160"/>
              </a:xfrm>
              <a:custGeom>
                <a:avLst/>
                <a:gdLst>
                  <a:gd name="T0" fmla="*/ 24 w 26"/>
                  <a:gd name="T1" fmla="*/ 16 h 26"/>
                  <a:gd name="T2" fmla="*/ 10 w 26"/>
                  <a:gd name="T3" fmla="*/ 25 h 26"/>
                  <a:gd name="T4" fmla="*/ 2 w 26"/>
                  <a:gd name="T5" fmla="*/ 10 h 26"/>
                  <a:gd name="T6" fmla="*/ 16 w 26"/>
                  <a:gd name="T7" fmla="*/ 2 h 26"/>
                  <a:gd name="T8" fmla="*/ 24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16"/>
                    </a:moveTo>
                    <a:cubicBezTo>
                      <a:pt x="23" y="23"/>
                      <a:pt x="16" y="26"/>
                      <a:pt x="10" y="25"/>
                    </a:cubicBezTo>
                    <a:cubicBezTo>
                      <a:pt x="4" y="23"/>
                      <a:pt x="0" y="16"/>
                      <a:pt x="2" y="10"/>
                    </a:cubicBezTo>
                    <a:cubicBezTo>
                      <a:pt x="3" y="4"/>
                      <a:pt x="10" y="0"/>
                      <a:pt x="16" y="2"/>
                    </a:cubicBezTo>
                    <a:cubicBezTo>
                      <a:pt x="22" y="3"/>
                      <a:pt x="26" y="10"/>
                      <a:pt x="2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" name="Freeform 8"/>
              <p:cNvSpPr>
                <a:spLocks/>
              </p:cNvSpPr>
              <p:nvPr/>
            </p:nvSpPr>
            <p:spPr bwMode="auto">
              <a:xfrm>
                <a:off x="2209" y="2962"/>
                <a:ext cx="167" cy="167"/>
              </a:xfrm>
              <a:custGeom>
                <a:avLst/>
                <a:gdLst>
                  <a:gd name="T0" fmla="*/ 24 w 27"/>
                  <a:gd name="T1" fmla="*/ 18 h 27"/>
                  <a:gd name="T2" fmla="*/ 8 w 27"/>
                  <a:gd name="T3" fmla="*/ 25 h 27"/>
                  <a:gd name="T4" fmla="*/ 2 w 27"/>
                  <a:gd name="T5" fmla="*/ 9 h 27"/>
                  <a:gd name="T6" fmla="*/ 18 w 27"/>
                  <a:gd name="T7" fmla="*/ 3 h 27"/>
                  <a:gd name="T8" fmla="*/ 24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8"/>
                    </a:moveTo>
                    <a:cubicBezTo>
                      <a:pt x="22" y="24"/>
                      <a:pt x="15" y="27"/>
                      <a:pt x="8" y="25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3"/>
                    </a:cubicBezTo>
                    <a:cubicBezTo>
                      <a:pt x="24" y="5"/>
                      <a:pt x="27" y="12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" name="Freeform 9"/>
              <p:cNvSpPr>
                <a:spLocks/>
              </p:cNvSpPr>
              <p:nvPr/>
            </p:nvSpPr>
            <p:spPr bwMode="auto">
              <a:xfrm>
                <a:off x="2023" y="2875"/>
                <a:ext cx="167" cy="167"/>
              </a:xfrm>
              <a:custGeom>
                <a:avLst/>
                <a:gdLst>
                  <a:gd name="T0" fmla="*/ 24 w 27"/>
                  <a:gd name="T1" fmla="*/ 19 h 27"/>
                  <a:gd name="T2" fmla="*/ 8 w 27"/>
                  <a:gd name="T3" fmla="*/ 24 h 27"/>
                  <a:gd name="T4" fmla="*/ 3 w 27"/>
                  <a:gd name="T5" fmla="*/ 7 h 27"/>
                  <a:gd name="T6" fmla="*/ 20 w 27"/>
                  <a:gd name="T7" fmla="*/ 3 h 27"/>
                  <a:gd name="T8" fmla="*/ 24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9"/>
                    </a:move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3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" name="Freeform 10"/>
              <p:cNvSpPr>
                <a:spLocks/>
              </p:cNvSpPr>
              <p:nvPr/>
            </p:nvSpPr>
            <p:spPr bwMode="auto">
              <a:xfrm>
                <a:off x="1857" y="2764"/>
                <a:ext cx="166" cy="161"/>
              </a:xfrm>
              <a:custGeom>
                <a:avLst/>
                <a:gdLst>
                  <a:gd name="T0" fmla="*/ 23 w 27"/>
                  <a:gd name="T1" fmla="*/ 20 h 26"/>
                  <a:gd name="T2" fmla="*/ 6 w 27"/>
                  <a:gd name="T3" fmla="*/ 22 h 26"/>
                  <a:gd name="T4" fmla="*/ 4 w 27"/>
                  <a:gd name="T5" fmla="*/ 6 h 26"/>
                  <a:gd name="T6" fmla="*/ 21 w 27"/>
                  <a:gd name="T7" fmla="*/ 4 h 26"/>
                  <a:gd name="T8" fmla="*/ 23 w 27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20"/>
                    </a:moveTo>
                    <a:cubicBezTo>
                      <a:pt x="19" y="26"/>
                      <a:pt x="12" y="26"/>
                      <a:pt x="6" y="22"/>
                    </a:cubicBezTo>
                    <a:cubicBezTo>
                      <a:pt x="1" y="18"/>
                      <a:pt x="0" y="11"/>
                      <a:pt x="4" y="6"/>
                    </a:cubicBez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5"/>
                      <a:pt x="2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Freeform 11"/>
              <p:cNvSpPr>
                <a:spLocks/>
              </p:cNvSpPr>
              <p:nvPr/>
            </p:nvSpPr>
            <p:spPr bwMode="auto">
              <a:xfrm>
                <a:off x="1708" y="2628"/>
                <a:ext cx="161" cy="167"/>
              </a:xfrm>
              <a:custGeom>
                <a:avLst/>
                <a:gdLst>
                  <a:gd name="T0" fmla="*/ 21 w 26"/>
                  <a:gd name="T1" fmla="*/ 22 h 27"/>
                  <a:gd name="T2" fmla="*/ 5 w 26"/>
                  <a:gd name="T3" fmla="*/ 22 h 27"/>
                  <a:gd name="T4" fmla="*/ 5 w 26"/>
                  <a:gd name="T5" fmla="*/ 5 h 27"/>
                  <a:gd name="T6" fmla="*/ 21 w 26"/>
                  <a:gd name="T7" fmla="*/ 5 h 27"/>
                  <a:gd name="T8" fmla="*/ 21 w 26"/>
                  <a:gd name="T9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1" y="22"/>
                    </a:moveTo>
                    <a:cubicBezTo>
                      <a:pt x="17" y="27"/>
                      <a:pt x="9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10"/>
                      <a:pt x="26" y="17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" name="Freeform 12"/>
              <p:cNvSpPr>
                <a:spLocks/>
              </p:cNvSpPr>
              <p:nvPr/>
            </p:nvSpPr>
            <p:spPr bwMode="auto">
              <a:xfrm>
                <a:off x="1572" y="2473"/>
                <a:ext cx="167" cy="167"/>
              </a:xfrm>
              <a:custGeom>
                <a:avLst/>
                <a:gdLst>
                  <a:gd name="T0" fmla="*/ 21 w 27"/>
                  <a:gd name="T1" fmla="*/ 23 h 27"/>
                  <a:gd name="T2" fmla="*/ 4 w 27"/>
                  <a:gd name="T3" fmla="*/ 21 h 27"/>
                  <a:gd name="T4" fmla="*/ 6 w 27"/>
                  <a:gd name="T5" fmla="*/ 4 h 27"/>
                  <a:gd name="T6" fmla="*/ 23 w 27"/>
                  <a:gd name="T7" fmla="*/ 7 h 27"/>
                  <a:gd name="T8" fmla="*/ 21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23"/>
                    </a:moveTo>
                    <a:cubicBezTo>
                      <a:pt x="15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6" y="4"/>
                    </a:cubicBezTo>
                    <a:cubicBezTo>
                      <a:pt x="11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Freeform 13"/>
              <p:cNvSpPr>
                <a:spLocks/>
              </p:cNvSpPr>
              <p:nvPr/>
            </p:nvSpPr>
            <p:spPr bwMode="auto">
              <a:xfrm>
                <a:off x="1461" y="2306"/>
                <a:ext cx="167" cy="167"/>
              </a:xfrm>
              <a:custGeom>
                <a:avLst/>
                <a:gdLst>
                  <a:gd name="T0" fmla="*/ 19 w 27"/>
                  <a:gd name="T1" fmla="*/ 24 h 27"/>
                  <a:gd name="T2" fmla="*/ 3 w 27"/>
                  <a:gd name="T3" fmla="*/ 20 h 27"/>
                  <a:gd name="T4" fmla="*/ 7 w 27"/>
                  <a:gd name="T5" fmla="*/ 3 h 27"/>
                  <a:gd name="T6" fmla="*/ 24 w 27"/>
                  <a:gd name="T7" fmla="*/ 8 h 27"/>
                  <a:gd name="T8" fmla="*/ 1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9" y="24"/>
                    </a:moveTo>
                    <a:cubicBezTo>
                      <a:pt x="14" y="27"/>
                      <a:pt x="6" y="25"/>
                      <a:pt x="3" y="20"/>
                    </a:cubicBezTo>
                    <a:cubicBezTo>
                      <a:pt x="0" y="14"/>
                      <a:pt x="2" y="7"/>
                      <a:pt x="7" y="3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27" y="14"/>
                      <a:pt x="25" y="21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Freeform 14"/>
              <p:cNvSpPr>
                <a:spLocks/>
              </p:cNvSpPr>
              <p:nvPr/>
            </p:nvSpPr>
            <p:spPr bwMode="auto">
              <a:xfrm>
                <a:off x="1368" y="2127"/>
                <a:ext cx="167" cy="167"/>
              </a:xfrm>
              <a:custGeom>
                <a:avLst/>
                <a:gdLst>
                  <a:gd name="T0" fmla="*/ 18 w 27"/>
                  <a:gd name="T1" fmla="*/ 24 h 27"/>
                  <a:gd name="T2" fmla="*/ 3 w 27"/>
                  <a:gd name="T3" fmla="*/ 18 h 27"/>
                  <a:gd name="T4" fmla="*/ 9 w 27"/>
                  <a:gd name="T5" fmla="*/ 2 h 27"/>
                  <a:gd name="T6" fmla="*/ 25 w 27"/>
                  <a:gd name="T7" fmla="*/ 9 h 27"/>
                  <a:gd name="T8" fmla="*/ 18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4"/>
                    </a:moveTo>
                    <a:cubicBezTo>
                      <a:pt x="12" y="27"/>
                      <a:pt x="5" y="24"/>
                      <a:pt x="3" y="18"/>
                    </a:cubicBezTo>
                    <a:cubicBezTo>
                      <a:pt x="0" y="12"/>
                      <a:pt x="3" y="5"/>
                      <a:pt x="9" y="2"/>
                    </a:cubicBezTo>
                    <a:cubicBezTo>
                      <a:pt x="15" y="0"/>
                      <a:pt x="22" y="3"/>
                      <a:pt x="25" y="9"/>
                    </a:cubicBezTo>
                    <a:cubicBezTo>
                      <a:pt x="27" y="15"/>
                      <a:pt x="24" y="22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Freeform 15"/>
              <p:cNvSpPr>
                <a:spLocks/>
              </p:cNvSpPr>
              <p:nvPr/>
            </p:nvSpPr>
            <p:spPr bwMode="auto">
              <a:xfrm>
                <a:off x="1306" y="1935"/>
                <a:ext cx="167" cy="167"/>
              </a:xfrm>
              <a:custGeom>
                <a:avLst/>
                <a:gdLst>
                  <a:gd name="T0" fmla="*/ 16 w 27"/>
                  <a:gd name="T1" fmla="*/ 25 h 27"/>
                  <a:gd name="T2" fmla="*/ 2 w 27"/>
                  <a:gd name="T3" fmla="*/ 17 h 27"/>
                  <a:gd name="T4" fmla="*/ 10 w 27"/>
                  <a:gd name="T5" fmla="*/ 2 h 27"/>
                  <a:gd name="T6" fmla="*/ 25 w 27"/>
                  <a:gd name="T7" fmla="*/ 10 h 27"/>
                  <a:gd name="T8" fmla="*/ 16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6" y="25"/>
                    </a:moveTo>
                    <a:cubicBezTo>
                      <a:pt x="10" y="27"/>
                      <a:pt x="4" y="23"/>
                      <a:pt x="2" y="17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ubicBezTo>
                      <a:pt x="27" y="17"/>
                      <a:pt x="23" y="23"/>
                      <a:pt x="1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Freeform 16"/>
              <p:cNvSpPr>
                <a:spLocks/>
              </p:cNvSpPr>
              <p:nvPr/>
            </p:nvSpPr>
            <p:spPr bwMode="auto">
              <a:xfrm>
                <a:off x="1269" y="1744"/>
                <a:ext cx="161" cy="154"/>
              </a:xfrm>
              <a:custGeom>
                <a:avLst/>
                <a:gdLst>
                  <a:gd name="T0" fmla="*/ 15 w 26"/>
                  <a:gd name="T1" fmla="*/ 24 h 25"/>
                  <a:gd name="T2" fmla="*/ 1 w 26"/>
                  <a:gd name="T3" fmla="*/ 14 h 25"/>
                  <a:gd name="T4" fmla="*/ 11 w 26"/>
                  <a:gd name="T5" fmla="*/ 1 h 25"/>
                  <a:gd name="T6" fmla="*/ 25 w 26"/>
                  <a:gd name="T7" fmla="*/ 11 h 25"/>
                  <a:gd name="T8" fmla="*/ 15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5" y="24"/>
                    </a:moveTo>
                    <a:cubicBezTo>
                      <a:pt x="8" y="25"/>
                      <a:pt x="2" y="21"/>
                      <a:pt x="1" y="14"/>
                    </a:cubicBezTo>
                    <a:cubicBezTo>
                      <a:pt x="0" y="7"/>
                      <a:pt x="5" y="2"/>
                      <a:pt x="11" y="1"/>
                    </a:cubicBezTo>
                    <a:cubicBezTo>
                      <a:pt x="18" y="0"/>
                      <a:pt x="24" y="4"/>
                      <a:pt x="25" y="11"/>
                    </a:cubicBezTo>
                    <a:cubicBezTo>
                      <a:pt x="26" y="17"/>
                      <a:pt x="21" y="23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Oval 17"/>
              <p:cNvSpPr>
                <a:spLocks noChangeArrowheads="1"/>
              </p:cNvSpPr>
              <p:nvPr/>
            </p:nvSpPr>
            <p:spPr bwMode="auto">
              <a:xfrm>
                <a:off x="1263" y="1546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Freeform 18"/>
              <p:cNvSpPr>
                <a:spLocks/>
              </p:cNvSpPr>
              <p:nvPr/>
            </p:nvSpPr>
            <p:spPr bwMode="auto">
              <a:xfrm>
                <a:off x="1269" y="1342"/>
                <a:ext cx="161" cy="154"/>
              </a:xfrm>
              <a:custGeom>
                <a:avLst/>
                <a:gdLst>
                  <a:gd name="T0" fmla="*/ 11 w 26"/>
                  <a:gd name="T1" fmla="*/ 24 h 25"/>
                  <a:gd name="T2" fmla="*/ 1 w 26"/>
                  <a:gd name="T3" fmla="*/ 11 h 25"/>
                  <a:gd name="T4" fmla="*/ 15 w 26"/>
                  <a:gd name="T5" fmla="*/ 0 h 25"/>
                  <a:gd name="T6" fmla="*/ 25 w 26"/>
                  <a:gd name="T7" fmla="*/ 14 h 25"/>
                  <a:gd name="T8" fmla="*/ 11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1" y="24"/>
                    </a:moveTo>
                    <a:cubicBezTo>
                      <a:pt x="5" y="23"/>
                      <a:pt x="0" y="17"/>
                      <a:pt x="1" y="11"/>
                    </a:cubicBezTo>
                    <a:cubicBezTo>
                      <a:pt x="2" y="4"/>
                      <a:pt x="8" y="0"/>
                      <a:pt x="15" y="0"/>
                    </a:cubicBezTo>
                    <a:cubicBezTo>
                      <a:pt x="21" y="1"/>
                      <a:pt x="26" y="7"/>
                      <a:pt x="25" y="14"/>
                    </a:cubicBezTo>
                    <a:cubicBezTo>
                      <a:pt x="24" y="20"/>
                      <a:pt x="18" y="25"/>
                      <a:pt x="1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Freeform 19"/>
              <p:cNvSpPr>
                <a:spLocks/>
              </p:cNvSpPr>
              <p:nvPr/>
            </p:nvSpPr>
            <p:spPr bwMode="auto">
              <a:xfrm>
                <a:off x="1306" y="1138"/>
                <a:ext cx="167" cy="160"/>
              </a:xfrm>
              <a:custGeom>
                <a:avLst/>
                <a:gdLst>
                  <a:gd name="T0" fmla="*/ 10 w 27"/>
                  <a:gd name="T1" fmla="*/ 25 h 26"/>
                  <a:gd name="T2" fmla="*/ 2 w 27"/>
                  <a:gd name="T3" fmla="*/ 10 h 26"/>
                  <a:gd name="T4" fmla="*/ 16 w 27"/>
                  <a:gd name="T5" fmla="*/ 2 h 26"/>
                  <a:gd name="T6" fmla="*/ 25 w 27"/>
                  <a:gd name="T7" fmla="*/ 16 h 26"/>
                  <a:gd name="T8" fmla="*/ 10 w 27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0" y="25"/>
                    </a:moveTo>
                    <a:cubicBezTo>
                      <a:pt x="4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6" y="2"/>
                    </a:cubicBezTo>
                    <a:cubicBezTo>
                      <a:pt x="23" y="3"/>
                      <a:pt x="27" y="10"/>
                      <a:pt x="25" y="16"/>
                    </a:cubicBezTo>
                    <a:cubicBezTo>
                      <a:pt x="23" y="23"/>
                      <a:pt x="17" y="26"/>
                      <a:pt x="1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Freeform 20"/>
              <p:cNvSpPr>
                <a:spLocks/>
              </p:cNvSpPr>
              <p:nvPr/>
            </p:nvSpPr>
            <p:spPr bwMode="auto">
              <a:xfrm>
                <a:off x="1368" y="946"/>
                <a:ext cx="167" cy="167"/>
              </a:xfrm>
              <a:custGeom>
                <a:avLst/>
                <a:gdLst>
                  <a:gd name="T0" fmla="*/ 9 w 27"/>
                  <a:gd name="T1" fmla="*/ 24 h 27"/>
                  <a:gd name="T2" fmla="*/ 3 w 27"/>
                  <a:gd name="T3" fmla="*/ 9 h 27"/>
                  <a:gd name="T4" fmla="*/ 18 w 27"/>
                  <a:gd name="T5" fmla="*/ 2 h 27"/>
                  <a:gd name="T6" fmla="*/ 25 w 27"/>
                  <a:gd name="T7" fmla="*/ 18 h 27"/>
                  <a:gd name="T8" fmla="*/ 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4"/>
                    </a:move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5" y="18"/>
                    </a:cubicBezTo>
                    <a:cubicBezTo>
                      <a:pt x="22" y="24"/>
                      <a:pt x="15" y="27"/>
                      <a:pt x="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Freeform 21"/>
              <p:cNvSpPr>
                <a:spLocks/>
              </p:cNvSpPr>
              <p:nvPr/>
            </p:nvSpPr>
            <p:spPr bwMode="auto">
              <a:xfrm>
                <a:off x="1461" y="760"/>
                <a:ext cx="167" cy="174"/>
              </a:xfrm>
              <a:custGeom>
                <a:avLst/>
                <a:gdLst>
                  <a:gd name="T0" fmla="*/ 7 w 27"/>
                  <a:gd name="T1" fmla="*/ 24 h 28"/>
                  <a:gd name="T2" fmla="*/ 3 w 27"/>
                  <a:gd name="T3" fmla="*/ 8 h 28"/>
                  <a:gd name="T4" fmla="*/ 19 w 27"/>
                  <a:gd name="T5" fmla="*/ 4 h 28"/>
                  <a:gd name="T6" fmla="*/ 24 w 27"/>
                  <a:gd name="T7" fmla="*/ 20 h 28"/>
                  <a:gd name="T8" fmla="*/ 7 w 2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7" y="24"/>
                    </a:move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4" y="0"/>
                      <a:pt x="19" y="4"/>
                    </a:cubicBezTo>
                    <a:cubicBezTo>
                      <a:pt x="25" y="7"/>
                      <a:pt x="27" y="14"/>
                      <a:pt x="24" y="20"/>
                    </a:cubicBezTo>
                    <a:cubicBezTo>
                      <a:pt x="20" y="26"/>
                      <a:pt x="13" y="28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" name="Freeform 22"/>
              <p:cNvSpPr>
                <a:spLocks/>
              </p:cNvSpPr>
              <p:nvPr/>
            </p:nvSpPr>
            <p:spPr bwMode="auto">
              <a:xfrm>
                <a:off x="1572" y="593"/>
                <a:ext cx="167" cy="167"/>
              </a:xfrm>
              <a:custGeom>
                <a:avLst/>
                <a:gdLst>
                  <a:gd name="T0" fmla="*/ 6 w 27"/>
                  <a:gd name="T1" fmla="*/ 23 h 27"/>
                  <a:gd name="T2" fmla="*/ 4 w 27"/>
                  <a:gd name="T3" fmla="*/ 7 h 27"/>
                  <a:gd name="T4" fmla="*/ 21 w 27"/>
                  <a:gd name="T5" fmla="*/ 4 h 27"/>
                  <a:gd name="T6" fmla="*/ 23 w 27"/>
                  <a:gd name="T7" fmla="*/ 21 h 27"/>
                  <a:gd name="T8" fmla="*/ 6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6" y="23"/>
                    </a:move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5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1" y="27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Freeform 23"/>
              <p:cNvSpPr>
                <a:spLocks/>
              </p:cNvSpPr>
              <p:nvPr/>
            </p:nvSpPr>
            <p:spPr bwMode="auto">
              <a:xfrm>
                <a:off x="1708" y="445"/>
                <a:ext cx="161" cy="161"/>
              </a:xfrm>
              <a:custGeom>
                <a:avLst/>
                <a:gdLst>
                  <a:gd name="T0" fmla="*/ 5 w 26"/>
                  <a:gd name="T1" fmla="*/ 22 h 26"/>
                  <a:gd name="T2" fmla="*/ 5 w 26"/>
                  <a:gd name="T3" fmla="*/ 5 h 26"/>
                  <a:gd name="T4" fmla="*/ 21 w 26"/>
                  <a:gd name="T5" fmla="*/ 5 h 26"/>
                  <a:gd name="T6" fmla="*/ 21 w 26"/>
                  <a:gd name="T7" fmla="*/ 22 h 26"/>
                  <a:gd name="T8" fmla="*/ 5 w 26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22"/>
                    </a:moveTo>
                    <a:cubicBezTo>
                      <a:pt x="0" y="17"/>
                      <a:pt x="0" y="9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9"/>
                      <a:pt x="26" y="17"/>
                      <a:pt x="21" y="22"/>
                    </a:cubicBezTo>
                    <a:cubicBezTo>
                      <a:pt x="17" y="26"/>
                      <a:pt x="9" y="26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" name="Freeform 24"/>
              <p:cNvSpPr>
                <a:spLocks/>
              </p:cNvSpPr>
              <p:nvPr/>
            </p:nvSpPr>
            <p:spPr bwMode="auto">
              <a:xfrm>
                <a:off x="1857" y="309"/>
                <a:ext cx="166" cy="167"/>
              </a:xfrm>
              <a:custGeom>
                <a:avLst/>
                <a:gdLst>
                  <a:gd name="T0" fmla="*/ 4 w 27"/>
                  <a:gd name="T1" fmla="*/ 21 h 27"/>
                  <a:gd name="T2" fmla="*/ 6 w 27"/>
                  <a:gd name="T3" fmla="*/ 4 h 27"/>
                  <a:gd name="T4" fmla="*/ 23 w 27"/>
                  <a:gd name="T5" fmla="*/ 6 h 27"/>
                  <a:gd name="T6" fmla="*/ 21 w 27"/>
                  <a:gd name="T7" fmla="*/ 23 h 27"/>
                  <a:gd name="T8" fmla="*/ 4 w 27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21"/>
                    </a:moveTo>
                    <a:cubicBezTo>
                      <a:pt x="0" y="16"/>
                      <a:pt x="1" y="8"/>
                      <a:pt x="6" y="4"/>
                    </a:cubicBezTo>
                    <a:cubicBezTo>
                      <a:pt x="12" y="0"/>
                      <a:pt x="19" y="1"/>
                      <a:pt x="23" y="6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" name="Freeform 25"/>
              <p:cNvSpPr>
                <a:spLocks/>
              </p:cNvSpPr>
              <p:nvPr/>
            </p:nvSpPr>
            <p:spPr bwMode="auto">
              <a:xfrm>
                <a:off x="2023" y="198"/>
                <a:ext cx="167" cy="167"/>
              </a:xfrm>
              <a:custGeom>
                <a:avLst/>
                <a:gdLst>
                  <a:gd name="T0" fmla="*/ 3 w 27"/>
                  <a:gd name="T1" fmla="*/ 19 h 27"/>
                  <a:gd name="T2" fmla="*/ 8 w 27"/>
                  <a:gd name="T3" fmla="*/ 3 h 27"/>
                  <a:gd name="T4" fmla="*/ 24 w 27"/>
                  <a:gd name="T5" fmla="*/ 8 h 27"/>
                  <a:gd name="T6" fmla="*/ 20 w 27"/>
                  <a:gd name="T7" fmla="*/ 24 h 27"/>
                  <a:gd name="T8" fmla="*/ 3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19"/>
                    </a:moveTo>
                    <a:cubicBezTo>
                      <a:pt x="0" y="14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8"/>
                    </a:cubicBez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" name="Freeform 26"/>
              <p:cNvSpPr>
                <a:spLocks/>
              </p:cNvSpPr>
              <p:nvPr/>
            </p:nvSpPr>
            <p:spPr bwMode="auto">
              <a:xfrm>
                <a:off x="2209" y="111"/>
                <a:ext cx="167" cy="167"/>
              </a:xfrm>
              <a:custGeom>
                <a:avLst/>
                <a:gdLst>
                  <a:gd name="T0" fmla="*/ 2 w 27"/>
                  <a:gd name="T1" fmla="*/ 18 h 27"/>
                  <a:gd name="T2" fmla="*/ 8 w 27"/>
                  <a:gd name="T3" fmla="*/ 2 h 27"/>
                  <a:gd name="T4" fmla="*/ 24 w 27"/>
                  <a:gd name="T5" fmla="*/ 8 h 27"/>
                  <a:gd name="T6" fmla="*/ 18 w 27"/>
                  <a:gd name="T7" fmla="*/ 24 h 27"/>
                  <a:gd name="T8" fmla="*/ 2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8"/>
                    </a:moveTo>
                    <a:cubicBezTo>
                      <a:pt x="0" y="12"/>
                      <a:pt x="2" y="5"/>
                      <a:pt x="8" y="2"/>
                    </a:cubicBezTo>
                    <a:cubicBezTo>
                      <a:pt x="15" y="0"/>
                      <a:pt x="22" y="2"/>
                      <a:pt x="24" y="8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" name="Freeform 27"/>
              <p:cNvSpPr>
                <a:spLocks/>
              </p:cNvSpPr>
              <p:nvPr/>
            </p:nvSpPr>
            <p:spPr bwMode="auto">
              <a:xfrm>
                <a:off x="2401" y="43"/>
                <a:ext cx="160" cy="167"/>
              </a:xfrm>
              <a:custGeom>
                <a:avLst/>
                <a:gdLst>
                  <a:gd name="T0" fmla="*/ 2 w 26"/>
                  <a:gd name="T1" fmla="*/ 17 h 27"/>
                  <a:gd name="T2" fmla="*/ 10 w 26"/>
                  <a:gd name="T3" fmla="*/ 2 h 27"/>
                  <a:gd name="T4" fmla="*/ 24 w 26"/>
                  <a:gd name="T5" fmla="*/ 10 h 27"/>
                  <a:gd name="T6" fmla="*/ 16 w 26"/>
                  <a:gd name="T7" fmla="*/ 25 h 27"/>
                  <a:gd name="T8" fmla="*/ 2 w 26"/>
                  <a:gd name="T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" y="17"/>
                    </a:move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4"/>
                      <a:pt x="24" y="10"/>
                    </a:cubicBezTo>
                    <a:cubicBezTo>
                      <a:pt x="26" y="17"/>
                      <a:pt x="22" y="23"/>
                      <a:pt x="16" y="25"/>
                    </a:cubicBezTo>
                    <a:cubicBezTo>
                      <a:pt x="10" y="27"/>
                      <a:pt x="3" y="23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Freeform 28"/>
              <p:cNvSpPr>
                <a:spLocks/>
              </p:cNvSpPr>
              <p:nvPr/>
            </p:nvSpPr>
            <p:spPr bwMode="auto">
              <a:xfrm>
                <a:off x="2599" y="6"/>
                <a:ext cx="160" cy="161"/>
              </a:xfrm>
              <a:custGeom>
                <a:avLst/>
                <a:gdLst>
                  <a:gd name="T0" fmla="*/ 1 w 26"/>
                  <a:gd name="T1" fmla="*/ 15 h 26"/>
                  <a:gd name="T2" fmla="*/ 11 w 26"/>
                  <a:gd name="T3" fmla="*/ 1 h 26"/>
                  <a:gd name="T4" fmla="*/ 25 w 26"/>
                  <a:gd name="T5" fmla="*/ 12 h 26"/>
                  <a:gd name="T6" fmla="*/ 15 w 26"/>
                  <a:gd name="T7" fmla="*/ 25 h 26"/>
                  <a:gd name="T8" fmla="*/ 1 w 2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" y="15"/>
                    </a:moveTo>
                    <a:cubicBezTo>
                      <a:pt x="0" y="8"/>
                      <a:pt x="5" y="2"/>
                      <a:pt x="11" y="1"/>
                    </a:cubicBezTo>
                    <a:cubicBezTo>
                      <a:pt x="18" y="0"/>
                      <a:pt x="24" y="5"/>
                      <a:pt x="25" y="12"/>
                    </a:cubicBezTo>
                    <a:cubicBezTo>
                      <a:pt x="26" y="18"/>
                      <a:pt x="21" y="24"/>
                      <a:pt x="15" y="25"/>
                    </a:cubicBezTo>
                    <a:cubicBezTo>
                      <a:pt x="8" y="26"/>
                      <a:pt x="2" y="2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" name="Oval 29"/>
              <p:cNvSpPr>
                <a:spLocks noChangeArrowheads="1"/>
              </p:cNvSpPr>
              <p:nvPr/>
            </p:nvSpPr>
            <p:spPr bwMode="auto">
              <a:xfrm>
                <a:off x="2809" y="0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" name="Freeform 30"/>
              <p:cNvSpPr>
                <a:spLocks/>
              </p:cNvSpPr>
              <p:nvPr/>
            </p:nvSpPr>
            <p:spPr bwMode="auto">
              <a:xfrm>
                <a:off x="3007" y="6"/>
                <a:ext cx="154" cy="161"/>
              </a:xfrm>
              <a:custGeom>
                <a:avLst/>
                <a:gdLst>
                  <a:gd name="T0" fmla="*/ 0 w 25"/>
                  <a:gd name="T1" fmla="*/ 12 h 26"/>
                  <a:gd name="T2" fmla="*/ 14 w 25"/>
                  <a:gd name="T3" fmla="*/ 1 h 26"/>
                  <a:gd name="T4" fmla="*/ 24 w 25"/>
                  <a:gd name="T5" fmla="*/ 15 h 26"/>
                  <a:gd name="T6" fmla="*/ 11 w 25"/>
                  <a:gd name="T7" fmla="*/ 25 h 26"/>
                  <a:gd name="T8" fmla="*/ 0 w 25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cubicBezTo>
                      <a:pt x="1" y="5"/>
                      <a:pt x="7" y="0"/>
                      <a:pt x="14" y="1"/>
                    </a:cubicBezTo>
                    <a:cubicBezTo>
                      <a:pt x="20" y="2"/>
                      <a:pt x="25" y="8"/>
                      <a:pt x="24" y="15"/>
                    </a:cubicBezTo>
                    <a:cubicBezTo>
                      <a:pt x="23" y="21"/>
                      <a:pt x="17" y="26"/>
                      <a:pt x="11" y="25"/>
                    </a:cubicBezTo>
                    <a:cubicBezTo>
                      <a:pt x="4" y="24"/>
                      <a:pt x="0" y="1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" name="Freeform 31"/>
              <p:cNvSpPr>
                <a:spLocks/>
              </p:cNvSpPr>
              <p:nvPr/>
            </p:nvSpPr>
            <p:spPr bwMode="auto">
              <a:xfrm>
                <a:off x="3198" y="43"/>
                <a:ext cx="167" cy="167"/>
              </a:xfrm>
              <a:custGeom>
                <a:avLst/>
                <a:gdLst>
                  <a:gd name="T0" fmla="*/ 2 w 27"/>
                  <a:gd name="T1" fmla="*/ 10 h 27"/>
                  <a:gd name="T2" fmla="*/ 16 w 27"/>
                  <a:gd name="T3" fmla="*/ 2 h 27"/>
                  <a:gd name="T4" fmla="*/ 25 w 27"/>
                  <a:gd name="T5" fmla="*/ 17 h 27"/>
                  <a:gd name="T6" fmla="*/ 10 w 27"/>
                  <a:gd name="T7" fmla="*/ 25 h 27"/>
                  <a:gd name="T8" fmla="*/ 2 w 27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0"/>
                    </a:moveTo>
                    <a:cubicBezTo>
                      <a:pt x="4" y="4"/>
                      <a:pt x="10" y="0"/>
                      <a:pt x="16" y="2"/>
                    </a:cubicBezTo>
                    <a:cubicBezTo>
                      <a:pt x="23" y="4"/>
                      <a:pt x="27" y="10"/>
                      <a:pt x="25" y="17"/>
                    </a:cubicBezTo>
                    <a:cubicBezTo>
                      <a:pt x="23" y="23"/>
                      <a:pt x="17" y="27"/>
                      <a:pt x="10" y="25"/>
                    </a:cubicBezTo>
                    <a:cubicBezTo>
                      <a:pt x="4" y="23"/>
                      <a:pt x="0" y="1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" name="Freeform 32"/>
              <p:cNvSpPr>
                <a:spLocks/>
              </p:cNvSpPr>
              <p:nvPr/>
            </p:nvSpPr>
            <p:spPr bwMode="auto">
              <a:xfrm>
                <a:off x="3390" y="111"/>
                <a:ext cx="167" cy="167"/>
              </a:xfrm>
              <a:custGeom>
                <a:avLst/>
                <a:gdLst>
                  <a:gd name="T0" fmla="*/ 2 w 27"/>
                  <a:gd name="T1" fmla="*/ 8 h 27"/>
                  <a:gd name="T2" fmla="*/ 18 w 27"/>
                  <a:gd name="T3" fmla="*/ 2 h 27"/>
                  <a:gd name="T4" fmla="*/ 24 w 27"/>
                  <a:gd name="T5" fmla="*/ 18 h 27"/>
                  <a:gd name="T6" fmla="*/ 9 w 27"/>
                  <a:gd name="T7" fmla="*/ 24 h 27"/>
                  <a:gd name="T8" fmla="*/ 2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8"/>
                    </a:moveTo>
                    <a:cubicBezTo>
                      <a:pt x="5" y="2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" name="Freeform 33"/>
              <p:cNvSpPr>
                <a:spLocks/>
              </p:cNvSpPr>
              <p:nvPr/>
            </p:nvSpPr>
            <p:spPr bwMode="auto">
              <a:xfrm>
                <a:off x="3569" y="198"/>
                <a:ext cx="167" cy="167"/>
              </a:xfrm>
              <a:custGeom>
                <a:avLst/>
                <a:gdLst>
                  <a:gd name="T0" fmla="*/ 3 w 27"/>
                  <a:gd name="T1" fmla="*/ 8 h 27"/>
                  <a:gd name="T2" fmla="*/ 20 w 27"/>
                  <a:gd name="T3" fmla="*/ 3 h 27"/>
                  <a:gd name="T4" fmla="*/ 24 w 27"/>
                  <a:gd name="T5" fmla="*/ 19 h 27"/>
                  <a:gd name="T6" fmla="*/ 8 w 27"/>
                  <a:gd name="T7" fmla="*/ 24 h 27"/>
                  <a:gd name="T8" fmla="*/ 3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8"/>
                    </a:move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4"/>
                      <a:pt x="24" y="19"/>
                    </a:cubicBez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" name="Freeform 34"/>
              <p:cNvSpPr>
                <a:spLocks/>
              </p:cNvSpPr>
              <p:nvPr/>
            </p:nvSpPr>
            <p:spPr bwMode="auto">
              <a:xfrm>
                <a:off x="3736" y="309"/>
                <a:ext cx="167" cy="167"/>
              </a:xfrm>
              <a:custGeom>
                <a:avLst/>
                <a:gdLst>
                  <a:gd name="T0" fmla="*/ 4 w 27"/>
                  <a:gd name="T1" fmla="*/ 6 h 27"/>
                  <a:gd name="T2" fmla="*/ 21 w 27"/>
                  <a:gd name="T3" fmla="*/ 4 h 27"/>
                  <a:gd name="T4" fmla="*/ 23 w 27"/>
                  <a:gd name="T5" fmla="*/ 21 h 27"/>
                  <a:gd name="T6" fmla="*/ 7 w 27"/>
                  <a:gd name="T7" fmla="*/ 23 h 27"/>
                  <a:gd name="T8" fmla="*/ 4 w 27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6"/>
                    </a:move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" name="Freeform 35"/>
              <p:cNvSpPr>
                <a:spLocks/>
              </p:cNvSpPr>
              <p:nvPr/>
            </p:nvSpPr>
            <p:spPr bwMode="auto">
              <a:xfrm>
                <a:off x="3891" y="445"/>
                <a:ext cx="161" cy="161"/>
              </a:xfrm>
              <a:custGeom>
                <a:avLst/>
                <a:gdLst>
                  <a:gd name="T0" fmla="*/ 5 w 26"/>
                  <a:gd name="T1" fmla="*/ 5 h 26"/>
                  <a:gd name="T2" fmla="*/ 22 w 26"/>
                  <a:gd name="T3" fmla="*/ 5 h 26"/>
                  <a:gd name="T4" fmla="*/ 22 w 26"/>
                  <a:gd name="T5" fmla="*/ 22 h 26"/>
                  <a:gd name="T6" fmla="*/ 5 w 26"/>
                  <a:gd name="T7" fmla="*/ 22 h 26"/>
                  <a:gd name="T8" fmla="*/ 5 w 26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5"/>
                    </a:moveTo>
                    <a:cubicBezTo>
                      <a:pt x="10" y="0"/>
                      <a:pt x="17" y="0"/>
                      <a:pt x="22" y="5"/>
                    </a:cubicBezTo>
                    <a:cubicBezTo>
                      <a:pt x="26" y="9"/>
                      <a:pt x="26" y="17"/>
                      <a:pt x="22" y="22"/>
                    </a:cubicBezTo>
                    <a:cubicBezTo>
                      <a:pt x="17" y="26"/>
                      <a:pt x="10" y="26"/>
                      <a:pt x="5" y="22"/>
                    </a:cubicBezTo>
                    <a:cubicBezTo>
                      <a:pt x="0" y="17"/>
                      <a:pt x="0" y="9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5" name="Freeform 36"/>
              <p:cNvSpPr>
                <a:spLocks/>
              </p:cNvSpPr>
              <p:nvPr/>
            </p:nvSpPr>
            <p:spPr bwMode="auto">
              <a:xfrm>
                <a:off x="4021" y="593"/>
                <a:ext cx="167" cy="167"/>
              </a:xfrm>
              <a:custGeom>
                <a:avLst/>
                <a:gdLst>
                  <a:gd name="T0" fmla="*/ 7 w 27"/>
                  <a:gd name="T1" fmla="*/ 4 h 27"/>
                  <a:gd name="T2" fmla="*/ 23 w 27"/>
                  <a:gd name="T3" fmla="*/ 7 h 27"/>
                  <a:gd name="T4" fmla="*/ 21 w 27"/>
                  <a:gd name="T5" fmla="*/ 23 h 27"/>
                  <a:gd name="T6" fmla="*/ 4 w 27"/>
                  <a:gd name="T7" fmla="*/ 21 h 27"/>
                  <a:gd name="T8" fmla="*/ 7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7" y="4"/>
                    </a:moveTo>
                    <a:cubicBezTo>
                      <a:pt x="12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6" name="Freeform 37"/>
              <p:cNvSpPr>
                <a:spLocks/>
              </p:cNvSpPr>
              <p:nvPr/>
            </p:nvSpPr>
            <p:spPr bwMode="auto">
              <a:xfrm>
                <a:off x="4132" y="760"/>
                <a:ext cx="173" cy="174"/>
              </a:xfrm>
              <a:custGeom>
                <a:avLst/>
                <a:gdLst>
                  <a:gd name="T0" fmla="*/ 8 w 28"/>
                  <a:gd name="T1" fmla="*/ 4 h 28"/>
                  <a:gd name="T2" fmla="*/ 24 w 28"/>
                  <a:gd name="T3" fmla="*/ 8 h 28"/>
                  <a:gd name="T4" fmla="*/ 20 w 28"/>
                  <a:gd name="T5" fmla="*/ 24 h 28"/>
                  <a:gd name="T6" fmla="*/ 4 w 28"/>
                  <a:gd name="T7" fmla="*/ 20 h 28"/>
                  <a:gd name="T8" fmla="*/ 8 w 2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8" y="4"/>
                    </a:moveTo>
                    <a:cubicBezTo>
                      <a:pt x="14" y="0"/>
                      <a:pt x="21" y="2"/>
                      <a:pt x="24" y="8"/>
                    </a:cubicBezTo>
                    <a:cubicBezTo>
                      <a:pt x="28" y="14"/>
                      <a:pt x="26" y="21"/>
                      <a:pt x="20" y="24"/>
                    </a:cubicBezTo>
                    <a:cubicBezTo>
                      <a:pt x="14" y="28"/>
                      <a:pt x="7" y="26"/>
                      <a:pt x="4" y="20"/>
                    </a:cubicBezTo>
                    <a:cubicBezTo>
                      <a:pt x="0" y="14"/>
                      <a:pt x="2" y="7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" name="Freeform 38"/>
              <p:cNvSpPr>
                <a:spLocks/>
              </p:cNvSpPr>
              <p:nvPr/>
            </p:nvSpPr>
            <p:spPr bwMode="auto">
              <a:xfrm>
                <a:off x="4225" y="946"/>
                <a:ext cx="167" cy="167"/>
              </a:xfrm>
              <a:custGeom>
                <a:avLst/>
                <a:gdLst>
                  <a:gd name="T0" fmla="*/ 9 w 27"/>
                  <a:gd name="T1" fmla="*/ 2 h 27"/>
                  <a:gd name="T2" fmla="*/ 24 w 27"/>
                  <a:gd name="T3" fmla="*/ 9 h 27"/>
                  <a:gd name="T4" fmla="*/ 18 w 27"/>
                  <a:gd name="T5" fmla="*/ 24 h 27"/>
                  <a:gd name="T6" fmla="*/ 2 w 27"/>
                  <a:gd name="T7" fmla="*/ 18 h 27"/>
                  <a:gd name="T8" fmla="*/ 9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"/>
                    </a:moveTo>
                    <a:cubicBezTo>
                      <a:pt x="15" y="0"/>
                      <a:pt x="22" y="3"/>
                      <a:pt x="24" y="9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39"/>
              <p:cNvSpPr>
                <a:spLocks/>
              </p:cNvSpPr>
              <p:nvPr/>
            </p:nvSpPr>
            <p:spPr bwMode="auto">
              <a:xfrm>
                <a:off x="4293" y="1138"/>
                <a:ext cx="161" cy="160"/>
              </a:xfrm>
              <a:custGeom>
                <a:avLst/>
                <a:gdLst>
                  <a:gd name="T0" fmla="*/ 10 w 26"/>
                  <a:gd name="T1" fmla="*/ 2 h 26"/>
                  <a:gd name="T2" fmla="*/ 24 w 26"/>
                  <a:gd name="T3" fmla="*/ 10 h 26"/>
                  <a:gd name="T4" fmla="*/ 16 w 26"/>
                  <a:gd name="T5" fmla="*/ 25 h 26"/>
                  <a:gd name="T6" fmla="*/ 1 w 26"/>
                  <a:gd name="T7" fmla="*/ 16 h 26"/>
                  <a:gd name="T8" fmla="*/ 10 w 26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0" y="2"/>
                    </a:moveTo>
                    <a:cubicBezTo>
                      <a:pt x="16" y="0"/>
                      <a:pt x="23" y="4"/>
                      <a:pt x="24" y="10"/>
                    </a:cubicBezTo>
                    <a:cubicBezTo>
                      <a:pt x="26" y="16"/>
                      <a:pt x="22" y="23"/>
                      <a:pt x="16" y="25"/>
                    </a:cubicBezTo>
                    <a:cubicBezTo>
                      <a:pt x="10" y="26"/>
                      <a:pt x="3" y="23"/>
                      <a:pt x="1" y="16"/>
                    </a:cubicBezTo>
                    <a:cubicBezTo>
                      <a:pt x="0" y="10"/>
                      <a:pt x="4" y="3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Freeform 40"/>
              <p:cNvSpPr>
                <a:spLocks/>
              </p:cNvSpPr>
              <p:nvPr/>
            </p:nvSpPr>
            <p:spPr bwMode="auto">
              <a:xfrm>
                <a:off x="4336" y="1342"/>
                <a:ext cx="155" cy="154"/>
              </a:xfrm>
              <a:custGeom>
                <a:avLst/>
                <a:gdLst>
                  <a:gd name="T0" fmla="*/ 11 w 25"/>
                  <a:gd name="T1" fmla="*/ 0 h 25"/>
                  <a:gd name="T2" fmla="*/ 24 w 25"/>
                  <a:gd name="T3" fmla="*/ 11 h 25"/>
                  <a:gd name="T4" fmla="*/ 14 w 25"/>
                  <a:gd name="T5" fmla="*/ 24 h 25"/>
                  <a:gd name="T6" fmla="*/ 1 w 25"/>
                  <a:gd name="T7" fmla="*/ 14 h 25"/>
                  <a:gd name="T8" fmla="*/ 11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1" y="0"/>
                    </a:moveTo>
                    <a:cubicBezTo>
                      <a:pt x="17" y="0"/>
                      <a:pt x="23" y="4"/>
                      <a:pt x="24" y="11"/>
                    </a:cubicBezTo>
                    <a:cubicBezTo>
                      <a:pt x="25" y="17"/>
                      <a:pt x="20" y="23"/>
                      <a:pt x="14" y="24"/>
                    </a:cubicBezTo>
                    <a:cubicBezTo>
                      <a:pt x="7" y="25"/>
                      <a:pt x="1" y="20"/>
                      <a:pt x="1" y="14"/>
                    </a:cubicBezTo>
                    <a:cubicBezTo>
                      <a:pt x="0" y="7"/>
                      <a:pt x="4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Oval 41"/>
              <p:cNvSpPr>
                <a:spLocks noChangeArrowheads="1"/>
              </p:cNvSpPr>
              <p:nvPr/>
            </p:nvSpPr>
            <p:spPr bwMode="auto">
              <a:xfrm>
                <a:off x="4355" y="1546"/>
                <a:ext cx="142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42"/>
              <p:cNvSpPr>
                <a:spLocks/>
              </p:cNvSpPr>
              <p:nvPr/>
            </p:nvSpPr>
            <p:spPr bwMode="auto">
              <a:xfrm>
                <a:off x="4336" y="1744"/>
                <a:ext cx="155" cy="154"/>
              </a:xfrm>
              <a:custGeom>
                <a:avLst/>
                <a:gdLst>
                  <a:gd name="T0" fmla="*/ 14 w 25"/>
                  <a:gd name="T1" fmla="*/ 1 h 25"/>
                  <a:gd name="T2" fmla="*/ 24 w 25"/>
                  <a:gd name="T3" fmla="*/ 14 h 25"/>
                  <a:gd name="T4" fmla="*/ 11 w 25"/>
                  <a:gd name="T5" fmla="*/ 24 h 25"/>
                  <a:gd name="T6" fmla="*/ 1 w 25"/>
                  <a:gd name="T7" fmla="*/ 11 h 25"/>
                  <a:gd name="T8" fmla="*/ 14 w 2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4" y="1"/>
                    </a:moveTo>
                    <a:cubicBezTo>
                      <a:pt x="20" y="2"/>
                      <a:pt x="25" y="7"/>
                      <a:pt x="24" y="14"/>
                    </a:cubicBezTo>
                    <a:cubicBezTo>
                      <a:pt x="23" y="21"/>
                      <a:pt x="17" y="25"/>
                      <a:pt x="11" y="24"/>
                    </a:cubicBezTo>
                    <a:cubicBezTo>
                      <a:pt x="4" y="23"/>
                      <a:pt x="0" y="17"/>
                      <a:pt x="1" y="11"/>
                    </a:cubicBezTo>
                    <a:cubicBezTo>
                      <a:pt x="1" y="4"/>
                      <a:pt x="7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43"/>
              <p:cNvSpPr>
                <a:spLocks/>
              </p:cNvSpPr>
              <p:nvPr/>
            </p:nvSpPr>
            <p:spPr bwMode="auto">
              <a:xfrm>
                <a:off x="4293" y="1935"/>
                <a:ext cx="161" cy="167"/>
              </a:xfrm>
              <a:custGeom>
                <a:avLst/>
                <a:gdLst>
                  <a:gd name="T0" fmla="*/ 16 w 26"/>
                  <a:gd name="T1" fmla="*/ 2 h 27"/>
                  <a:gd name="T2" fmla="*/ 24 w 26"/>
                  <a:gd name="T3" fmla="*/ 17 h 27"/>
                  <a:gd name="T4" fmla="*/ 10 w 26"/>
                  <a:gd name="T5" fmla="*/ 25 h 27"/>
                  <a:gd name="T6" fmla="*/ 1 w 26"/>
                  <a:gd name="T7" fmla="*/ 10 h 27"/>
                  <a:gd name="T8" fmla="*/ 16 w 2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6" y="2"/>
                    </a:moveTo>
                    <a:cubicBezTo>
                      <a:pt x="22" y="4"/>
                      <a:pt x="26" y="10"/>
                      <a:pt x="24" y="17"/>
                    </a:cubicBezTo>
                    <a:cubicBezTo>
                      <a:pt x="23" y="23"/>
                      <a:pt x="16" y="27"/>
                      <a:pt x="10" y="25"/>
                    </a:cubicBezTo>
                    <a:cubicBezTo>
                      <a:pt x="4" y="23"/>
                      <a:pt x="0" y="17"/>
                      <a:pt x="1" y="10"/>
                    </a:cubicBezTo>
                    <a:cubicBezTo>
                      <a:pt x="3" y="4"/>
                      <a:pt x="10" y="0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Freeform 44"/>
              <p:cNvSpPr>
                <a:spLocks/>
              </p:cNvSpPr>
              <p:nvPr/>
            </p:nvSpPr>
            <p:spPr bwMode="auto">
              <a:xfrm>
                <a:off x="4225" y="2127"/>
                <a:ext cx="167" cy="167"/>
              </a:xfrm>
              <a:custGeom>
                <a:avLst/>
                <a:gdLst>
                  <a:gd name="T0" fmla="*/ 18 w 27"/>
                  <a:gd name="T1" fmla="*/ 2 h 27"/>
                  <a:gd name="T2" fmla="*/ 24 w 27"/>
                  <a:gd name="T3" fmla="*/ 18 h 27"/>
                  <a:gd name="T4" fmla="*/ 9 w 27"/>
                  <a:gd name="T5" fmla="*/ 24 h 27"/>
                  <a:gd name="T6" fmla="*/ 2 w 27"/>
                  <a:gd name="T7" fmla="*/ 9 h 27"/>
                  <a:gd name="T8" fmla="*/ 18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"/>
                    </a:move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45"/>
              <p:cNvSpPr>
                <a:spLocks/>
              </p:cNvSpPr>
              <p:nvPr/>
            </p:nvSpPr>
            <p:spPr bwMode="auto">
              <a:xfrm>
                <a:off x="4132" y="2306"/>
                <a:ext cx="173" cy="167"/>
              </a:xfrm>
              <a:custGeom>
                <a:avLst/>
                <a:gdLst>
                  <a:gd name="T0" fmla="*/ 20 w 28"/>
                  <a:gd name="T1" fmla="*/ 3 h 27"/>
                  <a:gd name="T2" fmla="*/ 24 w 28"/>
                  <a:gd name="T3" fmla="*/ 20 h 27"/>
                  <a:gd name="T4" fmla="*/ 8 w 28"/>
                  <a:gd name="T5" fmla="*/ 24 h 27"/>
                  <a:gd name="T6" fmla="*/ 4 w 28"/>
                  <a:gd name="T7" fmla="*/ 8 h 27"/>
                  <a:gd name="T8" fmla="*/ 20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0" y="3"/>
                    </a:moveTo>
                    <a:cubicBezTo>
                      <a:pt x="26" y="7"/>
                      <a:pt x="28" y="14"/>
                      <a:pt x="24" y="20"/>
                    </a:cubicBezTo>
                    <a:cubicBezTo>
                      <a:pt x="21" y="25"/>
                      <a:pt x="14" y="27"/>
                      <a:pt x="8" y="24"/>
                    </a:cubicBezTo>
                    <a:cubicBezTo>
                      <a:pt x="2" y="21"/>
                      <a:pt x="0" y="14"/>
                      <a:pt x="4" y="8"/>
                    </a:cubicBezTo>
                    <a:cubicBezTo>
                      <a:pt x="7" y="2"/>
                      <a:pt x="1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46"/>
              <p:cNvSpPr>
                <a:spLocks/>
              </p:cNvSpPr>
              <p:nvPr/>
            </p:nvSpPr>
            <p:spPr bwMode="auto">
              <a:xfrm>
                <a:off x="4021" y="2473"/>
                <a:ext cx="167" cy="167"/>
              </a:xfrm>
              <a:custGeom>
                <a:avLst/>
                <a:gdLst>
                  <a:gd name="T0" fmla="*/ 21 w 27"/>
                  <a:gd name="T1" fmla="*/ 4 h 27"/>
                  <a:gd name="T2" fmla="*/ 23 w 27"/>
                  <a:gd name="T3" fmla="*/ 21 h 27"/>
                  <a:gd name="T4" fmla="*/ 7 w 27"/>
                  <a:gd name="T5" fmla="*/ 23 h 27"/>
                  <a:gd name="T6" fmla="*/ 4 w 27"/>
                  <a:gd name="T7" fmla="*/ 7 h 27"/>
                  <a:gd name="T8" fmla="*/ 21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4"/>
                    </a:move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47"/>
              <p:cNvSpPr>
                <a:spLocks/>
              </p:cNvSpPr>
              <p:nvPr/>
            </p:nvSpPr>
            <p:spPr bwMode="auto">
              <a:xfrm>
                <a:off x="3891" y="2628"/>
                <a:ext cx="161" cy="167"/>
              </a:xfrm>
              <a:custGeom>
                <a:avLst/>
                <a:gdLst>
                  <a:gd name="T0" fmla="*/ 22 w 26"/>
                  <a:gd name="T1" fmla="*/ 5 h 27"/>
                  <a:gd name="T2" fmla="*/ 22 w 26"/>
                  <a:gd name="T3" fmla="*/ 22 h 27"/>
                  <a:gd name="T4" fmla="*/ 5 w 26"/>
                  <a:gd name="T5" fmla="*/ 22 h 27"/>
                  <a:gd name="T6" fmla="*/ 5 w 26"/>
                  <a:gd name="T7" fmla="*/ 5 h 27"/>
                  <a:gd name="T8" fmla="*/ 22 w 2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2" y="5"/>
                    </a:moveTo>
                    <a:cubicBezTo>
                      <a:pt x="26" y="10"/>
                      <a:pt x="26" y="17"/>
                      <a:pt x="22" y="22"/>
                    </a:cubicBezTo>
                    <a:cubicBezTo>
                      <a:pt x="17" y="27"/>
                      <a:pt x="10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Freeform 48"/>
              <p:cNvSpPr>
                <a:spLocks/>
              </p:cNvSpPr>
              <p:nvPr/>
            </p:nvSpPr>
            <p:spPr bwMode="auto">
              <a:xfrm>
                <a:off x="3736" y="2764"/>
                <a:ext cx="167" cy="161"/>
              </a:xfrm>
              <a:custGeom>
                <a:avLst/>
                <a:gdLst>
                  <a:gd name="T0" fmla="*/ 23 w 27"/>
                  <a:gd name="T1" fmla="*/ 6 h 26"/>
                  <a:gd name="T2" fmla="*/ 21 w 27"/>
                  <a:gd name="T3" fmla="*/ 22 h 26"/>
                  <a:gd name="T4" fmla="*/ 4 w 27"/>
                  <a:gd name="T5" fmla="*/ 20 h 26"/>
                  <a:gd name="T6" fmla="*/ 7 w 27"/>
                  <a:gd name="T7" fmla="*/ 4 h 26"/>
                  <a:gd name="T8" fmla="*/ 23 w 27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6"/>
                    </a:moveTo>
                    <a:cubicBezTo>
                      <a:pt x="27" y="11"/>
                      <a:pt x="26" y="18"/>
                      <a:pt x="21" y="22"/>
                    </a:cubicBezTo>
                    <a:cubicBezTo>
                      <a:pt x="16" y="26"/>
                      <a:pt x="8" y="26"/>
                      <a:pt x="4" y="20"/>
                    </a:cubicBezTo>
                    <a:cubicBezTo>
                      <a:pt x="0" y="15"/>
                      <a:pt x="1" y="8"/>
                      <a:pt x="7" y="4"/>
                    </a:cubicBezTo>
                    <a:cubicBezTo>
                      <a:pt x="12" y="0"/>
                      <a:pt x="19" y="1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49"/>
              <p:cNvSpPr>
                <a:spLocks/>
              </p:cNvSpPr>
              <p:nvPr/>
            </p:nvSpPr>
            <p:spPr bwMode="auto">
              <a:xfrm>
                <a:off x="3569" y="2875"/>
                <a:ext cx="167" cy="167"/>
              </a:xfrm>
              <a:custGeom>
                <a:avLst/>
                <a:gdLst>
                  <a:gd name="T0" fmla="*/ 24 w 27"/>
                  <a:gd name="T1" fmla="*/ 7 h 27"/>
                  <a:gd name="T2" fmla="*/ 20 w 27"/>
                  <a:gd name="T3" fmla="*/ 24 h 27"/>
                  <a:gd name="T4" fmla="*/ 3 w 27"/>
                  <a:gd name="T5" fmla="*/ 19 h 27"/>
                  <a:gd name="T6" fmla="*/ 8 w 27"/>
                  <a:gd name="T7" fmla="*/ 3 h 27"/>
                  <a:gd name="T8" fmla="*/ 24 w 27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7"/>
                    </a:move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ubicBezTo>
                      <a:pt x="0" y="13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50"/>
              <p:cNvSpPr>
                <a:spLocks/>
              </p:cNvSpPr>
              <p:nvPr/>
            </p:nvSpPr>
            <p:spPr bwMode="auto">
              <a:xfrm>
                <a:off x="3390" y="2962"/>
                <a:ext cx="167" cy="167"/>
              </a:xfrm>
              <a:custGeom>
                <a:avLst/>
                <a:gdLst>
                  <a:gd name="T0" fmla="*/ 24 w 27"/>
                  <a:gd name="T1" fmla="*/ 9 h 27"/>
                  <a:gd name="T2" fmla="*/ 18 w 27"/>
                  <a:gd name="T3" fmla="*/ 25 h 27"/>
                  <a:gd name="T4" fmla="*/ 2 w 27"/>
                  <a:gd name="T5" fmla="*/ 18 h 27"/>
                  <a:gd name="T6" fmla="*/ 9 w 27"/>
                  <a:gd name="T7" fmla="*/ 3 h 27"/>
                  <a:gd name="T8" fmla="*/ 24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9"/>
                    </a:moveTo>
                    <a:cubicBezTo>
                      <a:pt x="27" y="15"/>
                      <a:pt x="24" y="22"/>
                      <a:pt x="18" y="25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3"/>
                    </a:cubicBezTo>
                    <a:cubicBezTo>
                      <a:pt x="15" y="0"/>
                      <a:pt x="22" y="3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51"/>
              <p:cNvSpPr>
                <a:spLocks/>
              </p:cNvSpPr>
              <p:nvPr/>
            </p:nvSpPr>
            <p:spPr bwMode="auto">
              <a:xfrm>
                <a:off x="3198" y="3030"/>
                <a:ext cx="167" cy="160"/>
              </a:xfrm>
              <a:custGeom>
                <a:avLst/>
                <a:gdLst>
                  <a:gd name="T0" fmla="*/ 25 w 27"/>
                  <a:gd name="T1" fmla="*/ 10 h 26"/>
                  <a:gd name="T2" fmla="*/ 16 w 27"/>
                  <a:gd name="T3" fmla="*/ 25 h 26"/>
                  <a:gd name="T4" fmla="*/ 2 w 27"/>
                  <a:gd name="T5" fmla="*/ 16 h 26"/>
                  <a:gd name="T6" fmla="*/ 10 w 27"/>
                  <a:gd name="T7" fmla="*/ 2 h 26"/>
                  <a:gd name="T8" fmla="*/ 25 w 27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5" y="10"/>
                    </a:moveTo>
                    <a:cubicBezTo>
                      <a:pt x="27" y="16"/>
                      <a:pt x="23" y="23"/>
                      <a:pt x="16" y="25"/>
                    </a:cubicBezTo>
                    <a:cubicBezTo>
                      <a:pt x="10" y="26"/>
                      <a:pt x="4" y="23"/>
                      <a:pt x="2" y="16"/>
                    </a:cubicBezTo>
                    <a:cubicBezTo>
                      <a:pt x="0" y="10"/>
                      <a:pt x="4" y="3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Freeform 52"/>
              <p:cNvSpPr>
                <a:spLocks/>
              </p:cNvSpPr>
              <p:nvPr/>
            </p:nvSpPr>
            <p:spPr bwMode="auto">
              <a:xfrm>
                <a:off x="3007" y="3073"/>
                <a:ext cx="154" cy="155"/>
              </a:xfrm>
              <a:custGeom>
                <a:avLst/>
                <a:gdLst>
                  <a:gd name="T0" fmla="*/ 24 w 25"/>
                  <a:gd name="T1" fmla="*/ 11 h 25"/>
                  <a:gd name="T2" fmla="*/ 14 w 25"/>
                  <a:gd name="T3" fmla="*/ 24 h 25"/>
                  <a:gd name="T4" fmla="*/ 0 w 25"/>
                  <a:gd name="T5" fmla="*/ 14 h 25"/>
                  <a:gd name="T6" fmla="*/ 11 w 25"/>
                  <a:gd name="T7" fmla="*/ 1 h 25"/>
                  <a:gd name="T8" fmla="*/ 24 w 25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4" y="11"/>
                    </a:moveTo>
                    <a:cubicBezTo>
                      <a:pt x="25" y="18"/>
                      <a:pt x="20" y="23"/>
                      <a:pt x="14" y="24"/>
                    </a:cubicBezTo>
                    <a:cubicBezTo>
                      <a:pt x="7" y="25"/>
                      <a:pt x="1" y="21"/>
                      <a:pt x="0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74" name="Text Placeholder 17"/>
          <p:cNvSpPr txBox="1">
            <a:spLocks/>
          </p:cNvSpPr>
          <p:nvPr/>
        </p:nvSpPr>
        <p:spPr>
          <a:xfrm>
            <a:off x="5788804" y="1161627"/>
            <a:ext cx="2512124" cy="170096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alibri"/>
              <a:cs typeface="Calibri"/>
            </a:endParaRPr>
          </a:p>
          <a:p>
            <a:pPr algn="ctr"/>
            <a:r>
              <a:rPr lang="en-US" sz="3200" b="1" i="1" dirty="0" smtClean="0">
                <a:solidFill>
                  <a:srgbClr val="44A0B2"/>
                </a:solidFill>
                <a:latin typeface="Calibri"/>
                <a:cs typeface="Calibri"/>
              </a:rPr>
              <a:t>16.36m</a:t>
            </a:r>
            <a:endParaRPr lang="en-US" sz="3200" b="1" i="1" dirty="0">
              <a:solidFill>
                <a:srgbClr val="44A0B2"/>
              </a:solidFill>
              <a:latin typeface="Calibri"/>
              <a:cs typeface="Calibri"/>
            </a:endParaRPr>
          </a:p>
        </p:txBody>
      </p:sp>
      <p:pic>
        <p:nvPicPr>
          <p:cNvPr id="230" name="Picture 2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0" y="1318319"/>
            <a:ext cx="2714235" cy="35911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5156" y="3619500"/>
            <a:ext cx="404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The m</a:t>
            </a:r>
            <a:r>
              <a:rPr lang="en-GB" dirty="0" smtClean="0">
                <a:solidFill>
                  <a:schemeClr val="tx2"/>
                </a:solidFill>
              </a:rPr>
              <a:t>agazine </a:t>
            </a:r>
            <a:r>
              <a:rPr lang="en-GB" dirty="0" smtClean="0">
                <a:solidFill>
                  <a:schemeClr val="tx2"/>
                </a:solidFill>
              </a:rPr>
              <a:t>media mobile audience is now larger than print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191125" y="4685528"/>
            <a:ext cx="3952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2"/>
                </a:solidFill>
              </a:rPr>
              <a:t>Data based on the 12 titles where data is available for print, desktop &amp; mobile</a:t>
            </a:r>
            <a:endParaRPr lang="en-GB" sz="900" dirty="0">
              <a:solidFill>
                <a:schemeClr val="tx2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2161" y="492338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Source: NRS </a:t>
            </a:r>
            <a:r>
              <a:rPr lang="en-US" sz="800" dirty="0" smtClean="0">
                <a:solidFill>
                  <a:prstClr val="white"/>
                </a:solidFill>
              </a:rPr>
              <a:t>PADD  April 2015 – March 2016</a:t>
            </a:r>
            <a:endParaRPr lang="en-US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353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4"/>
          <p:cNvSpPr>
            <a:spLocks noGrp="1"/>
          </p:cNvSpPr>
          <p:nvPr>
            <p:ph type="title"/>
          </p:nvPr>
        </p:nvSpPr>
        <p:spPr>
          <a:xfrm>
            <a:off x="753524" y="192155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Platform Reach (millions)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48" name="Text Placeholder 17"/>
          <p:cNvSpPr txBox="1">
            <a:spLocks/>
          </p:cNvSpPr>
          <p:nvPr/>
        </p:nvSpPr>
        <p:spPr>
          <a:xfrm>
            <a:off x="989074" y="3618641"/>
            <a:ext cx="1217518" cy="54865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2"/>
                </a:solidFill>
                <a:latin typeface="Calibri"/>
                <a:cs typeface="Calibri"/>
              </a:rPr>
              <a:t>Any</a:t>
            </a:r>
          </a:p>
        </p:txBody>
      </p:sp>
      <p:sp>
        <p:nvSpPr>
          <p:cNvPr id="249" name="Text Placeholder 17"/>
          <p:cNvSpPr txBox="1">
            <a:spLocks/>
          </p:cNvSpPr>
          <p:nvPr/>
        </p:nvSpPr>
        <p:spPr>
          <a:xfrm>
            <a:off x="5436096" y="3605144"/>
            <a:ext cx="1217518" cy="40676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1800" dirty="0" smtClean="0">
                <a:solidFill>
                  <a:schemeClr val="tx2"/>
                </a:solidFill>
                <a:latin typeface="Calibri"/>
                <a:cs typeface="Calibri"/>
              </a:rPr>
              <a:t>rint</a:t>
            </a:r>
          </a:p>
          <a:p>
            <a:endParaRPr lang="en-US" sz="1800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50" name="Text Placeholder 17"/>
          <p:cNvSpPr txBox="1">
            <a:spLocks/>
          </p:cNvSpPr>
          <p:nvPr/>
        </p:nvSpPr>
        <p:spPr>
          <a:xfrm>
            <a:off x="7206736" y="3618641"/>
            <a:ext cx="1217518" cy="54865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2"/>
                </a:solidFill>
                <a:latin typeface="Calibri"/>
                <a:cs typeface="Calibri"/>
              </a:rPr>
              <a:t>Web</a:t>
            </a:r>
          </a:p>
          <a:p>
            <a:endParaRPr lang="en-US" sz="1800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51" name="Text Placeholder 17"/>
          <p:cNvSpPr txBox="1">
            <a:spLocks/>
          </p:cNvSpPr>
          <p:nvPr/>
        </p:nvSpPr>
        <p:spPr>
          <a:xfrm>
            <a:off x="3203848" y="3605144"/>
            <a:ext cx="1217518" cy="40676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2"/>
                </a:solidFill>
                <a:latin typeface="Calibri"/>
                <a:cs typeface="Calibri"/>
              </a:rPr>
              <a:t>Mobile</a:t>
            </a:r>
          </a:p>
          <a:p>
            <a:endParaRPr lang="en-US" sz="1800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0739" y="1275606"/>
            <a:ext cx="2334188" cy="2079630"/>
            <a:chOff x="5004188" y="494397"/>
            <a:chExt cx="3024366" cy="2637325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5004188" y="1614014"/>
              <a:ext cx="3024366" cy="3979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  <a:t/>
              </a:r>
              <a:b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</a:br>
              <a:endParaRPr lang="en-US" sz="2400" spc="-150" dirty="0" smtClean="0">
                <a:solidFill>
                  <a:schemeClr val="accent1"/>
                </a:solidFill>
                <a:latin typeface="Arial Black" panose="020B0A04020102020204" pitchFamily="34" charset="0"/>
                <a:cs typeface="Aaux ProLight"/>
              </a:endParaRPr>
            </a:p>
            <a:p>
              <a:endParaRPr lang="en-US" dirty="0" smtClean="0">
                <a:latin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dirty="0" smtClean="0">
                <a:latin typeface="Calibri" panose="020F050202020403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828198" y="494397"/>
              <a:ext cx="1450405" cy="2175447"/>
              <a:chOff x="6735517" y="1704981"/>
              <a:chExt cx="1450405" cy="217544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6739740" y="1704981"/>
                <a:ext cx="239353" cy="1834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800" b="1" spc="-520" dirty="0">
                  <a:solidFill>
                    <a:schemeClr val="accent1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735517" y="3535652"/>
                <a:ext cx="1450405" cy="34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5176202" y="535524"/>
              <a:ext cx="2596198" cy="2596198"/>
              <a:chOff x="1263" y="0"/>
              <a:chExt cx="3234" cy="3240"/>
            </a:xfrm>
            <a:solidFill>
              <a:schemeClr val="accent1"/>
            </a:solidFill>
          </p:grpSpPr>
          <p:sp>
            <p:nvSpPr>
              <p:cNvPr id="14" name="Oval 5"/>
              <p:cNvSpPr>
                <a:spLocks noChangeArrowheads="1"/>
              </p:cNvSpPr>
              <p:nvPr/>
            </p:nvSpPr>
            <p:spPr bwMode="auto">
              <a:xfrm>
                <a:off x="2809" y="3091"/>
                <a:ext cx="148" cy="1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2599" y="3073"/>
                <a:ext cx="160" cy="155"/>
              </a:xfrm>
              <a:custGeom>
                <a:avLst/>
                <a:gdLst>
                  <a:gd name="T0" fmla="*/ 25 w 26"/>
                  <a:gd name="T1" fmla="*/ 14 h 25"/>
                  <a:gd name="T2" fmla="*/ 11 w 26"/>
                  <a:gd name="T3" fmla="*/ 24 h 25"/>
                  <a:gd name="T4" fmla="*/ 1 w 26"/>
                  <a:gd name="T5" fmla="*/ 11 h 25"/>
                  <a:gd name="T6" fmla="*/ 15 w 26"/>
                  <a:gd name="T7" fmla="*/ 1 h 25"/>
                  <a:gd name="T8" fmla="*/ 25 w 26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5" y="14"/>
                    </a:moveTo>
                    <a:cubicBezTo>
                      <a:pt x="24" y="21"/>
                      <a:pt x="18" y="25"/>
                      <a:pt x="11" y="24"/>
                    </a:cubicBezTo>
                    <a:cubicBezTo>
                      <a:pt x="5" y="23"/>
                      <a:pt x="0" y="18"/>
                      <a:pt x="1" y="11"/>
                    </a:cubicBezTo>
                    <a:cubicBezTo>
                      <a:pt x="2" y="4"/>
                      <a:pt x="8" y="0"/>
                      <a:pt x="15" y="1"/>
                    </a:cubicBezTo>
                    <a:cubicBezTo>
                      <a:pt x="21" y="2"/>
                      <a:pt x="26" y="8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2401" y="3030"/>
                <a:ext cx="160" cy="160"/>
              </a:xfrm>
              <a:custGeom>
                <a:avLst/>
                <a:gdLst>
                  <a:gd name="T0" fmla="*/ 24 w 26"/>
                  <a:gd name="T1" fmla="*/ 16 h 26"/>
                  <a:gd name="T2" fmla="*/ 10 w 26"/>
                  <a:gd name="T3" fmla="*/ 25 h 26"/>
                  <a:gd name="T4" fmla="*/ 2 w 26"/>
                  <a:gd name="T5" fmla="*/ 10 h 26"/>
                  <a:gd name="T6" fmla="*/ 16 w 26"/>
                  <a:gd name="T7" fmla="*/ 2 h 26"/>
                  <a:gd name="T8" fmla="*/ 24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16"/>
                    </a:moveTo>
                    <a:cubicBezTo>
                      <a:pt x="23" y="23"/>
                      <a:pt x="16" y="26"/>
                      <a:pt x="10" y="25"/>
                    </a:cubicBezTo>
                    <a:cubicBezTo>
                      <a:pt x="4" y="23"/>
                      <a:pt x="0" y="16"/>
                      <a:pt x="2" y="10"/>
                    </a:cubicBezTo>
                    <a:cubicBezTo>
                      <a:pt x="3" y="4"/>
                      <a:pt x="10" y="0"/>
                      <a:pt x="16" y="2"/>
                    </a:cubicBezTo>
                    <a:cubicBezTo>
                      <a:pt x="22" y="3"/>
                      <a:pt x="26" y="10"/>
                      <a:pt x="2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2209" y="2962"/>
                <a:ext cx="167" cy="167"/>
              </a:xfrm>
              <a:custGeom>
                <a:avLst/>
                <a:gdLst>
                  <a:gd name="T0" fmla="*/ 24 w 27"/>
                  <a:gd name="T1" fmla="*/ 18 h 27"/>
                  <a:gd name="T2" fmla="*/ 8 w 27"/>
                  <a:gd name="T3" fmla="*/ 25 h 27"/>
                  <a:gd name="T4" fmla="*/ 2 w 27"/>
                  <a:gd name="T5" fmla="*/ 9 h 27"/>
                  <a:gd name="T6" fmla="*/ 18 w 27"/>
                  <a:gd name="T7" fmla="*/ 3 h 27"/>
                  <a:gd name="T8" fmla="*/ 24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8"/>
                    </a:moveTo>
                    <a:cubicBezTo>
                      <a:pt x="22" y="24"/>
                      <a:pt x="15" y="27"/>
                      <a:pt x="8" y="25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3"/>
                    </a:cubicBezTo>
                    <a:cubicBezTo>
                      <a:pt x="24" y="5"/>
                      <a:pt x="27" y="12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2023" y="2875"/>
                <a:ext cx="167" cy="167"/>
              </a:xfrm>
              <a:custGeom>
                <a:avLst/>
                <a:gdLst>
                  <a:gd name="T0" fmla="*/ 24 w 27"/>
                  <a:gd name="T1" fmla="*/ 19 h 27"/>
                  <a:gd name="T2" fmla="*/ 8 w 27"/>
                  <a:gd name="T3" fmla="*/ 24 h 27"/>
                  <a:gd name="T4" fmla="*/ 3 w 27"/>
                  <a:gd name="T5" fmla="*/ 7 h 27"/>
                  <a:gd name="T6" fmla="*/ 20 w 27"/>
                  <a:gd name="T7" fmla="*/ 3 h 27"/>
                  <a:gd name="T8" fmla="*/ 24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9"/>
                    </a:move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3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1857" y="2764"/>
                <a:ext cx="166" cy="161"/>
              </a:xfrm>
              <a:custGeom>
                <a:avLst/>
                <a:gdLst>
                  <a:gd name="T0" fmla="*/ 23 w 27"/>
                  <a:gd name="T1" fmla="*/ 20 h 26"/>
                  <a:gd name="T2" fmla="*/ 6 w 27"/>
                  <a:gd name="T3" fmla="*/ 22 h 26"/>
                  <a:gd name="T4" fmla="*/ 4 w 27"/>
                  <a:gd name="T5" fmla="*/ 6 h 26"/>
                  <a:gd name="T6" fmla="*/ 21 w 27"/>
                  <a:gd name="T7" fmla="*/ 4 h 26"/>
                  <a:gd name="T8" fmla="*/ 23 w 27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20"/>
                    </a:moveTo>
                    <a:cubicBezTo>
                      <a:pt x="19" y="26"/>
                      <a:pt x="12" y="26"/>
                      <a:pt x="6" y="22"/>
                    </a:cubicBezTo>
                    <a:cubicBezTo>
                      <a:pt x="1" y="18"/>
                      <a:pt x="0" y="11"/>
                      <a:pt x="4" y="6"/>
                    </a:cubicBez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5"/>
                      <a:pt x="2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1708" y="2628"/>
                <a:ext cx="161" cy="167"/>
              </a:xfrm>
              <a:custGeom>
                <a:avLst/>
                <a:gdLst>
                  <a:gd name="T0" fmla="*/ 21 w 26"/>
                  <a:gd name="T1" fmla="*/ 22 h 27"/>
                  <a:gd name="T2" fmla="*/ 5 w 26"/>
                  <a:gd name="T3" fmla="*/ 22 h 27"/>
                  <a:gd name="T4" fmla="*/ 5 w 26"/>
                  <a:gd name="T5" fmla="*/ 5 h 27"/>
                  <a:gd name="T6" fmla="*/ 21 w 26"/>
                  <a:gd name="T7" fmla="*/ 5 h 27"/>
                  <a:gd name="T8" fmla="*/ 21 w 26"/>
                  <a:gd name="T9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1" y="22"/>
                    </a:moveTo>
                    <a:cubicBezTo>
                      <a:pt x="17" y="27"/>
                      <a:pt x="9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10"/>
                      <a:pt x="26" y="17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1572" y="2473"/>
                <a:ext cx="167" cy="167"/>
              </a:xfrm>
              <a:custGeom>
                <a:avLst/>
                <a:gdLst>
                  <a:gd name="T0" fmla="*/ 21 w 27"/>
                  <a:gd name="T1" fmla="*/ 23 h 27"/>
                  <a:gd name="T2" fmla="*/ 4 w 27"/>
                  <a:gd name="T3" fmla="*/ 21 h 27"/>
                  <a:gd name="T4" fmla="*/ 6 w 27"/>
                  <a:gd name="T5" fmla="*/ 4 h 27"/>
                  <a:gd name="T6" fmla="*/ 23 w 27"/>
                  <a:gd name="T7" fmla="*/ 7 h 27"/>
                  <a:gd name="T8" fmla="*/ 21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23"/>
                    </a:moveTo>
                    <a:cubicBezTo>
                      <a:pt x="15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6" y="4"/>
                    </a:cubicBezTo>
                    <a:cubicBezTo>
                      <a:pt x="11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1461" y="2306"/>
                <a:ext cx="167" cy="167"/>
              </a:xfrm>
              <a:custGeom>
                <a:avLst/>
                <a:gdLst>
                  <a:gd name="T0" fmla="*/ 19 w 27"/>
                  <a:gd name="T1" fmla="*/ 24 h 27"/>
                  <a:gd name="T2" fmla="*/ 3 w 27"/>
                  <a:gd name="T3" fmla="*/ 20 h 27"/>
                  <a:gd name="T4" fmla="*/ 7 w 27"/>
                  <a:gd name="T5" fmla="*/ 3 h 27"/>
                  <a:gd name="T6" fmla="*/ 24 w 27"/>
                  <a:gd name="T7" fmla="*/ 8 h 27"/>
                  <a:gd name="T8" fmla="*/ 1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9" y="24"/>
                    </a:moveTo>
                    <a:cubicBezTo>
                      <a:pt x="14" y="27"/>
                      <a:pt x="6" y="25"/>
                      <a:pt x="3" y="20"/>
                    </a:cubicBezTo>
                    <a:cubicBezTo>
                      <a:pt x="0" y="14"/>
                      <a:pt x="2" y="7"/>
                      <a:pt x="7" y="3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27" y="14"/>
                      <a:pt x="25" y="21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1368" y="2127"/>
                <a:ext cx="167" cy="167"/>
              </a:xfrm>
              <a:custGeom>
                <a:avLst/>
                <a:gdLst>
                  <a:gd name="T0" fmla="*/ 18 w 27"/>
                  <a:gd name="T1" fmla="*/ 24 h 27"/>
                  <a:gd name="T2" fmla="*/ 3 w 27"/>
                  <a:gd name="T3" fmla="*/ 18 h 27"/>
                  <a:gd name="T4" fmla="*/ 9 w 27"/>
                  <a:gd name="T5" fmla="*/ 2 h 27"/>
                  <a:gd name="T6" fmla="*/ 25 w 27"/>
                  <a:gd name="T7" fmla="*/ 9 h 27"/>
                  <a:gd name="T8" fmla="*/ 18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4"/>
                    </a:moveTo>
                    <a:cubicBezTo>
                      <a:pt x="12" y="27"/>
                      <a:pt x="5" y="24"/>
                      <a:pt x="3" y="18"/>
                    </a:cubicBezTo>
                    <a:cubicBezTo>
                      <a:pt x="0" y="12"/>
                      <a:pt x="3" y="5"/>
                      <a:pt x="9" y="2"/>
                    </a:cubicBezTo>
                    <a:cubicBezTo>
                      <a:pt x="15" y="0"/>
                      <a:pt x="22" y="3"/>
                      <a:pt x="25" y="9"/>
                    </a:cubicBezTo>
                    <a:cubicBezTo>
                      <a:pt x="27" y="15"/>
                      <a:pt x="24" y="22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1306" y="1935"/>
                <a:ext cx="167" cy="167"/>
              </a:xfrm>
              <a:custGeom>
                <a:avLst/>
                <a:gdLst>
                  <a:gd name="T0" fmla="*/ 16 w 27"/>
                  <a:gd name="T1" fmla="*/ 25 h 27"/>
                  <a:gd name="T2" fmla="*/ 2 w 27"/>
                  <a:gd name="T3" fmla="*/ 17 h 27"/>
                  <a:gd name="T4" fmla="*/ 10 w 27"/>
                  <a:gd name="T5" fmla="*/ 2 h 27"/>
                  <a:gd name="T6" fmla="*/ 25 w 27"/>
                  <a:gd name="T7" fmla="*/ 10 h 27"/>
                  <a:gd name="T8" fmla="*/ 16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6" y="25"/>
                    </a:moveTo>
                    <a:cubicBezTo>
                      <a:pt x="10" y="27"/>
                      <a:pt x="4" y="23"/>
                      <a:pt x="2" y="17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ubicBezTo>
                      <a:pt x="27" y="17"/>
                      <a:pt x="23" y="23"/>
                      <a:pt x="1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1269" y="1744"/>
                <a:ext cx="161" cy="154"/>
              </a:xfrm>
              <a:custGeom>
                <a:avLst/>
                <a:gdLst>
                  <a:gd name="T0" fmla="*/ 15 w 26"/>
                  <a:gd name="T1" fmla="*/ 24 h 25"/>
                  <a:gd name="T2" fmla="*/ 1 w 26"/>
                  <a:gd name="T3" fmla="*/ 14 h 25"/>
                  <a:gd name="T4" fmla="*/ 11 w 26"/>
                  <a:gd name="T5" fmla="*/ 1 h 25"/>
                  <a:gd name="T6" fmla="*/ 25 w 26"/>
                  <a:gd name="T7" fmla="*/ 11 h 25"/>
                  <a:gd name="T8" fmla="*/ 15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5" y="24"/>
                    </a:moveTo>
                    <a:cubicBezTo>
                      <a:pt x="8" y="25"/>
                      <a:pt x="2" y="21"/>
                      <a:pt x="1" y="14"/>
                    </a:cubicBezTo>
                    <a:cubicBezTo>
                      <a:pt x="0" y="7"/>
                      <a:pt x="5" y="2"/>
                      <a:pt x="11" y="1"/>
                    </a:cubicBezTo>
                    <a:cubicBezTo>
                      <a:pt x="18" y="0"/>
                      <a:pt x="24" y="4"/>
                      <a:pt x="25" y="11"/>
                    </a:cubicBezTo>
                    <a:cubicBezTo>
                      <a:pt x="26" y="17"/>
                      <a:pt x="21" y="23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1263" y="1546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1269" y="1342"/>
                <a:ext cx="161" cy="154"/>
              </a:xfrm>
              <a:custGeom>
                <a:avLst/>
                <a:gdLst>
                  <a:gd name="T0" fmla="*/ 11 w 26"/>
                  <a:gd name="T1" fmla="*/ 24 h 25"/>
                  <a:gd name="T2" fmla="*/ 1 w 26"/>
                  <a:gd name="T3" fmla="*/ 11 h 25"/>
                  <a:gd name="T4" fmla="*/ 15 w 26"/>
                  <a:gd name="T5" fmla="*/ 0 h 25"/>
                  <a:gd name="T6" fmla="*/ 25 w 26"/>
                  <a:gd name="T7" fmla="*/ 14 h 25"/>
                  <a:gd name="T8" fmla="*/ 11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1" y="24"/>
                    </a:moveTo>
                    <a:cubicBezTo>
                      <a:pt x="5" y="23"/>
                      <a:pt x="0" y="17"/>
                      <a:pt x="1" y="11"/>
                    </a:cubicBezTo>
                    <a:cubicBezTo>
                      <a:pt x="2" y="4"/>
                      <a:pt x="8" y="0"/>
                      <a:pt x="15" y="0"/>
                    </a:cubicBezTo>
                    <a:cubicBezTo>
                      <a:pt x="21" y="1"/>
                      <a:pt x="26" y="7"/>
                      <a:pt x="25" y="14"/>
                    </a:cubicBezTo>
                    <a:cubicBezTo>
                      <a:pt x="24" y="20"/>
                      <a:pt x="18" y="25"/>
                      <a:pt x="1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1306" y="1138"/>
                <a:ext cx="167" cy="160"/>
              </a:xfrm>
              <a:custGeom>
                <a:avLst/>
                <a:gdLst>
                  <a:gd name="T0" fmla="*/ 10 w 27"/>
                  <a:gd name="T1" fmla="*/ 25 h 26"/>
                  <a:gd name="T2" fmla="*/ 2 w 27"/>
                  <a:gd name="T3" fmla="*/ 10 h 26"/>
                  <a:gd name="T4" fmla="*/ 16 w 27"/>
                  <a:gd name="T5" fmla="*/ 2 h 26"/>
                  <a:gd name="T6" fmla="*/ 25 w 27"/>
                  <a:gd name="T7" fmla="*/ 16 h 26"/>
                  <a:gd name="T8" fmla="*/ 10 w 27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0" y="25"/>
                    </a:moveTo>
                    <a:cubicBezTo>
                      <a:pt x="4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6" y="2"/>
                    </a:cubicBezTo>
                    <a:cubicBezTo>
                      <a:pt x="23" y="3"/>
                      <a:pt x="27" y="10"/>
                      <a:pt x="25" y="16"/>
                    </a:cubicBezTo>
                    <a:cubicBezTo>
                      <a:pt x="23" y="23"/>
                      <a:pt x="17" y="26"/>
                      <a:pt x="1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auto">
              <a:xfrm>
                <a:off x="1368" y="946"/>
                <a:ext cx="167" cy="167"/>
              </a:xfrm>
              <a:custGeom>
                <a:avLst/>
                <a:gdLst>
                  <a:gd name="T0" fmla="*/ 9 w 27"/>
                  <a:gd name="T1" fmla="*/ 24 h 27"/>
                  <a:gd name="T2" fmla="*/ 3 w 27"/>
                  <a:gd name="T3" fmla="*/ 9 h 27"/>
                  <a:gd name="T4" fmla="*/ 18 w 27"/>
                  <a:gd name="T5" fmla="*/ 2 h 27"/>
                  <a:gd name="T6" fmla="*/ 25 w 27"/>
                  <a:gd name="T7" fmla="*/ 18 h 27"/>
                  <a:gd name="T8" fmla="*/ 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4"/>
                    </a:move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5" y="18"/>
                    </a:cubicBezTo>
                    <a:cubicBezTo>
                      <a:pt x="22" y="24"/>
                      <a:pt x="15" y="27"/>
                      <a:pt x="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1461" y="760"/>
                <a:ext cx="167" cy="174"/>
              </a:xfrm>
              <a:custGeom>
                <a:avLst/>
                <a:gdLst>
                  <a:gd name="T0" fmla="*/ 7 w 27"/>
                  <a:gd name="T1" fmla="*/ 24 h 28"/>
                  <a:gd name="T2" fmla="*/ 3 w 27"/>
                  <a:gd name="T3" fmla="*/ 8 h 28"/>
                  <a:gd name="T4" fmla="*/ 19 w 27"/>
                  <a:gd name="T5" fmla="*/ 4 h 28"/>
                  <a:gd name="T6" fmla="*/ 24 w 27"/>
                  <a:gd name="T7" fmla="*/ 20 h 28"/>
                  <a:gd name="T8" fmla="*/ 7 w 2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7" y="24"/>
                    </a:move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4" y="0"/>
                      <a:pt x="19" y="4"/>
                    </a:cubicBezTo>
                    <a:cubicBezTo>
                      <a:pt x="25" y="7"/>
                      <a:pt x="27" y="14"/>
                      <a:pt x="24" y="20"/>
                    </a:cubicBezTo>
                    <a:cubicBezTo>
                      <a:pt x="20" y="26"/>
                      <a:pt x="13" y="28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1572" y="593"/>
                <a:ext cx="167" cy="167"/>
              </a:xfrm>
              <a:custGeom>
                <a:avLst/>
                <a:gdLst>
                  <a:gd name="T0" fmla="*/ 6 w 27"/>
                  <a:gd name="T1" fmla="*/ 23 h 27"/>
                  <a:gd name="T2" fmla="*/ 4 w 27"/>
                  <a:gd name="T3" fmla="*/ 7 h 27"/>
                  <a:gd name="T4" fmla="*/ 21 w 27"/>
                  <a:gd name="T5" fmla="*/ 4 h 27"/>
                  <a:gd name="T6" fmla="*/ 23 w 27"/>
                  <a:gd name="T7" fmla="*/ 21 h 27"/>
                  <a:gd name="T8" fmla="*/ 6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6" y="23"/>
                    </a:move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5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1" y="27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1708" y="445"/>
                <a:ext cx="161" cy="161"/>
              </a:xfrm>
              <a:custGeom>
                <a:avLst/>
                <a:gdLst>
                  <a:gd name="T0" fmla="*/ 5 w 26"/>
                  <a:gd name="T1" fmla="*/ 22 h 26"/>
                  <a:gd name="T2" fmla="*/ 5 w 26"/>
                  <a:gd name="T3" fmla="*/ 5 h 26"/>
                  <a:gd name="T4" fmla="*/ 21 w 26"/>
                  <a:gd name="T5" fmla="*/ 5 h 26"/>
                  <a:gd name="T6" fmla="*/ 21 w 26"/>
                  <a:gd name="T7" fmla="*/ 22 h 26"/>
                  <a:gd name="T8" fmla="*/ 5 w 26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22"/>
                    </a:moveTo>
                    <a:cubicBezTo>
                      <a:pt x="0" y="17"/>
                      <a:pt x="0" y="9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9"/>
                      <a:pt x="26" y="17"/>
                      <a:pt x="21" y="22"/>
                    </a:cubicBezTo>
                    <a:cubicBezTo>
                      <a:pt x="17" y="26"/>
                      <a:pt x="9" y="26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1857" y="309"/>
                <a:ext cx="166" cy="167"/>
              </a:xfrm>
              <a:custGeom>
                <a:avLst/>
                <a:gdLst>
                  <a:gd name="T0" fmla="*/ 4 w 27"/>
                  <a:gd name="T1" fmla="*/ 21 h 27"/>
                  <a:gd name="T2" fmla="*/ 6 w 27"/>
                  <a:gd name="T3" fmla="*/ 4 h 27"/>
                  <a:gd name="T4" fmla="*/ 23 w 27"/>
                  <a:gd name="T5" fmla="*/ 6 h 27"/>
                  <a:gd name="T6" fmla="*/ 21 w 27"/>
                  <a:gd name="T7" fmla="*/ 23 h 27"/>
                  <a:gd name="T8" fmla="*/ 4 w 27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21"/>
                    </a:moveTo>
                    <a:cubicBezTo>
                      <a:pt x="0" y="16"/>
                      <a:pt x="1" y="8"/>
                      <a:pt x="6" y="4"/>
                    </a:cubicBezTo>
                    <a:cubicBezTo>
                      <a:pt x="12" y="0"/>
                      <a:pt x="19" y="1"/>
                      <a:pt x="23" y="6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2023" y="198"/>
                <a:ext cx="167" cy="167"/>
              </a:xfrm>
              <a:custGeom>
                <a:avLst/>
                <a:gdLst>
                  <a:gd name="T0" fmla="*/ 3 w 27"/>
                  <a:gd name="T1" fmla="*/ 19 h 27"/>
                  <a:gd name="T2" fmla="*/ 8 w 27"/>
                  <a:gd name="T3" fmla="*/ 3 h 27"/>
                  <a:gd name="T4" fmla="*/ 24 w 27"/>
                  <a:gd name="T5" fmla="*/ 8 h 27"/>
                  <a:gd name="T6" fmla="*/ 20 w 27"/>
                  <a:gd name="T7" fmla="*/ 24 h 27"/>
                  <a:gd name="T8" fmla="*/ 3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19"/>
                    </a:moveTo>
                    <a:cubicBezTo>
                      <a:pt x="0" y="14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8"/>
                    </a:cubicBez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2209" y="111"/>
                <a:ext cx="167" cy="167"/>
              </a:xfrm>
              <a:custGeom>
                <a:avLst/>
                <a:gdLst>
                  <a:gd name="T0" fmla="*/ 2 w 27"/>
                  <a:gd name="T1" fmla="*/ 18 h 27"/>
                  <a:gd name="T2" fmla="*/ 8 w 27"/>
                  <a:gd name="T3" fmla="*/ 2 h 27"/>
                  <a:gd name="T4" fmla="*/ 24 w 27"/>
                  <a:gd name="T5" fmla="*/ 8 h 27"/>
                  <a:gd name="T6" fmla="*/ 18 w 27"/>
                  <a:gd name="T7" fmla="*/ 24 h 27"/>
                  <a:gd name="T8" fmla="*/ 2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8"/>
                    </a:moveTo>
                    <a:cubicBezTo>
                      <a:pt x="0" y="12"/>
                      <a:pt x="2" y="5"/>
                      <a:pt x="8" y="2"/>
                    </a:cubicBezTo>
                    <a:cubicBezTo>
                      <a:pt x="15" y="0"/>
                      <a:pt x="22" y="2"/>
                      <a:pt x="24" y="8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Freeform 27"/>
              <p:cNvSpPr>
                <a:spLocks/>
              </p:cNvSpPr>
              <p:nvPr/>
            </p:nvSpPr>
            <p:spPr bwMode="auto">
              <a:xfrm>
                <a:off x="2401" y="43"/>
                <a:ext cx="160" cy="167"/>
              </a:xfrm>
              <a:custGeom>
                <a:avLst/>
                <a:gdLst>
                  <a:gd name="T0" fmla="*/ 2 w 26"/>
                  <a:gd name="T1" fmla="*/ 17 h 27"/>
                  <a:gd name="T2" fmla="*/ 10 w 26"/>
                  <a:gd name="T3" fmla="*/ 2 h 27"/>
                  <a:gd name="T4" fmla="*/ 24 w 26"/>
                  <a:gd name="T5" fmla="*/ 10 h 27"/>
                  <a:gd name="T6" fmla="*/ 16 w 26"/>
                  <a:gd name="T7" fmla="*/ 25 h 27"/>
                  <a:gd name="T8" fmla="*/ 2 w 26"/>
                  <a:gd name="T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" y="17"/>
                    </a:move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4"/>
                      <a:pt x="24" y="10"/>
                    </a:cubicBezTo>
                    <a:cubicBezTo>
                      <a:pt x="26" y="17"/>
                      <a:pt x="22" y="23"/>
                      <a:pt x="16" y="25"/>
                    </a:cubicBezTo>
                    <a:cubicBezTo>
                      <a:pt x="10" y="27"/>
                      <a:pt x="3" y="23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Freeform 28"/>
              <p:cNvSpPr>
                <a:spLocks/>
              </p:cNvSpPr>
              <p:nvPr/>
            </p:nvSpPr>
            <p:spPr bwMode="auto">
              <a:xfrm>
                <a:off x="2599" y="6"/>
                <a:ext cx="160" cy="161"/>
              </a:xfrm>
              <a:custGeom>
                <a:avLst/>
                <a:gdLst>
                  <a:gd name="T0" fmla="*/ 1 w 26"/>
                  <a:gd name="T1" fmla="*/ 15 h 26"/>
                  <a:gd name="T2" fmla="*/ 11 w 26"/>
                  <a:gd name="T3" fmla="*/ 1 h 26"/>
                  <a:gd name="T4" fmla="*/ 25 w 26"/>
                  <a:gd name="T5" fmla="*/ 12 h 26"/>
                  <a:gd name="T6" fmla="*/ 15 w 26"/>
                  <a:gd name="T7" fmla="*/ 25 h 26"/>
                  <a:gd name="T8" fmla="*/ 1 w 2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" y="15"/>
                    </a:moveTo>
                    <a:cubicBezTo>
                      <a:pt x="0" y="8"/>
                      <a:pt x="5" y="2"/>
                      <a:pt x="11" y="1"/>
                    </a:cubicBezTo>
                    <a:cubicBezTo>
                      <a:pt x="18" y="0"/>
                      <a:pt x="24" y="5"/>
                      <a:pt x="25" y="12"/>
                    </a:cubicBezTo>
                    <a:cubicBezTo>
                      <a:pt x="26" y="18"/>
                      <a:pt x="21" y="24"/>
                      <a:pt x="15" y="25"/>
                    </a:cubicBezTo>
                    <a:cubicBezTo>
                      <a:pt x="8" y="26"/>
                      <a:pt x="2" y="2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Oval 29"/>
              <p:cNvSpPr>
                <a:spLocks noChangeArrowheads="1"/>
              </p:cNvSpPr>
              <p:nvPr/>
            </p:nvSpPr>
            <p:spPr bwMode="auto">
              <a:xfrm>
                <a:off x="2809" y="0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Freeform 30"/>
              <p:cNvSpPr>
                <a:spLocks/>
              </p:cNvSpPr>
              <p:nvPr/>
            </p:nvSpPr>
            <p:spPr bwMode="auto">
              <a:xfrm>
                <a:off x="3007" y="6"/>
                <a:ext cx="154" cy="161"/>
              </a:xfrm>
              <a:custGeom>
                <a:avLst/>
                <a:gdLst>
                  <a:gd name="T0" fmla="*/ 0 w 25"/>
                  <a:gd name="T1" fmla="*/ 12 h 26"/>
                  <a:gd name="T2" fmla="*/ 14 w 25"/>
                  <a:gd name="T3" fmla="*/ 1 h 26"/>
                  <a:gd name="T4" fmla="*/ 24 w 25"/>
                  <a:gd name="T5" fmla="*/ 15 h 26"/>
                  <a:gd name="T6" fmla="*/ 11 w 25"/>
                  <a:gd name="T7" fmla="*/ 25 h 26"/>
                  <a:gd name="T8" fmla="*/ 0 w 25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cubicBezTo>
                      <a:pt x="1" y="5"/>
                      <a:pt x="7" y="0"/>
                      <a:pt x="14" y="1"/>
                    </a:cubicBezTo>
                    <a:cubicBezTo>
                      <a:pt x="20" y="2"/>
                      <a:pt x="25" y="8"/>
                      <a:pt x="24" y="15"/>
                    </a:cubicBezTo>
                    <a:cubicBezTo>
                      <a:pt x="23" y="21"/>
                      <a:pt x="17" y="26"/>
                      <a:pt x="11" y="25"/>
                    </a:cubicBezTo>
                    <a:cubicBezTo>
                      <a:pt x="4" y="24"/>
                      <a:pt x="0" y="1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Freeform 31"/>
              <p:cNvSpPr>
                <a:spLocks/>
              </p:cNvSpPr>
              <p:nvPr/>
            </p:nvSpPr>
            <p:spPr bwMode="auto">
              <a:xfrm>
                <a:off x="3198" y="43"/>
                <a:ext cx="167" cy="167"/>
              </a:xfrm>
              <a:custGeom>
                <a:avLst/>
                <a:gdLst>
                  <a:gd name="T0" fmla="*/ 2 w 27"/>
                  <a:gd name="T1" fmla="*/ 10 h 27"/>
                  <a:gd name="T2" fmla="*/ 16 w 27"/>
                  <a:gd name="T3" fmla="*/ 2 h 27"/>
                  <a:gd name="T4" fmla="*/ 25 w 27"/>
                  <a:gd name="T5" fmla="*/ 17 h 27"/>
                  <a:gd name="T6" fmla="*/ 10 w 27"/>
                  <a:gd name="T7" fmla="*/ 25 h 27"/>
                  <a:gd name="T8" fmla="*/ 2 w 27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0"/>
                    </a:moveTo>
                    <a:cubicBezTo>
                      <a:pt x="4" y="4"/>
                      <a:pt x="10" y="0"/>
                      <a:pt x="16" y="2"/>
                    </a:cubicBezTo>
                    <a:cubicBezTo>
                      <a:pt x="23" y="4"/>
                      <a:pt x="27" y="10"/>
                      <a:pt x="25" y="17"/>
                    </a:cubicBezTo>
                    <a:cubicBezTo>
                      <a:pt x="23" y="23"/>
                      <a:pt x="17" y="27"/>
                      <a:pt x="10" y="25"/>
                    </a:cubicBezTo>
                    <a:cubicBezTo>
                      <a:pt x="4" y="23"/>
                      <a:pt x="0" y="1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Freeform 32"/>
              <p:cNvSpPr>
                <a:spLocks/>
              </p:cNvSpPr>
              <p:nvPr/>
            </p:nvSpPr>
            <p:spPr bwMode="auto">
              <a:xfrm>
                <a:off x="3390" y="111"/>
                <a:ext cx="167" cy="167"/>
              </a:xfrm>
              <a:custGeom>
                <a:avLst/>
                <a:gdLst>
                  <a:gd name="T0" fmla="*/ 2 w 27"/>
                  <a:gd name="T1" fmla="*/ 8 h 27"/>
                  <a:gd name="T2" fmla="*/ 18 w 27"/>
                  <a:gd name="T3" fmla="*/ 2 h 27"/>
                  <a:gd name="T4" fmla="*/ 24 w 27"/>
                  <a:gd name="T5" fmla="*/ 18 h 27"/>
                  <a:gd name="T6" fmla="*/ 9 w 27"/>
                  <a:gd name="T7" fmla="*/ 24 h 27"/>
                  <a:gd name="T8" fmla="*/ 2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8"/>
                    </a:moveTo>
                    <a:cubicBezTo>
                      <a:pt x="5" y="2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Freeform 33"/>
              <p:cNvSpPr>
                <a:spLocks/>
              </p:cNvSpPr>
              <p:nvPr/>
            </p:nvSpPr>
            <p:spPr bwMode="auto">
              <a:xfrm>
                <a:off x="3569" y="198"/>
                <a:ext cx="167" cy="167"/>
              </a:xfrm>
              <a:custGeom>
                <a:avLst/>
                <a:gdLst>
                  <a:gd name="T0" fmla="*/ 3 w 27"/>
                  <a:gd name="T1" fmla="*/ 8 h 27"/>
                  <a:gd name="T2" fmla="*/ 20 w 27"/>
                  <a:gd name="T3" fmla="*/ 3 h 27"/>
                  <a:gd name="T4" fmla="*/ 24 w 27"/>
                  <a:gd name="T5" fmla="*/ 19 h 27"/>
                  <a:gd name="T6" fmla="*/ 8 w 27"/>
                  <a:gd name="T7" fmla="*/ 24 h 27"/>
                  <a:gd name="T8" fmla="*/ 3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8"/>
                    </a:move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4"/>
                      <a:pt x="24" y="19"/>
                    </a:cubicBez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Freeform 34"/>
              <p:cNvSpPr>
                <a:spLocks/>
              </p:cNvSpPr>
              <p:nvPr/>
            </p:nvSpPr>
            <p:spPr bwMode="auto">
              <a:xfrm>
                <a:off x="3736" y="309"/>
                <a:ext cx="167" cy="167"/>
              </a:xfrm>
              <a:custGeom>
                <a:avLst/>
                <a:gdLst>
                  <a:gd name="T0" fmla="*/ 4 w 27"/>
                  <a:gd name="T1" fmla="*/ 6 h 27"/>
                  <a:gd name="T2" fmla="*/ 21 w 27"/>
                  <a:gd name="T3" fmla="*/ 4 h 27"/>
                  <a:gd name="T4" fmla="*/ 23 w 27"/>
                  <a:gd name="T5" fmla="*/ 21 h 27"/>
                  <a:gd name="T6" fmla="*/ 7 w 27"/>
                  <a:gd name="T7" fmla="*/ 23 h 27"/>
                  <a:gd name="T8" fmla="*/ 4 w 27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6"/>
                    </a:move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Freeform 35"/>
              <p:cNvSpPr>
                <a:spLocks/>
              </p:cNvSpPr>
              <p:nvPr/>
            </p:nvSpPr>
            <p:spPr bwMode="auto">
              <a:xfrm>
                <a:off x="3891" y="445"/>
                <a:ext cx="161" cy="161"/>
              </a:xfrm>
              <a:custGeom>
                <a:avLst/>
                <a:gdLst>
                  <a:gd name="T0" fmla="*/ 5 w 26"/>
                  <a:gd name="T1" fmla="*/ 5 h 26"/>
                  <a:gd name="T2" fmla="*/ 22 w 26"/>
                  <a:gd name="T3" fmla="*/ 5 h 26"/>
                  <a:gd name="T4" fmla="*/ 22 w 26"/>
                  <a:gd name="T5" fmla="*/ 22 h 26"/>
                  <a:gd name="T6" fmla="*/ 5 w 26"/>
                  <a:gd name="T7" fmla="*/ 22 h 26"/>
                  <a:gd name="T8" fmla="*/ 5 w 26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5"/>
                    </a:moveTo>
                    <a:cubicBezTo>
                      <a:pt x="10" y="0"/>
                      <a:pt x="17" y="0"/>
                      <a:pt x="22" y="5"/>
                    </a:cubicBezTo>
                    <a:cubicBezTo>
                      <a:pt x="26" y="9"/>
                      <a:pt x="26" y="17"/>
                      <a:pt x="22" y="22"/>
                    </a:cubicBezTo>
                    <a:cubicBezTo>
                      <a:pt x="17" y="26"/>
                      <a:pt x="10" y="26"/>
                      <a:pt x="5" y="22"/>
                    </a:cubicBezTo>
                    <a:cubicBezTo>
                      <a:pt x="0" y="17"/>
                      <a:pt x="0" y="9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Freeform 36"/>
              <p:cNvSpPr>
                <a:spLocks/>
              </p:cNvSpPr>
              <p:nvPr/>
            </p:nvSpPr>
            <p:spPr bwMode="auto">
              <a:xfrm>
                <a:off x="4021" y="593"/>
                <a:ext cx="167" cy="167"/>
              </a:xfrm>
              <a:custGeom>
                <a:avLst/>
                <a:gdLst>
                  <a:gd name="T0" fmla="*/ 7 w 27"/>
                  <a:gd name="T1" fmla="*/ 4 h 27"/>
                  <a:gd name="T2" fmla="*/ 23 w 27"/>
                  <a:gd name="T3" fmla="*/ 7 h 27"/>
                  <a:gd name="T4" fmla="*/ 21 w 27"/>
                  <a:gd name="T5" fmla="*/ 23 h 27"/>
                  <a:gd name="T6" fmla="*/ 4 w 27"/>
                  <a:gd name="T7" fmla="*/ 21 h 27"/>
                  <a:gd name="T8" fmla="*/ 7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7" y="4"/>
                    </a:moveTo>
                    <a:cubicBezTo>
                      <a:pt x="12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Freeform 37"/>
              <p:cNvSpPr>
                <a:spLocks/>
              </p:cNvSpPr>
              <p:nvPr/>
            </p:nvSpPr>
            <p:spPr bwMode="auto">
              <a:xfrm>
                <a:off x="4132" y="760"/>
                <a:ext cx="173" cy="174"/>
              </a:xfrm>
              <a:custGeom>
                <a:avLst/>
                <a:gdLst>
                  <a:gd name="T0" fmla="*/ 8 w 28"/>
                  <a:gd name="T1" fmla="*/ 4 h 28"/>
                  <a:gd name="T2" fmla="*/ 24 w 28"/>
                  <a:gd name="T3" fmla="*/ 8 h 28"/>
                  <a:gd name="T4" fmla="*/ 20 w 28"/>
                  <a:gd name="T5" fmla="*/ 24 h 28"/>
                  <a:gd name="T6" fmla="*/ 4 w 28"/>
                  <a:gd name="T7" fmla="*/ 20 h 28"/>
                  <a:gd name="T8" fmla="*/ 8 w 2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8" y="4"/>
                    </a:moveTo>
                    <a:cubicBezTo>
                      <a:pt x="14" y="0"/>
                      <a:pt x="21" y="2"/>
                      <a:pt x="24" y="8"/>
                    </a:cubicBezTo>
                    <a:cubicBezTo>
                      <a:pt x="28" y="14"/>
                      <a:pt x="26" y="21"/>
                      <a:pt x="20" y="24"/>
                    </a:cubicBezTo>
                    <a:cubicBezTo>
                      <a:pt x="14" y="28"/>
                      <a:pt x="7" y="26"/>
                      <a:pt x="4" y="20"/>
                    </a:cubicBezTo>
                    <a:cubicBezTo>
                      <a:pt x="0" y="14"/>
                      <a:pt x="2" y="7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Freeform 38"/>
              <p:cNvSpPr>
                <a:spLocks/>
              </p:cNvSpPr>
              <p:nvPr/>
            </p:nvSpPr>
            <p:spPr bwMode="auto">
              <a:xfrm>
                <a:off x="4225" y="946"/>
                <a:ext cx="167" cy="167"/>
              </a:xfrm>
              <a:custGeom>
                <a:avLst/>
                <a:gdLst>
                  <a:gd name="T0" fmla="*/ 9 w 27"/>
                  <a:gd name="T1" fmla="*/ 2 h 27"/>
                  <a:gd name="T2" fmla="*/ 24 w 27"/>
                  <a:gd name="T3" fmla="*/ 9 h 27"/>
                  <a:gd name="T4" fmla="*/ 18 w 27"/>
                  <a:gd name="T5" fmla="*/ 24 h 27"/>
                  <a:gd name="T6" fmla="*/ 2 w 27"/>
                  <a:gd name="T7" fmla="*/ 18 h 27"/>
                  <a:gd name="T8" fmla="*/ 9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"/>
                    </a:moveTo>
                    <a:cubicBezTo>
                      <a:pt x="15" y="0"/>
                      <a:pt x="22" y="3"/>
                      <a:pt x="24" y="9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Freeform 39"/>
              <p:cNvSpPr>
                <a:spLocks/>
              </p:cNvSpPr>
              <p:nvPr/>
            </p:nvSpPr>
            <p:spPr bwMode="auto">
              <a:xfrm>
                <a:off x="4293" y="1138"/>
                <a:ext cx="161" cy="160"/>
              </a:xfrm>
              <a:custGeom>
                <a:avLst/>
                <a:gdLst>
                  <a:gd name="T0" fmla="*/ 10 w 26"/>
                  <a:gd name="T1" fmla="*/ 2 h 26"/>
                  <a:gd name="T2" fmla="*/ 24 w 26"/>
                  <a:gd name="T3" fmla="*/ 10 h 26"/>
                  <a:gd name="T4" fmla="*/ 16 w 26"/>
                  <a:gd name="T5" fmla="*/ 25 h 26"/>
                  <a:gd name="T6" fmla="*/ 1 w 26"/>
                  <a:gd name="T7" fmla="*/ 16 h 26"/>
                  <a:gd name="T8" fmla="*/ 10 w 26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0" y="2"/>
                    </a:moveTo>
                    <a:cubicBezTo>
                      <a:pt x="16" y="0"/>
                      <a:pt x="23" y="4"/>
                      <a:pt x="24" y="10"/>
                    </a:cubicBezTo>
                    <a:cubicBezTo>
                      <a:pt x="26" y="16"/>
                      <a:pt x="22" y="23"/>
                      <a:pt x="16" y="25"/>
                    </a:cubicBezTo>
                    <a:cubicBezTo>
                      <a:pt x="10" y="26"/>
                      <a:pt x="3" y="23"/>
                      <a:pt x="1" y="16"/>
                    </a:cubicBezTo>
                    <a:cubicBezTo>
                      <a:pt x="0" y="10"/>
                      <a:pt x="4" y="3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Freeform 40"/>
              <p:cNvSpPr>
                <a:spLocks/>
              </p:cNvSpPr>
              <p:nvPr/>
            </p:nvSpPr>
            <p:spPr bwMode="auto">
              <a:xfrm>
                <a:off x="4336" y="1342"/>
                <a:ext cx="155" cy="154"/>
              </a:xfrm>
              <a:custGeom>
                <a:avLst/>
                <a:gdLst>
                  <a:gd name="T0" fmla="*/ 11 w 25"/>
                  <a:gd name="T1" fmla="*/ 0 h 25"/>
                  <a:gd name="T2" fmla="*/ 24 w 25"/>
                  <a:gd name="T3" fmla="*/ 11 h 25"/>
                  <a:gd name="T4" fmla="*/ 14 w 25"/>
                  <a:gd name="T5" fmla="*/ 24 h 25"/>
                  <a:gd name="T6" fmla="*/ 1 w 25"/>
                  <a:gd name="T7" fmla="*/ 14 h 25"/>
                  <a:gd name="T8" fmla="*/ 11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1" y="0"/>
                    </a:moveTo>
                    <a:cubicBezTo>
                      <a:pt x="17" y="0"/>
                      <a:pt x="23" y="4"/>
                      <a:pt x="24" y="11"/>
                    </a:cubicBezTo>
                    <a:cubicBezTo>
                      <a:pt x="25" y="17"/>
                      <a:pt x="20" y="23"/>
                      <a:pt x="14" y="24"/>
                    </a:cubicBezTo>
                    <a:cubicBezTo>
                      <a:pt x="7" y="25"/>
                      <a:pt x="1" y="20"/>
                      <a:pt x="1" y="14"/>
                    </a:cubicBezTo>
                    <a:cubicBezTo>
                      <a:pt x="0" y="7"/>
                      <a:pt x="4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4355" y="1546"/>
                <a:ext cx="142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Freeform 42"/>
              <p:cNvSpPr>
                <a:spLocks/>
              </p:cNvSpPr>
              <p:nvPr/>
            </p:nvSpPr>
            <p:spPr bwMode="auto">
              <a:xfrm>
                <a:off x="4336" y="1744"/>
                <a:ext cx="155" cy="154"/>
              </a:xfrm>
              <a:custGeom>
                <a:avLst/>
                <a:gdLst>
                  <a:gd name="T0" fmla="*/ 14 w 25"/>
                  <a:gd name="T1" fmla="*/ 1 h 25"/>
                  <a:gd name="T2" fmla="*/ 24 w 25"/>
                  <a:gd name="T3" fmla="*/ 14 h 25"/>
                  <a:gd name="T4" fmla="*/ 11 w 25"/>
                  <a:gd name="T5" fmla="*/ 24 h 25"/>
                  <a:gd name="T6" fmla="*/ 1 w 25"/>
                  <a:gd name="T7" fmla="*/ 11 h 25"/>
                  <a:gd name="T8" fmla="*/ 14 w 2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4" y="1"/>
                    </a:moveTo>
                    <a:cubicBezTo>
                      <a:pt x="20" y="2"/>
                      <a:pt x="25" y="7"/>
                      <a:pt x="24" y="14"/>
                    </a:cubicBezTo>
                    <a:cubicBezTo>
                      <a:pt x="23" y="21"/>
                      <a:pt x="17" y="25"/>
                      <a:pt x="11" y="24"/>
                    </a:cubicBezTo>
                    <a:cubicBezTo>
                      <a:pt x="4" y="23"/>
                      <a:pt x="0" y="17"/>
                      <a:pt x="1" y="11"/>
                    </a:cubicBezTo>
                    <a:cubicBezTo>
                      <a:pt x="1" y="4"/>
                      <a:pt x="7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Freeform 43"/>
              <p:cNvSpPr>
                <a:spLocks/>
              </p:cNvSpPr>
              <p:nvPr/>
            </p:nvSpPr>
            <p:spPr bwMode="auto">
              <a:xfrm>
                <a:off x="4293" y="1935"/>
                <a:ext cx="161" cy="167"/>
              </a:xfrm>
              <a:custGeom>
                <a:avLst/>
                <a:gdLst>
                  <a:gd name="T0" fmla="*/ 16 w 26"/>
                  <a:gd name="T1" fmla="*/ 2 h 27"/>
                  <a:gd name="T2" fmla="*/ 24 w 26"/>
                  <a:gd name="T3" fmla="*/ 17 h 27"/>
                  <a:gd name="T4" fmla="*/ 10 w 26"/>
                  <a:gd name="T5" fmla="*/ 25 h 27"/>
                  <a:gd name="T6" fmla="*/ 1 w 26"/>
                  <a:gd name="T7" fmla="*/ 10 h 27"/>
                  <a:gd name="T8" fmla="*/ 16 w 2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6" y="2"/>
                    </a:moveTo>
                    <a:cubicBezTo>
                      <a:pt x="22" y="4"/>
                      <a:pt x="26" y="10"/>
                      <a:pt x="24" y="17"/>
                    </a:cubicBezTo>
                    <a:cubicBezTo>
                      <a:pt x="23" y="23"/>
                      <a:pt x="16" y="27"/>
                      <a:pt x="10" y="25"/>
                    </a:cubicBezTo>
                    <a:cubicBezTo>
                      <a:pt x="4" y="23"/>
                      <a:pt x="0" y="17"/>
                      <a:pt x="1" y="10"/>
                    </a:cubicBezTo>
                    <a:cubicBezTo>
                      <a:pt x="3" y="4"/>
                      <a:pt x="10" y="0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Freeform 44"/>
              <p:cNvSpPr>
                <a:spLocks/>
              </p:cNvSpPr>
              <p:nvPr/>
            </p:nvSpPr>
            <p:spPr bwMode="auto">
              <a:xfrm>
                <a:off x="4225" y="2127"/>
                <a:ext cx="167" cy="167"/>
              </a:xfrm>
              <a:custGeom>
                <a:avLst/>
                <a:gdLst>
                  <a:gd name="T0" fmla="*/ 18 w 27"/>
                  <a:gd name="T1" fmla="*/ 2 h 27"/>
                  <a:gd name="T2" fmla="*/ 24 w 27"/>
                  <a:gd name="T3" fmla="*/ 18 h 27"/>
                  <a:gd name="T4" fmla="*/ 9 w 27"/>
                  <a:gd name="T5" fmla="*/ 24 h 27"/>
                  <a:gd name="T6" fmla="*/ 2 w 27"/>
                  <a:gd name="T7" fmla="*/ 9 h 27"/>
                  <a:gd name="T8" fmla="*/ 18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"/>
                    </a:move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Freeform 45"/>
              <p:cNvSpPr>
                <a:spLocks/>
              </p:cNvSpPr>
              <p:nvPr/>
            </p:nvSpPr>
            <p:spPr bwMode="auto">
              <a:xfrm>
                <a:off x="4132" y="2306"/>
                <a:ext cx="173" cy="167"/>
              </a:xfrm>
              <a:custGeom>
                <a:avLst/>
                <a:gdLst>
                  <a:gd name="T0" fmla="*/ 20 w 28"/>
                  <a:gd name="T1" fmla="*/ 3 h 27"/>
                  <a:gd name="T2" fmla="*/ 24 w 28"/>
                  <a:gd name="T3" fmla="*/ 20 h 27"/>
                  <a:gd name="T4" fmla="*/ 8 w 28"/>
                  <a:gd name="T5" fmla="*/ 24 h 27"/>
                  <a:gd name="T6" fmla="*/ 4 w 28"/>
                  <a:gd name="T7" fmla="*/ 8 h 27"/>
                  <a:gd name="T8" fmla="*/ 20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0" y="3"/>
                    </a:moveTo>
                    <a:cubicBezTo>
                      <a:pt x="26" y="7"/>
                      <a:pt x="28" y="14"/>
                      <a:pt x="24" y="20"/>
                    </a:cubicBezTo>
                    <a:cubicBezTo>
                      <a:pt x="21" y="25"/>
                      <a:pt x="14" y="27"/>
                      <a:pt x="8" y="24"/>
                    </a:cubicBezTo>
                    <a:cubicBezTo>
                      <a:pt x="2" y="21"/>
                      <a:pt x="0" y="14"/>
                      <a:pt x="4" y="8"/>
                    </a:cubicBezTo>
                    <a:cubicBezTo>
                      <a:pt x="7" y="2"/>
                      <a:pt x="1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Freeform 46"/>
              <p:cNvSpPr>
                <a:spLocks/>
              </p:cNvSpPr>
              <p:nvPr/>
            </p:nvSpPr>
            <p:spPr bwMode="auto">
              <a:xfrm>
                <a:off x="4021" y="2473"/>
                <a:ext cx="167" cy="167"/>
              </a:xfrm>
              <a:custGeom>
                <a:avLst/>
                <a:gdLst>
                  <a:gd name="T0" fmla="*/ 21 w 27"/>
                  <a:gd name="T1" fmla="*/ 4 h 27"/>
                  <a:gd name="T2" fmla="*/ 23 w 27"/>
                  <a:gd name="T3" fmla="*/ 21 h 27"/>
                  <a:gd name="T4" fmla="*/ 7 w 27"/>
                  <a:gd name="T5" fmla="*/ 23 h 27"/>
                  <a:gd name="T6" fmla="*/ 4 w 27"/>
                  <a:gd name="T7" fmla="*/ 7 h 27"/>
                  <a:gd name="T8" fmla="*/ 21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4"/>
                    </a:move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Freeform 47"/>
              <p:cNvSpPr>
                <a:spLocks/>
              </p:cNvSpPr>
              <p:nvPr/>
            </p:nvSpPr>
            <p:spPr bwMode="auto">
              <a:xfrm>
                <a:off x="3891" y="2628"/>
                <a:ext cx="161" cy="167"/>
              </a:xfrm>
              <a:custGeom>
                <a:avLst/>
                <a:gdLst>
                  <a:gd name="T0" fmla="*/ 22 w 26"/>
                  <a:gd name="T1" fmla="*/ 5 h 27"/>
                  <a:gd name="T2" fmla="*/ 22 w 26"/>
                  <a:gd name="T3" fmla="*/ 22 h 27"/>
                  <a:gd name="T4" fmla="*/ 5 w 26"/>
                  <a:gd name="T5" fmla="*/ 22 h 27"/>
                  <a:gd name="T6" fmla="*/ 5 w 26"/>
                  <a:gd name="T7" fmla="*/ 5 h 27"/>
                  <a:gd name="T8" fmla="*/ 22 w 2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2" y="5"/>
                    </a:moveTo>
                    <a:cubicBezTo>
                      <a:pt x="26" y="10"/>
                      <a:pt x="26" y="17"/>
                      <a:pt x="22" y="22"/>
                    </a:cubicBezTo>
                    <a:cubicBezTo>
                      <a:pt x="17" y="27"/>
                      <a:pt x="10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Freeform 48"/>
              <p:cNvSpPr>
                <a:spLocks/>
              </p:cNvSpPr>
              <p:nvPr/>
            </p:nvSpPr>
            <p:spPr bwMode="auto">
              <a:xfrm>
                <a:off x="3736" y="2764"/>
                <a:ext cx="167" cy="161"/>
              </a:xfrm>
              <a:custGeom>
                <a:avLst/>
                <a:gdLst>
                  <a:gd name="T0" fmla="*/ 23 w 27"/>
                  <a:gd name="T1" fmla="*/ 6 h 26"/>
                  <a:gd name="T2" fmla="*/ 21 w 27"/>
                  <a:gd name="T3" fmla="*/ 22 h 26"/>
                  <a:gd name="T4" fmla="*/ 4 w 27"/>
                  <a:gd name="T5" fmla="*/ 20 h 26"/>
                  <a:gd name="T6" fmla="*/ 7 w 27"/>
                  <a:gd name="T7" fmla="*/ 4 h 26"/>
                  <a:gd name="T8" fmla="*/ 23 w 27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6"/>
                    </a:moveTo>
                    <a:cubicBezTo>
                      <a:pt x="27" y="11"/>
                      <a:pt x="26" y="18"/>
                      <a:pt x="21" y="22"/>
                    </a:cubicBezTo>
                    <a:cubicBezTo>
                      <a:pt x="16" y="26"/>
                      <a:pt x="8" y="26"/>
                      <a:pt x="4" y="20"/>
                    </a:cubicBezTo>
                    <a:cubicBezTo>
                      <a:pt x="0" y="15"/>
                      <a:pt x="1" y="8"/>
                      <a:pt x="7" y="4"/>
                    </a:cubicBezTo>
                    <a:cubicBezTo>
                      <a:pt x="12" y="0"/>
                      <a:pt x="19" y="1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Freeform 49"/>
              <p:cNvSpPr>
                <a:spLocks/>
              </p:cNvSpPr>
              <p:nvPr/>
            </p:nvSpPr>
            <p:spPr bwMode="auto">
              <a:xfrm>
                <a:off x="3569" y="2875"/>
                <a:ext cx="167" cy="167"/>
              </a:xfrm>
              <a:custGeom>
                <a:avLst/>
                <a:gdLst>
                  <a:gd name="T0" fmla="*/ 24 w 27"/>
                  <a:gd name="T1" fmla="*/ 7 h 27"/>
                  <a:gd name="T2" fmla="*/ 20 w 27"/>
                  <a:gd name="T3" fmla="*/ 24 h 27"/>
                  <a:gd name="T4" fmla="*/ 3 w 27"/>
                  <a:gd name="T5" fmla="*/ 19 h 27"/>
                  <a:gd name="T6" fmla="*/ 8 w 27"/>
                  <a:gd name="T7" fmla="*/ 3 h 27"/>
                  <a:gd name="T8" fmla="*/ 24 w 27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7"/>
                    </a:move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ubicBezTo>
                      <a:pt x="0" y="13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Freeform 50"/>
              <p:cNvSpPr>
                <a:spLocks/>
              </p:cNvSpPr>
              <p:nvPr/>
            </p:nvSpPr>
            <p:spPr bwMode="auto">
              <a:xfrm>
                <a:off x="3390" y="2962"/>
                <a:ext cx="167" cy="167"/>
              </a:xfrm>
              <a:custGeom>
                <a:avLst/>
                <a:gdLst>
                  <a:gd name="T0" fmla="*/ 24 w 27"/>
                  <a:gd name="T1" fmla="*/ 9 h 27"/>
                  <a:gd name="T2" fmla="*/ 18 w 27"/>
                  <a:gd name="T3" fmla="*/ 25 h 27"/>
                  <a:gd name="T4" fmla="*/ 2 w 27"/>
                  <a:gd name="T5" fmla="*/ 18 h 27"/>
                  <a:gd name="T6" fmla="*/ 9 w 27"/>
                  <a:gd name="T7" fmla="*/ 3 h 27"/>
                  <a:gd name="T8" fmla="*/ 24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9"/>
                    </a:moveTo>
                    <a:cubicBezTo>
                      <a:pt x="27" y="15"/>
                      <a:pt x="24" y="22"/>
                      <a:pt x="18" y="25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3"/>
                    </a:cubicBezTo>
                    <a:cubicBezTo>
                      <a:pt x="15" y="0"/>
                      <a:pt x="22" y="3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Freeform 51"/>
              <p:cNvSpPr>
                <a:spLocks/>
              </p:cNvSpPr>
              <p:nvPr/>
            </p:nvSpPr>
            <p:spPr bwMode="auto">
              <a:xfrm>
                <a:off x="3198" y="3030"/>
                <a:ext cx="167" cy="160"/>
              </a:xfrm>
              <a:custGeom>
                <a:avLst/>
                <a:gdLst>
                  <a:gd name="T0" fmla="*/ 25 w 27"/>
                  <a:gd name="T1" fmla="*/ 10 h 26"/>
                  <a:gd name="T2" fmla="*/ 16 w 27"/>
                  <a:gd name="T3" fmla="*/ 25 h 26"/>
                  <a:gd name="T4" fmla="*/ 2 w 27"/>
                  <a:gd name="T5" fmla="*/ 16 h 26"/>
                  <a:gd name="T6" fmla="*/ 10 w 27"/>
                  <a:gd name="T7" fmla="*/ 2 h 26"/>
                  <a:gd name="T8" fmla="*/ 25 w 27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5" y="10"/>
                    </a:moveTo>
                    <a:cubicBezTo>
                      <a:pt x="27" y="16"/>
                      <a:pt x="23" y="23"/>
                      <a:pt x="16" y="25"/>
                    </a:cubicBezTo>
                    <a:cubicBezTo>
                      <a:pt x="10" y="26"/>
                      <a:pt x="4" y="23"/>
                      <a:pt x="2" y="16"/>
                    </a:cubicBezTo>
                    <a:cubicBezTo>
                      <a:pt x="0" y="10"/>
                      <a:pt x="4" y="3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Freeform 52"/>
              <p:cNvSpPr>
                <a:spLocks/>
              </p:cNvSpPr>
              <p:nvPr/>
            </p:nvSpPr>
            <p:spPr bwMode="auto">
              <a:xfrm>
                <a:off x="3007" y="3073"/>
                <a:ext cx="154" cy="155"/>
              </a:xfrm>
              <a:custGeom>
                <a:avLst/>
                <a:gdLst>
                  <a:gd name="T0" fmla="*/ 24 w 25"/>
                  <a:gd name="T1" fmla="*/ 11 h 25"/>
                  <a:gd name="T2" fmla="*/ 14 w 25"/>
                  <a:gd name="T3" fmla="*/ 24 h 25"/>
                  <a:gd name="T4" fmla="*/ 0 w 25"/>
                  <a:gd name="T5" fmla="*/ 14 h 25"/>
                  <a:gd name="T6" fmla="*/ 11 w 25"/>
                  <a:gd name="T7" fmla="*/ 1 h 25"/>
                  <a:gd name="T8" fmla="*/ 24 w 25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4" y="11"/>
                    </a:moveTo>
                    <a:cubicBezTo>
                      <a:pt x="25" y="18"/>
                      <a:pt x="20" y="23"/>
                      <a:pt x="14" y="24"/>
                    </a:cubicBezTo>
                    <a:cubicBezTo>
                      <a:pt x="7" y="25"/>
                      <a:pt x="1" y="21"/>
                      <a:pt x="0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64" name="Text Placeholder 17"/>
          <p:cNvSpPr txBox="1">
            <a:spLocks/>
          </p:cNvSpPr>
          <p:nvPr/>
        </p:nvSpPr>
        <p:spPr>
          <a:xfrm>
            <a:off x="341771" y="1347614"/>
            <a:ext cx="2512124" cy="170096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alibri"/>
              <a:cs typeface="Calibri"/>
            </a:endParaRPr>
          </a:p>
          <a:p>
            <a:pPr algn="ctr"/>
            <a:r>
              <a:rPr lang="en-US" sz="4800" b="1" i="1" dirty="0" smtClean="0">
                <a:solidFill>
                  <a:srgbClr val="44A0B2"/>
                </a:solidFill>
                <a:latin typeface="Calibri"/>
                <a:cs typeface="Calibri"/>
              </a:rPr>
              <a:t>25.2m</a:t>
            </a:r>
            <a:endParaRPr lang="en-US" sz="4800" b="1" i="1" dirty="0">
              <a:solidFill>
                <a:srgbClr val="44A0B2"/>
              </a:solidFill>
              <a:latin typeface="Calibri"/>
              <a:cs typeface="Calibri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148064" y="1491630"/>
            <a:ext cx="1849454" cy="1647759"/>
            <a:chOff x="5004188" y="494397"/>
            <a:chExt cx="3024366" cy="2637325"/>
          </a:xfrm>
        </p:grpSpPr>
        <p:sp>
          <p:nvSpPr>
            <p:cNvPr id="66" name="Content Placeholder 2"/>
            <p:cNvSpPr txBox="1">
              <a:spLocks/>
            </p:cNvSpPr>
            <p:nvPr/>
          </p:nvSpPr>
          <p:spPr>
            <a:xfrm>
              <a:off x="5004188" y="1614014"/>
              <a:ext cx="3024366" cy="3979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  <a:t/>
              </a:r>
              <a:b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</a:br>
              <a:endParaRPr lang="en-US" sz="2400" spc="-150" dirty="0" smtClean="0">
                <a:solidFill>
                  <a:schemeClr val="accent1"/>
                </a:solidFill>
                <a:latin typeface="Arial Black" panose="020B0A04020102020204" pitchFamily="34" charset="0"/>
                <a:cs typeface="Aaux ProLight"/>
              </a:endParaRPr>
            </a:p>
            <a:p>
              <a:endParaRPr lang="en-US" dirty="0" smtClean="0">
                <a:latin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dirty="0" smtClean="0">
                <a:latin typeface="Calibri" panose="020F0502020204030204" pitchFamily="34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5828198" y="494397"/>
              <a:ext cx="1450405" cy="2315279"/>
              <a:chOff x="6735517" y="1704981"/>
              <a:chExt cx="1450405" cy="2315279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6739741" y="1704981"/>
                <a:ext cx="302086" cy="2315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800" b="1" spc="-520" dirty="0">
                  <a:solidFill>
                    <a:schemeClr val="accent1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735517" y="3535653"/>
                <a:ext cx="1450405" cy="435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" name="Group 4"/>
            <p:cNvGrpSpPr>
              <a:grpSpLocks noChangeAspect="1"/>
            </p:cNvGrpSpPr>
            <p:nvPr/>
          </p:nvGrpSpPr>
          <p:grpSpPr bwMode="auto">
            <a:xfrm>
              <a:off x="5176202" y="535524"/>
              <a:ext cx="2596198" cy="2596198"/>
              <a:chOff x="1263" y="0"/>
              <a:chExt cx="3234" cy="3240"/>
            </a:xfrm>
            <a:solidFill>
              <a:schemeClr val="accent1"/>
            </a:solidFill>
          </p:grpSpPr>
          <p:sp>
            <p:nvSpPr>
              <p:cNvPr id="69" name="Oval 5"/>
              <p:cNvSpPr>
                <a:spLocks noChangeArrowheads="1"/>
              </p:cNvSpPr>
              <p:nvPr/>
            </p:nvSpPr>
            <p:spPr bwMode="auto">
              <a:xfrm>
                <a:off x="2809" y="3091"/>
                <a:ext cx="148" cy="1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2599" y="3073"/>
                <a:ext cx="160" cy="155"/>
              </a:xfrm>
              <a:custGeom>
                <a:avLst/>
                <a:gdLst>
                  <a:gd name="T0" fmla="*/ 25 w 26"/>
                  <a:gd name="T1" fmla="*/ 14 h 25"/>
                  <a:gd name="T2" fmla="*/ 11 w 26"/>
                  <a:gd name="T3" fmla="*/ 24 h 25"/>
                  <a:gd name="T4" fmla="*/ 1 w 26"/>
                  <a:gd name="T5" fmla="*/ 11 h 25"/>
                  <a:gd name="T6" fmla="*/ 15 w 26"/>
                  <a:gd name="T7" fmla="*/ 1 h 25"/>
                  <a:gd name="T8" fmla="*/ 25 w 26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5" y="14"/>
                    </a:moveTo>
                    <a:cubicBezTo>
                      <a:pt x="24" y="21"/>
                      <a:pt x="18" y="25"/>
                      <a:pt x="11" y="24"/>
                    </a:cubicBezTo>
                    <a:cubicBezTo>
                      <a:pt x="5" y="23"/>
                      <a:pt x="0" y="18"/>
                      <a:pt x="1" y="11"/>
                    </a:cubicBezTo>
                    <a:cubicBezTo>
                      <a:pt x="2" y="4"/>
                      <a:pt x="8" y="0"/>
                      <a:pt x="15" y="1"/>
                    </a:cubicBezTo>
                    <a:cubicBezTo>
                      <a:pt x="21" y="2"/>
                      <a:pt x="26" y="8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Freeform 7"/>
              <p:cNvSpPr>
                <a:spLocks/>
              </p:cNvSpPr>
              <p:nvPr/>
            </p:nvSpPr>
            <p:spPr bwMode="auto">
              <a:xfrm>
                <a:off x="2401" y="3030"/>
                <a:ext cx="160" cy="160"/>
              </a:xfrm>
              <a:custGeom>
                <a:avLst/>
                <a:gdLst>
                  <a:gd name="T0" fmla="*/ 24 w 26"/>
                  <a:gd name="T1" fmla="*/ 16 h 26"/>
                  <a:gd name="T2" fmla="*/ 10 w 26"/>
                  <a:gd name="T3" fmla="*/ 25 h 26"/>
                  <a:gd name="T4" fmla="*/ 2 w 26"/>
                  <a:gd name="T5" fmla="*/ 10 h 26"/>
                  <a:gd name="T6" fmla="*/ 16 w 26"/>
                  <a:gd name="T7" fmla="*/ 2 h 26"/>
                  <a:gd name="T8" fmla="*/ 24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16"/>
                    </a:moveTo>
                    <a:cubicBezTo>
                      <a:pt x="23" y="23"/>
                      <a:pt x="16" y="26"/>
                      <a:pt x="10" y="25"/>
                    </a:cubicBezTo>
                    <a:cubicBezTo>
                      <a:pt x="4" y="23"/>
                      <a:pt x="0" y="16"/>
                      <a:pt x="2" y="10"/>
                    </a:cubicBezTo>
                    <a:cubicBezTo>
                      <a:pt x="3" y="4"/>
                      <a:pt x="10" y="0"/>
                      <a:pt x="16" y="2"/>
                    </a:cubicBezTo>
                    <a:cubicBezTo>
                      <a:pt x="22" y="3"/>
                      <a:pt x="26" y="10"/>
                      <a:pt x="2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Freeform 8"/>
              <p:cNvSpPr>
                <a:spLocks/>
              </p:cNvSpPr>
              <p:nvPr/>
            </p:nvSpPr>
            <p:spPr bwMode="auto">
              <a:xfrm>
                <a:off x="2209" y="2962"/>
                <a:ext cx="167" cy="167"/>
              </a:xfrm>
              <a:custGeom>
                <a:avLst/>
                <a:gdLst>
                  <a:gd name="T0" fmla="*/ 24 w 27"/>
                  <a:gd name="T1" fmla="*/ 18 h 27"/>
                  <a:gd name="T2" fmla="*/ 8 w 27"/>
                  <a:gd name="T3" fmla="*/ 25 h 27"/>
                  <a:gd name="T4" fmla="*/ 2 w 27"/>
                  <a:gd name="T5" fmla="*/ 9 h 27"/>
                  <a:gd name="T6" fmla="*/ 18 w 27"/>
                  <a:gd name="T7" fmla="*/ 3 h 27"/>
                  <a:gd name="T8" fmla="*/ 24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8"/>
                    </a:moveTo>
                    <a:cubicBezTo>
                      <a:pt x="22" y="24"/>
                      <a:pt x="15" y="27"/>
                      <a:pt x="8" y="25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3"/>
                    </a:cubicBezTo>
                    <a:cubicBezTo>
                      <a:pt x="24" y="5"/>
                      <a:pt x="27" y="12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2023" y="2875"/>
                <a:ext cx="167" cy="167"/>
              </a:xfrm>
              <a:custGeom>
                <a:avLst/>
                <a:gdLst>
                  <a:gd name="T0" fmla="*/ 24 w 27"/>
                  <a:gd name="T1" fmla="*/ 19 h 27"/>
                  <a:gd name="T2" fmla="*/ 8 w 27"/>
                  <a:gd name="T3" fmla="*/ 24 h 27"/>
                  <a:gd name="T4" fmla="*/ 3 w 27"/>
                  <a:gd name="T5" fmla="*/ 7 h 27"/>
                  <a:gd name="T6" fmla="*/ 20 w 27"/>
                  <a:gd name="T7" fmla="*/ 3 h 27"/>
                  <a:gd name="T8" fmla="*/ 24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9"/>
                    </a:move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3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Freeform 10"/>
              <p:cNvSpPr>
                <a:spLocks/>
              </p:cNvSpPr>
              <p:nvPr/>
            </p:nvSpPr>
            <p:spPr bwMode="auto">
              <a:xfrm>
                <a:off x="1857" y="2764"/>
                <a:ext cx="166" cy="161"/>
              </a:xfrm>
              <a:custGeom>
                <a:avLst/>
                <a:gdLst>
                  <a:gd name="T0" fmla="*/ 23 w 27"/>
                  <a:gd name="T1" fmla="*/ 20 h 26"/>
                  <a:gd name="T2" fmla="*/ 6 w 27"/>
                  <a:gd name="T3" fmla="*/ 22 h 26"/>
                  <a:gd name="T4" fmla="*/ 4 w 27"/>
                  <a:gd name="T5" fmla="*/ 6 h 26"/>
                  <a:gd name="T6" fmla="*/ 21 w 27"/>
                  <a:gd name="T7" fmla="*/ 4 h 26"/>
                  <a:gd name="T8" fmla="*/ 23 w 27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20"/>
                    </a:moveTo>
                    <a:cubicBezTo>
                      <a:pt x="19" y="26"/>
                      <a:pt x="12" y="26"/>
                      <a:pt x="6" y="22"/>
                    </a:cubicBezTo>
                    <a:cubicBezTo>
                      <a:pt x="1" y="18"/>
                      <a:pt x="0" y="11"/>
                      <a:pt x="4" y="6"/>
                    </a:cubicBez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5"/>
                      <a:pt x="2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Freeform 11"/>
              <p:cNvSpPr>
                <a:spLocks/>
              </p:cNvSpPr>
              <p:nvPr/>
            </p:nvSpPr>
            <p:spPr bwMode="auto">
              <a:xfrm>
                <a:off x="1708" y="2628"/>
                <a:ext cx="161" cy="167"/>
              </a:xfrm>
              <a:custGeom>
                <a:avLst/>
                <a:gdLst>
                  <a:gd name="T0" fmla="*/ 21 w 26"/>
                  <a:gd name="T1" fmla="*/ 22 h 27"/>
                  <a:gd name="T2" fmla="*/ 5 w 26"/>
                  <a:gd name="T3" fmla="*/ 22 h 27"/>
                  <a:gd name="T4" fmla="*/ 5 w 26"/>
                  <a:gd name="T5" fmla="*/ 5 h 27"/>
                  <a:gd name="T6" fmla="*/ 21 w 26"/>
                  <a:gd name="T7" fmla="*/ 5 h 27"/>
                  <a:gd name="T8" fmla="*/ 21 w 26"/>
                  <a:gd name="T9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1" y="22"/>
                    </a:moveTo>
                    <a:cubicBezTo>
                      <a:pt x="17" y="27"/>
                      <a:pt x="9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10"/>
                      <a:pt x="26" y="17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Freeform 12"/>
              <p:cNvSpPr>
                <a:spLocks/>
              </p:cNvSpPr>
              <p:nvPr/>
            </p:nvSpPr>
            <p:spPr bwMode="auto">
              <a:xfrm>
                <a:off x="1572" y="2473"/>
                <a:ext cx="167" cy="167"/>
              </a:xfrm>
              <a:custGeom>
                <a:avLst/>
                <a:gdLst>
                  <a:gd name="T0" fmla="*/ 21 w 27"/>
                  <a:gd name="T1" fmla="*/ 23 h 27"/>
                  <a:gd name="T2" fmla="*/ 4 w 27"/>
                  <a:gd name="T3" fmla="*/ 21 h 27"/>
                  <a:gd name="T4" fmla="*/ 6 w 27"/>
                  <a:gd name="T5" fmla="*/ 4 h 27"/>
                  <a:gd name="T6" fmla="*/ 23 w 27"/>
                  <a:gd name="T7" fmla="*/ 7 h 27"/>
                  <a:gd name="T8" fmla="*/ 21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23"/>
                    </a:moveTo>
                    <a:cubicBezTo>
                      <a:pt x="15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6" y="4"/>
                    </a:cubicBezTo>
                    <a:cubicBezTo>
                      <a:pt x="11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Freeform 13"/>
              <p:cNvSpPr>
                <a:spLocks/>
              </p:cNvSpPr>
              <p:nvPr/>
            </p:nvSpPr>
            <p:spPr bwMode="auto">
              <a:xfrm>
                <a:off x="1461" y="2306"/>
                <a:ext cx="167" cy="167"/>
              </a:xfrm>
              <a:custGeom>
                <a:avLst/>
                <a:gdLst>
                  <a:gd name="T0" fmla="*/ 19 w 27"/>
                  <a:gd name="T1" fmla="*/ 24 h 27"/>
                  <a:gd name="T2" fmla="*/ 3 w 27"/>
                  <a:gd name="T3" fmla="*/ 20 h 27"/>
                  <a:gd name="T4" fmla="*/ 7 w 27"/>
                  <a:gd name="T5" fmla="*/ 3 h 27"/>
                  <a:gd name="T6" fmla="*/ 24 w 27"/>
                  <a:gd name="T7" fmla="*/ 8 h 27"/>
                  <a:gd name="T8" fmla="*/ 1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9" y="24"/>
                    </a:moveTo>
                    <a:cubicBezTo>
                      <a:pt x="14" y="27"/>
                      <a:pt x="6" y="25"/>
                      <a:pt x="3" y="20"/>
                    </a:cubicBezTo>
                    <a:cubicBezTo>
                      <a:pt x="0" y="14"/>
                      <a:pt x="2" y="7"/>
                      <a:pt x="7" y="3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27" y="14"/>
                      <a:pt x="25" y="21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Freeform 14"/>
              <p:cNvSpPr>
                <a:spLocks/>
              </p:cNvSpPr>
              <p:nvPr/>
            </p:nvSpPr>
            <p:spPr bwMode="auto">
              <a:xfrm>
                <a:off x="1368" y="2127"/>
                <a:ext cx="167" cy="167"/>
              </a:xfrm>
              <a:custGeom>
                <a:avLst/>
                <a:gdLst>
                  <a:gd name="T0" fmla="*/ 18 w 27"/>
                  <a:gd name="T1" fmla="*/ 24 h 27"/>
                  <a:gd name="T2" fmla="*/ 3 w 27"/>
                  <a:gd name="T3" fmla="*/ 18 h 27"/>
                  <a:gd name="T4" fmla="*/ 9 w 27"/>
                  <a:gd name="T5" fmla="*/ 2 h 27"/>
                  <a:gd name="T6" fmla="*/ 25 w 27"/>
                  <a:gd name="T7" fmla="*/ 9 h 27"/>
                  <a:gd name="T8" fmla="*/ 18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4"/>
                    </a:moveTo>
                    <a:cubicBezTo>
                      <a:pt x="12" y="27"/>
                      <a:pt x="5" y="24"/>
                      <a:pt x="3" y="18"/>
                    </a:cubicBezTo>
                    <a:cubicBezTo>
                      <a:pt x="0" y="12"/>
                      <a:pt x="3" y="5"/>
                      <a:pt x="9" y="2"/>
                    </a:cubicBezTo>
                    <a:cubicBezTo>
                      <a:pt x="15" y="0"/>
                      <a:pt x="22" y="3"/>
                      <a:pt x="25" y="9"/>
                    </a:cubicBezTo>
                    <a:cubicBezTo>
                      <a:pt x="27" y="15"/>
                      <a:pt x="24" y="22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Freeform 15"/>
              <p:cNvSpPr>
                <a:spLocks/>
              </p:cNvSpPr>
              <p:nvPr/>
            </p:nvSpPr>
            <p:spPr bwMode="auto">
              <a:xfrm>
                <a:off x="1306" y="1935"/>
                <a:ext cx="167" cy="167"/>
              </a:xfrm>
              <a:custGeom>
                <a:avLst/>
                <a:gdLst>
                  <a:gd name="T0" fmla="*/ 16 w 27"/>
                  <a:gd name="T1" fmla="*/ 25 h 27"/>
                  <a:gd name="T2" fmla="*/ 2 w 27"/>
                  <a:gd name="T3" fmla="*/ 17 h 27"/>
                  <a:gd name="T4" fmla="*/ 10 w 27"/>
                  <a:gd name="T5" fmla="*/ 2 h 27"/>
                  <a:gd name="T6" fmla="*/ 25 w 27"/>
                  <a:gd name="T7" fmla="*/ 10 h 27"/>
                  <a:gd name="T8" fmla="*/ 16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6" y="25"/>
                    </a:moveTo>
                    <a:cubicBezTo>
                      <a:pt x="10" y="27"/>
                      <a:pt x="4" y="23"/>
                      <a:pt x="2" y="17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ubicBezTo>
                      <a:pt x="27" y="17"/>
                      <a:pt x="23" y="23"/>
                      <a:pt x="1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Freeform 16"/>
              <p:cNvSpPr>
                <a:spLocks/>
              </p:cNvSpPr>
              <p:nvPr/>
            </p:nvSpPr>
            <p:spPr bwMode="auto">
              <a:xfrm>
                <a:off x="1269" y="1744"/>
                <a:ext cx="161" cy="154"/>
              </a:xfrm>
              <a:custGeom>
                <a:avLst/>
                <a:gdLst>
                  <a:gd name="T0" fmla="*/ 15 w 26"/>
                  <a:gd name="T1" fmla="*/ 24 h 25"/>
                  <a:gd name="T2" fmla="*/ 1 w 26"/>
                  <a:gd name="T3" fmla="*/ 14 h 25"/>
                  <a:gd name="T4" fmla="*/ 11 w 26"/>
                  <a:gd name="T5" fmla="*/ 1 h 25"/>
                  <a:gd name="T6" fmla="*/ 25 w 26"/>
                  <a:gd name="T7" fmla="*/ 11 h 25"/>
                  <a:gd name="T8" fmla="*/ 15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5" y="24"/>
                    </a:moveTo>
                    <a:cubicBezTo>
                      <a:pt x="8" y="25"/>
                      <a:pt x="2" y="21"/>
                      <a:pt x="1" y="14"/>
                    </a:cubicBezTo>
                    <a:cubicBezTo>
                      <a:pt x="0" y="7"/>
                      <a:pt x="5" y="2"/>
                      <a:pt x="11" y="1"/>
                    </a:cubicBezTo>
                    <a:cubicBezTo>
                      <a:pt x="18" y="0"/>
                      <a:pt x="24" y="4"/>
                      <a:pt x="25" y="11"/>
                    </a:cubicBezTo>
                    <a:cubicBezTo>
                      <a:pt x="26" y="17"/>
                      <a:pt x="21" y="23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Oval 17"/>
              <p:cNvSpPr>
                <a:spLocks noChangeArrowheads="1"/>
              </p:cNvSpPr>
              <p:nvPr/>
            </p:nvSpPr>
            <p:spPr bwMode="auto">
              <a:xfrm>
                <a:off x="1263" y="1546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Freeform 18"/>
              <p:cNvSpPr>
                <a:spLocks/>
              </p:cNvSpPr>
              <p:nvPr/>
            </p:nvSpPr>
            <p:spPr bwMode="auto">
              <a:xfrm>
                <a:off x="1269" y="1342"/>
                <a:ext cx="161" cy="154"/>
              </a:xfrm>
              <a:custGeom>
                <a:avLst/>
                <a:gdLst>
                  <a:gd name="T0" fmla="*/ 11 w 26"/>
                  <a:gd name="T1" fmla="*/ 24 h 25"/>
                  <a:gd name="T2" fmla="*/ 1 w 26"/>
                  <a:gd name="T3" fmla="*/ 11 h 25"/>
                  <a:gd name="T4" fmla="*/ 15 w 26"/>
                  <a:gd name="T5" fmla="*/ 0 h 25"/>
                  <a:gd name="T6" fmla="*/ 25 w 26"/>
                  <a:gd name="T7" fmla="*/ 14 h 25"/>
                  <a:gd name="T8" fmla="*/ 11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1" y="24"/>
                    </a:moveTo>
                    <a:cubicBezTo>
                      <a:pt x="5" y="23"/>
                      <a:pt x="0" y="17"/>
                      <a:pt x="1" y="11"/>
                    </a:cubicBezTo>
                    <a:cubicBezTo>
                      <a:pt x="2" y="4"/>
                      <a:pt x="8" y="0"/>
                      <a:pt x="15" y="0"/>
                    </a:cubicBezTo>
                    <a:cubicBezTo>
                      <a:pt x="21" y="1"/>
                      <a:pt x="26" y="7"/>
                      <a:pt x="25" y="14"/>
                    </a:cubicBezTo>
                    <a:cubicBezTo>
                      <a:pt x="24" y="20"/>
                      <a:pt x="18" y="25"/>
                      <a:pt x="1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1306" y="1138"/>
                <a:ext cx="167" cy="160"/>
              </a:xfrm>
              <a:custGeom>
                <a:avLst/>
                <a:gdLst>
                  <a:gd name="T0" fmla="*/ 10 w 27"/>
                  <a:gd name="T1" fmla="*/ 25 h 26"/>
                  <a:gd name="T2" fmla="*/ 2 w 27"/>
                  <a:gd name="T3" fmla="*/ 10 h 26"/>
                  <a:gd name="T4" fmla="*/ 16 w 27"/>
                  <a:gd name="T5" fmla="*/ 2 h 26"/>
                  <a:gd name="T6" fmla="*/ 25 w 27"/>
                  <a:gd name="T7" fmla="*/ 16 h 26"/>
                  <a:gd name="T8" fmla="*/ 10 w 27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0" y="25"/>
                    </a:moveTo>
                    <a:cubicBezTo>
                      <a:pt x="4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6" y="2"/>
                    </a:cubicBezTo>
                    <a:cubicBezTo>
                      <a:pt x="23" y="3"/>
                      <a:pt x="27" y="10"/>
                      <a:pt x="25" y="16"/>
                    </a:cubicBezTo>
                    <a:cubicBezTo>
                      <a:pt x="23" y="23"/>
                      <a:pt x="17" y="26"/>
                      <a:pt x="1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>
                <a:off x="1368" y="946"/>
                <a:ext cx="167" cy="167"/>
              </a:xfrm>
              <a:custGeom>
                <a:avLst/>
                <a:gdLst>
                  <a:gd name="T0" fmla="*/ 9 w 27"/>
                  <a:gd name="T1" fmla="*/ 24 h 27"/>
                  <a:gd name="T2" fmla="*/ 3 w 27"/>
                  <a:gd name="T3" fmla="*/ 9 h 27"/>
                  <a:gd name="T4" fmla="*/ 18 w 27"/>
                  <a:gd name="T5" fmla="*/ 2 h 27"/>
                  <a:gd name="T6" fmla="*/ 25 w 27"/>
                  <a:gd name="T7" fmla="*/ 18 h 27"/>
                  <a:gd name="T8" fmla="*/ 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4"/>
                    </a:move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5" y="18"/>
                    </a:cubicBezTo>
                    <a:cubicBezTo>
                      <a:pt x="22" y="24"/>
                      <a:pt x="15" y="27"/>
                      <a:pt x="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Freeform 21"/>
              <p:cNvSpPr>
                <a:spLocks/>
              </p:cNvSpPr>
              <p:nvPr/>
            </p:nvSpPr>
            <p:spPr bwMode="auto">
              <a:xfrm>
                <a:off x="1461" y="760"/>
                <a:ext cx="167" cy="174"/>
              </a:xfrm>
              <a:custGeom>
                <a:avLst/>
                <a:gdLst>
                  <a:gd name="T0" fmla="*/ 7 w 27"/>
                  <a:gd name="T1" fmla="*/ 24 h 28"/>
                  <a:gd name="T2" fmla="*/ 3 w 27"/>
                  <a:gd name="T3" fmla="*/ 8 h 28"/>
                  <a:gd name="T4" fmla="*/ 19 w 27"/>
                  <a:gd name="T5" fmla="*/ 4 h 28"/>
                  <a:gd name="T6" fmla="*/ 24 w 27"/>
                  <a:gd name="T7" fmla="*/ 20 h 28"/>
                  <a:gd name="T8" fmla="*/ 7 w 2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7" y="24"/>
                    </a:move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4" y="0"/>
                      <a:pt x="19" y="4"/>
                    </a:cubicBezTo>
                    <a:cubicBezTo>
                      <a:pt x="25" y="7"/>
                      <a:pt x="27" y="14"/>
                      <a:pt x="24" y="20"/>
                    </a:cubicBezTo>
                    <a:cubicBezTo>
                      <a:pt x="20" y="26"/>
                      <a:pt x="13" y="28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Freeform 22"/>
              <p:cNvSpPr>
                <a:spLocks/>
              </p:cNvSpPr>
              <p:nvPr/>
            </p:nvSpPr>
            <p:spPr bwMode="auto">
              <a:xfrm>
                <a:off x="1572" y="593"/>
                <a:ext cx="167" cy="167"/>
              </a:xfrm>
              <a:custGeom>
                <a:avLst/>
                <a:gdLst>
                  <a:gd name="T0" fmla="*/ 6 w 27"/>
                  <a:gd name="T1" fmla="*/ 23 h 27"/>
                  <a:gd name="T2" fmla="*/ 4 w 27"/>
                  <a:gd name="T3" fmla="*/ 7 h 27"/>
                  <a:gd name="T4" fmla="*/ 21 w 27"/>
                  <a:gd name="T5" fmla="*/ 4 h 27"/>
                  <a:gd name="T6" fmla="*/ 23 w 27"/>
                  <a:gd name="T7" fmla="*/ 21 h 27"/>
                  <a:gd name="T8" fmla="*/ 6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6" y="23"/>
                    </a:move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5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1" y="27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1708" y="445"/>
                <a:ext cx="161" cy="161"/>
              </a:xfrm>
              <a:custGeom>
                <a:avLst/>
                <a:gdLst>
                  <a:gd name="T0" fmla="*/ 5 w 26"/>
                  <a:gd name="T1" fmla="*/ 22 h 26"/>
                  <a:gd name="T2" fmla="*/ 5 w 26"/>
                  <a:gd name="T3" fmla="*/ 5 h 26"/>
                  <a:gd name="T4" fmla="*/ 21 w 26"/>
                  <a:gd name="T5" fmla="*/ 5 h 26"/>
                  <a:gd name="T6" fmla="*/ 21 w 26"/>
                  <a:gd name="T7" fmla="*/ 22 h 26"/>
                  <a:gd name="T8" fmla="*/ 5 w 26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22"/>
                    </a:moveTo>
                    <a:cubicBezTo>
                      <a:pt x="0" y="17"/>
                      <a:pt x="0" y="9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9"/>
                      <a:pt x="26" y="17"/>
                      <a:pt x="21" y="22"/>
                    </a:cubicBezTo>
                    <a:cubicBezTo>
                      <a:pt x="17" y="26"/>
                      <a:pt x="9" y="26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1857" y="309"/>
                <a:ext cx="166" cy="167"/>
              </a:xfrm>
              <a:custGeom>
                <a:avLst/>
                <a:gdLst>
                  <a:gd name="T0" fmla="*/ 4 w 27"/>
                  <a:gd name="T1" fmla="*/ 21 h 27"/>
                  <a:gd name="T2" fmla="*/ 6 w 27"/>
                  <a:gd name="T3" fmla="*/ 4 h 27"/>
                  <a:gd name="T4" fmla="*/ 23 w 27"/>
                  <a:gd name="T5" fmla="*/ 6 h 27"/>
                  <a:gd name="T6" fmla="*/ 21 w 27"/>
                  <a:gd name="T7" fmla="*/ 23 h 27"/>
                  <a:gd name="T8" fmla="*/ 4 w 27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21"/>
                    </a:moveTo>
                    <a:cubicBezTo>
                      <a:pt x="0" y="16"/>
                      <a:pt x="1" y="8"/>
                      <a:pt x="6" y="4"/>
                    </a:cubicBezTo>
                    <a:cubicBezTo>
                      <a:pt x="12" y="0"/>
                      <a:pt x="19" y="1"/>
                      <a:pt x="23" y="6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2023" y="198"/>
                <a:ext cx="167" cy="167"/>
              </a:xfrm>
              <a:custGeom>
                <a:avLst/>
                <a:gdLst>
                  <a:gd name="T0" fmla="*/ 3 w 27"/>
                  <a:gd name="T1" fmla="*/ 19 h 27"/>
                  <a:gd name="T2" fmla="*/ 8 w 27"/>
                  <a:gd name="T3" fmla="*/ 3 h 27"/>
                  <a:gd name="T4" fmla="*/ 24 w 27"/>
                  <a:gd name="T5" fmla="*/ 8 h 27"/>
                  <a:gd name="T6" fmla="*/ 20 w 27"/>
                  <a:gd name="T7" fmla="*/ 24 h 27"/>
                  <a:gd name="T8" fmla="*/ 3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19"/>
                    </a:moveTo>
                    <a:cubicBezTo>
                      <a:pt x="0" y="14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8"/>
                    </a:cubicBez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2209" y="111"/>
                <a:ext cx="167" cy="167"/>
              </a:xfrm>
              <a:custGeom>
                <a:avLst/>
                <a:gdLst>
                  <a:gd name="T0" fmla="*/ 2 w 27"/>
                  <a:gd name="T1" fmla="*/ 18 h 27"/>
                  <a:gd name="T2" fmla="*/ 8 w 27"/>
                  <a:gd name="T3" fmla="*/ 2 h 27"/>
                  <a:gd name="T4" fmla="*/ 24 w 27"/>
                  <a:gd name="T5" fmla="*/ 8 h 27"/>
                  <a:gd name="T6" fmla="*/ 18 w 27"/>
                  <a:gd name="T7" fmla="*/ 24 h 27"/>
                  <a:gd name="T8" fmla="*/ 2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8"/>
                    </a:moveTo>
                    <a:cubicBezTo>
                      <a:pt x="0" y="12"/>
                      <a:pt x="2" y="5"/>
                      <a:pt x="8" y="2"/>
                    </a:cubicBezTo>
                    <a:cubicBezTo>
                      <a:pt x="15" y="0"/>
                      <a:pt x="22" y="2"/>
                      <a:pt x="24" y="8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2401" y="43"/>
                <a:ext cx="160" cy="167"/>
              </a:xfrm>
              <a:custGeom>
                <a:avLst/>
                <a:gdLst>
                  <a:gd name="T0" fmla="*/ 2 w 26"/>
                  <a:gd name="T1" fmla="*/ 17 h 27"/>
                  <a:gd name="T2" fmla="*/ 10 w 26"/>
                  <a:gd name="T3" fmla="*/ 2 h 27"/>
                  <a:gd name="T4" fmla="*/ 24 w 26"/>
                  <a:gd name="T5" fmla="*/ 10 h 27"/>
                  <a:gd name="T6" fmla="*/ 16 w 26"/>
                  <a:gd name="T7" fmla="*/ 25 h 27"/>
                  <a:gd name="T8" fmla="*/ 2 w 26"/>
                  <a:gd name="T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" y="17"/>
                    </a:move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4"/>
                      <a:pt x="24" y="10"/>
                    </a:cubicBezTo>
                    <a:cubicBezTo>
                      <a:pt x="26" y="17"/>
                      <a:pt x="22" y="23"/>
                      <a:pt x="16" y="25"/>
                    </a:cubicBezTo>
                    <a:cubicBezTo>
                      <a:pt x="10" y="27"/>
                      <a:pt x="3" y="23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2599" y="6"/>
                <a:ext cx="160" cy="161"/>
              </a:xfrm>
              <a:custGeom>
                <a:avLst/>
                <a:gdLst>
                  <a:gd name="T0" fmla="*/ 1 w 26"/>
                  <a:gd name="T1" fmla="*/ 15 h 26"/>
                  <a:gd name="T2" fmla="*/ 11 w 26"/>
                  <a:gd name="T3" fmla="*/ 1 h 26"/>
                  <a:gd name="T4" fmla="*/ 25 w 26"/>
                  <a:gd name="T5" fmla="*/ 12 h 26"/>
                  <a:gd name="T6" fmla="*/ 15 w 26"/>
                  <a:gd name="T7" fmla="*/ 25 h 26"/>
                  <a:gd name="T8" fmla="*/ 1 w 2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" y="15"/>
                    </a:moveTo>
                    <a:cubicBezTo>
                      <a:pt x="0" y="8"/>
                      <a:pt x="5" y="2"/>
                      <a:pt x="11" y="1"/>
                    </a:cubicBezTo>
                    <a:cubicBezTo>
                      <a:pt x="18" y="0"/>
                      <a:pt x="24" y="5"/>
                      <a:pt x="25" y="12"/>
                    </a:cubicBezTo>
                    <a:cubicBezTo>
                      <a:pt x="26" y="18"/>
                      <a:pt x="21" y="24"/>
                      <a:pt x="15" y="25"/>
                    </a:cubicBezTo>
                    <a:cubicBezTo>
                      <a:pt x="8" y="26"/>
                      <a:pt x="2" y="2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Oval 29"/>
              <p:cNvSpPr>
                <a:spLocks noChangeArrowheads="1"/>
              </p:cNvSpPr>
              <p:nvPr/>
            </p:nvSpPr>
            <p:spPr bwMode="auto">
              <a:xfrm>
                <a:off x="2809" y="0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Freeform 30"/>
              <p:cNvSpPr>
                <a:spLocks/>
              </p:cNvSpPr>
              <p:nvPr/>
            </p:nvSpPr>
            <p:spPr bwMode="auto">
              <a:xfrm>
                <a:off x="3007" y="6"/>
                <a:ext cx="154" cy="161"/>
              </a:xfrm>
              <a:custGeom>
                <a:avLst/>
                <a:gdLst>
                  <a:gd name="T0" fmla="*/ 0 w 25"/>
                  <a:gd name="T1" fmla="*/ 12 h 26"/>
                  <a:gd name="T2" fmla="*/ 14 w 25"/>
                  <a:gd name="T3" fmla="*/ 1 h 26"/>
                  <a:gd name="T4" fmla="*/ 24 w 25"/>
                  <a:gd name="T5" fmla="*/ 15 h 26"/>
                  <a:gd name="T6" fmla="*/ 11 w 25"/>
                  <a:gd name="T7" fmla="*/ 25 h 26"/>
                  <a:gd name="T8" fmla="*/ 0 w 25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cubicBezTo>
                      <a:pt x="1" y="5"/>
                      <a:pt x="7" y="0"/>
                      <a:pt x="14" y="1"/>
                    </a:cubicBezTo>
                    <a:cubicBezTo>
                      <a:pt x="20" y="2"/>
                      <a:pt x="25" y="8"/>
                      <a:pt x="24" y="15"/>
                    </a:cubicBezTo>
                    <a:cubicBezTo>
                      <a:pt x="23" y="21"/>
                      <a:pt x="17" y="26"/>
                      <a:pt x="11" y="25"/>
                    </a:cubicBezTo>
                    <a:cubicBezTo>
                      <a:pt x="4" y="24"/>
                      <a:pt x="0" y="1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Freeform 31"/>
              <p:cNvSpPr>
                <a:spLocks/>
              </p:cNvSpPr>
              <p:nvPr/>
            </p:nvSpPr>
            <p:spPr bwMode="auto">
              <a:xfrm>
                <a:off x="3198" y="43"/>
                <a:ext cx="167" cy="167"/>
              </a:xfrm>
              <a:custGeom>
                <a:avLst/>
                <a:gdLst>
                  <a:gd name="T0" fmla="*/ 2 w 27"/>
                  <a:gd name="T1" fmla="*/ 10 h 27"/>
                  <a:gd name="T2" fmla="*/ 16 w 27"/>
                  <a:gd name="T3" fmla="*/ 2 h 27"/>
                  <a:gd name="T4" fmla="*/ 25 w 27"/>
                  <a:gd name="T5" fmla="*/ 17 h 27"/>
                  <a:gd name="T6" fmla="*/ 10 w 27"/>
                  <a:gd name="T7" fmla="*/ 25 h 27"/>
                  <a:gd name="T8" fmla="*/ 2 w 27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0"/>
                    </a:moveTo>
                    <a:cubicBezTo>
                      <a:pt x="4" y="4"/>
                      <a:pt x="10" y="0"/>
                      <a:pt x="16" y="2"/>
                    </a:cubicBezTo>
                    <a:cubicBezTo>
                      <a:pt x="23" y="4"/>
                      <a:pt x="27" y="10"/>
                      <a:pt x="25" y="17"/>
                    </a:cubicBezTo>
                    <a:cubicBezTo>
                      <a:pt x="23" y="23"/>
                      <a:pt x="17" y="27"/>
                      <a:pt x="10" y="25"/>
                    </a:cubicBezTo>
                    <a:cubicBezTo>
                      <a:pt x="4" y="23"/>
                      <a:pt x="0" y="1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Freeform 32"/>
              <p:cNvSpPr>
                <a:spLocks/>
              </p:cNvSpPr>
              <p:nvPr/>
            </p:nvSpPr>
            <p:spPr bwMode="auto">
              <a:xfrm>
                <a:off x="3390" y="111"/>
                <a:ext cx="167" cy="167"/>
              </a:xfrm>
              <a:custGeom>
                <a:avLst/>
                <a:gdLst>
                  <a:gd name="T0" fmla="*/ 2 w 27"/>
                  <a:gd name="T1" fmla="*/ 8 h 27"/>
                  <a:gd name="T2" fmla="*/ 18 w 27"/>
                  <a:gd name="T3" fmla="*/ 2 h 27"/>
                  <a:gd name="T4" fmla="*/ 24 w 27"/>
                  <a:gd name="T5" fmla="*/ 18 h 27"/>
                  <a:gd name="T6" fmla="*/ 9 w 27"/>
                  <a:gd name="T7" fmla="*/ 24 h 27"/>
                  <a:gd name="T8" fmla="*/ 2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8"/>
                    </a:moveTo>
                    <a:cubicBezTo>
                      <a:pt x="5" y="2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" name="Freeform 33"/>
              <p:cNvSpPr>
                <a:spLocks/>
              </p:cNvSpPr>
              <p:nvPr/>
            </p:nvSpPr>
            <p:spPr bwMode="auto">
              <a:xfrm>
                <a:off x="3569" y="198"/>
                <a:ext cx="167" cy="167"/>
              </a:xfrm>
              <a:custGeom>
                <a:avLst/>
                <a:gdLst>
                  <a:gd name="T0" fmla="*/ 3 w 27"/>
                  <a:gd name="T1" fmla="*/ 8 h 27"/>
                  <a:gd name="T2" fmla="*/ 20 w 27"/>
                  <a:gd name="T3" fmla="*/ 3 h 27"/>
                  <a:gd name="T4" fmla="*/ 24 w 27"/>
                  <a:gd name="T5" fmla="*/ 19 h 27"/>
                  <a:gd name="T6" fmla="*/ 8 w 27"/>
                  <a:gd name="T7" fmla="*/ 24 h 27"/>
                  <a:gd name="T8" fmla="*/ 3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8"/>
                    </a:move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4"/>
                      <a:pt x="24" y="19"/>
                    </a:cubicBez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" name="Freeform 34"/>
              <p:cNvSpPr>
                <a:spLocks/>
              </p:cNvSpPr>
              <p:nvPr/>
            </p:nvSpPr>
            <p:spPr bwMode="auto">
              <a:xfrm>
                <a:off x="3736" y="309"/>
                <a:ext cx="167" cy="167"/>
              </a:xfrm>
              <a:custGeom>
                <a:avLst/>
                <a:gdLst>
                  <a:gd name="T0" fmla="*/ 4 w 27"/>
                  <a:gd name="T1" fmla="*/ 6 h 27"/>
                  <a:gd name="T2" fmla="*/ 21 w 27"/>
                  <a:gd name="T3" fmla="*/ 4 h 27"/>
                  <a:gd name="T4" fmla="*/ 23 w 27"/>
                  <a:gd name="T5" fmla="*/ 21 h 27"/>
                  <a:gd name="T6" fmla="*/ 7 w 27"/>
                  <a:gd name="T7" fmla="*/ 23 h 27"/>
                  <a:gd name="T8" fmla="*/ 4 w 27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6"/>
                    </a:move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9" name="Freeform 35"/>
              <p:cNvSpPr>
                <a:spLocks/>
              </p:cNvSpPr>
              <p:nvPr/>
            </p:nvSpPr>
            <p:spPr bwMode="auto">
              <a:xfrm>
                <a:off x="3891" y="445"/>
                <a:ext cx="161" cy="161"/>
              </a:xfrm>
              <a:custGeom>
                <a:avLst/>
                <a:gdLst>
                  <a:gd name="T0" fmla="*/ 5 w 26"/>
                  <a:gd name="T1" fmla="*/ 5 h 26"/>
                  <a:gd name="T2" fmla="*/ 22 w 26"/>
                  <a:gd name="T3" fmla="*/ 5 h 26"/>
                  <a:gd name="T4" fmla="*/ 22 w 26"/>
                  <a:gd name="T5" fmla="*/ 22 h 26"/>
                  <a:gd name="T6" fmla="*/ 5 w 26"/>
                  <a:gd name="T7" fmla="*/ 22 h 26"/>
                  <a:gd name="T8" fmla="*/ 5 w 26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5"/>
                    </a:moveTo>
                    <a:cubicBezTo>
                      <a:pt x="10" y="0"/>
                      <a:pt x="17" y="0"/>
                      <a:pt x="22" y="5"/>
                    </a:cubicBezTo>
                    <a:cubicBezTo>
                      <a:pt x="26" y="9"/>
                      <a:pt x="26" y="17"/>
                      <a:pt x="22" y="22"/>
                    </a:cubicBezTo>
                    <a:cubicBezTo>
                      <a:pt x="17" y="26"/>
                      <a:pt x="10" y="26"/>
                      <a:pt x="5" y="22"/>
                    </a:cubicBezTo>
                    <a:cubicBezTo>
                      <a:pt x="0" y="17"/>
                      <a:pt x="0" y="9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0" name="Freeform 36"/>
              <p:cNvSpPr>
                <a:spLocks/>
              </p:cNvSpPr>
              <p:nvPr/>
            </p:nvSpPr>
            <p:spPr bwMode="auto">
              <a:xfrm>
                <a:off x="4021" y="593"/>
                <a:ext cx="167" cy="167"/>
              </a:xfrm>
              <a:custGeom>
                <a:avLst/>
                <a:gdLst>
                  <a:gd name="T0" fmla="*/ 7 w 27"/>
                  <a:gd name="T1" fmla="*/ 4 h 27"/>
                  <a:gd name="T2" fmla="*/ 23 w 27"/>
                  <a:gd name="T3" fmla="*/ 7 h 27"/>
                  <a:gd name="T4" fmla="*/ 21 w 27"/>
                  <a:gd name="T5" fmla="*/ 23 h 27"/>
                  <a:gd name="T6" fmla="*/ 4 w 27"/>
                  <a:gd name="T7" fmla="*/ 21 h 27"/>
                  <a:gd name="T8" fmla="*/ 7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7" y="4"/>
                    </a:moveTo>
                    <a:cubicBezTo>
                      <a:pt x="12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" name="Freeform 37"/>
              <p:cNvSpPr>
                <a:spLocks/>
              </p:cNvSpPr>
              <p:nvPr/>
            </p:nvSpPr>
            <p:spPr bwMode="auto">
              <a:xfrm>
                <a:off x="4132" y="760"/>
                <a:ext cx="173" cy="174"/>
              </a:xfrm>
              <a:custGeom>
                <a:avLst/>
                <a:gdLst>
                  <a:gd name="T0" fmla="*/ 8 w 28"/>
                  <a:gd name="T1" fmla="*/ 4 h 28"/>
                  <a:gd name="T2" fmla="*/ 24 w 28"/>
                  <a:gd name="T3" fmla="*/ 8 h 28"/>
                  <a:gd name="T4" fmla="*/ 20 w 28"/>
                  <a:gd name="T5" fmla="*/ 24 h 28"/>
                  <a:gd name="T6" fmla="*/ 4 w 28"/>
                  <a:gd name="T7" fmla="*/ 20 h 28"/>
                  <a:gd name="T8" fmla="*/ 8 w 2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8" y="4"/>
                    </a:moveTo>
                    <a:cubicBezTo>
                      <a:pt x="14" y="0"/>
                      <a:pt x="21" y="2"/>
                      <a:pt x="24" y="8"/>
                    </a:cubicBezTo>
                    <a:cubicBezTo>
                      <a:pt x="28" y="14"/>
                      <a:pt x="26" y="21"/>
                      <a:pt x="20" y="24"/>
                    </a:cubicBezTo>
                    <a:cubicBezTo>
                      <a:pt x="14" y="28"/>
                      <a:pt x="7" y="26"/>
                      <a:pt x="4" y="20"/>
                    </a:cubicBezTo>
                    <a:cubicBezTo>
                      <a:pt x="0" y="14"/>
                      <a:pt x="2" y="7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" name="Freeform 38"/>
              <p:cNvSpPr>
                <a:spLocks/>
              </p:cNvSpPr>
              <p:nvPr/>
            </p:nvSpPr>
            <p:spPr bwMode="auto">
              <a:xfrm>
                <a:off x="4225" y="946"/>
                <a:ext cx="167" cy="167"/>
              </a:xfrm>
              <a:custGeom>
                <a:avLst/>
                <a:gdLst>
                  <a:gd name="T0" fmla="*/ 9 w 27"/>
                  <a:gd name="T1" fmla="*/ 2 h 27"/>
                  <a:gd name="T2" fmla="*/ 24 w 27"/>
                  <a:gd name="T3" fmla="*/ 9 h 27"/>
                  <a:gd name="T4" fmla="*/ 18 w 27"/>
                  <a:gd name="T5" fmla="*/ 24 h 27"/>
                  <a:gd name="T6" fmla="*/ 2 w 27"/>
                  <a:gd name="T7" fmla="*/ 18 h 27"/>
                  <a:gd name="T8" fmla="*/ 9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"/>
                    </a:moveTo>
                    <a:cubicBezTo>
                      <a:pt x="15" y="0"/>
                      <a:pt x="22" y="3"/>
                      <a:pt x="24" y="9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" name="Freeform 39"/>
              <p:cNvSpPr>
                <a:spLocks/>
              </p:cNvSpPr>
              <p:nvPr/>
            </p:nvSpPr>
            <p:spPr bwMode="auto">
              <a:xfrm>
                <a:off x="4293" y="1138"/>
                <a:ext cx="161" cy="160"/>
              </a:xfrm>
              <a:custGeom>
                <a:avLst/>
                <a:gdLst>
                  <a:gd name="T0" fmla="*/ 10 w 26"/>
                  <a:gd name="T1" fmla="*/ 2 h 26"/>
                  <a:gd name="T2" fmla="*/ 24 w 26"/>
                  <a:gd name="T3" fmla="*/ 10 h 26"/>
                  <a:gd name="T4" fmla="*/ 16 w 26"/>
                  <a:gd name="T5" fmla="*/ 25 h 26"/>
                  <a:gd name="T6" fmla="*/ 1 w 26"/>
                  <a:gd name="T7" fmla="*/ 16 h 26"/>
                  <a:gd name="T8" fmla="*/ 10 w 26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0" y="2"/>
                    </a:moveTo>
                    <a:cubicBezTo>
                      <a:pt x="16" y="0"/>
                      <a:pt x="23" y="4"/>
                      <a:pt x="24" y="10"/>
                    </a:cubicBezTo>
                    <a:cubicBezTo>
                      <a:pt x="26" y="16"/>
                      <a:pt x="22" y="23"/>
                      <a:pt x="16" y="25"/>
                    </a:cubicBezTo>
                    <a:cubicBezTo>
                      <a:pt x="10" y="26"/>
                      <a:pt x="3" y="23"/>
                      <a:pt x="1" y="16"/>
                    </a:cubicBezTo>
                    <a:cubicBezTo>
                      <a:pt x="0" y="10"/>
                      <a:pt x="4" y="3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" name="Freeform 40"/>
              <p:cNvSpPr>
                <a:spLocks/>
              </p:cNvSpPr>
              <p:nvPr/>
            </p:nvSpPr>
            <p:spPr bwMode="auto">
              <a:xfrm>
                <a:off x="4336" y="1342"/>
                <a:ext cx="155" cy="154"/>
              </a:xfrm>
              <a:custGeom>
                <a:avLst/>
                <a:gdLst>
                  <a:gd name="T0" fmla="*/ 11 w 25"/>
                  <a:gd name="T1" fmla="*/ 0 h 25"/>
                  <a:gd name="T2" fmla="*/ 24 w 25"/>
                  <a:gd name="T3" fmla="*/ 11 h 25"/>
                  <a:gd name="T4" fmla="*/ 14 w 25"/>
                  <a:gd name="T5" fmla="*/ 24 h 25"/>
                  <a:gd name="T6" fmla="*/ 1 w 25"/>
                  <a:gd name="T7" fmla="*/ 14 h 25"/>
                  <a:gd name="T8" fmla="*/ 11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1" y="0"/>
                    </a:moveTo>
                    <a:cubicBezTo>
                      <a:pt x="17" y="0"/>
                      <a:pt x="23" y="4"/>
                      <a:pt x="24" y="11"/>
                    </a:cubicBezTo>
                    <a:cubicBezTo>
                      <a:pt x="25" y="17"/>
                      <a:pt x="20" y="23"/>
                      <a:pt x="14" y="24"/>
                    </a:cubicBezTo>
                    <a:cubicBezTo>
                      <a:pt x="7" y="25"/>
                      <a:pt x="1" y="20"/>
                      <a:pt x="1" y="14"/>
                    </a:cubicBezTo>
                    <a:cubicBezTo>
                      <a:pt x="0" y="7"/>
                      <a:pt x="4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" name="Oval 41"/>
              <p:cNvSpPr>
                <a:spLocks noChangeArrowheads="1"/>
              </p:cNvSpPr>
              <p:nvPr/>
            </p:nvSpPr>
            <p:spPr bwMode="auto">
              <a:xfrm>
                <a:off x="4355" y="1546"/>
                <a:ext cx="142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" name="Freeform 42"/>
              <p:cNvSpPr>
                <a:spLocks/>
              </p:cNvSpPr>
              <p:nvPr/>
            </p:nvSpPr>
            <p:spPr bwMode="auto">
              <a:xfrm>
                <a:off x="4336" y="1744"/>
                <a:ext cx="155" cy="154"/>
              </a:xfrm>
              <a:custGeom>
                <a:avLst/>
                <a:gdLst>
                  <a:gd name="T0" fmla="*/ 14 w 25"/>
                  <a:gd name="T1" fmla="*/ 1 h 25"/>
                  <a:gd name="T2" fmla="*/ 24 w 25"/>
                  <a:gd name="T3" fmla="*/ 14 h 25"/>
                  <a:gd name="T4" fmla="*/ 11 w 25"/>
                  <a:gd name="T5" fmla="*/ 24 h 25"/>
                  <a:gd name="T6" fmla="*/ 1 w 25"/>
                  <a:gd name="T7" fmla="*/ 11 h 25"/>
                  <a:gd name="T8" fmla="*/ 14 w 2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4" y="1"/>
                    </a:moveTo>
                    <a:cubicBezTo>
                      <a:pt x="20" y="2"/>
                      <a:pt x="25" y="7"/>
                      <a:pt x="24" y="14"/>
                    </a:cubicBezTo>
                    <a:cubicBezTo>
                      <a:pt x="23" y="21"/>
                      <a:pt x="17" y="25"/>
                      <a:pt x="11" y="24"/>
                    </a:cubicBezTo>
                    <a:cubicBezTo>
                      <a:pt x="4" y="23"/>
                      <a:pt x="0" y="17"/>
                      <a:pt x="1" y="11"/>
                    </a:cubicBezTo>
                    <a:cubicBezTo>
                      <a:pt x="1" y="4"/>
                      <a:pt x="7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" name="Freeform 43"/>
              <p:cNvSpPr>
                <a:spLocks/>
              </p:cNvSpPr>
              <p:nvPr/>
            </p:nvSpPr>
            <p:spPr bwMode="auto">
              <a:xfrm>
                <a:off x="4293" y="1935"/>
                <a:ext cx="161" cy="167"/>
              </a:xfrm>
              <a:custGeom>
                <a:avLst/>
                <a:gdLst>
                  <a:gd name="T0" fmla="*/ 16 w 26"/>
                  <a:gd name="T1" fmla="*/ 2 h 27"/>
                  <a:gd name="T2" fmla="*/ 24 w 26"/>
                  <a:gd name="T3" fmla="*/ 17 h 27"/>
                  <a:gd name="T4" fmla="*/ 10 w 26"/>
                  <a:gd name="T5" fmla="*/ 25 h 27"/>
                  <a:gd name="T6" fmla="*/ 1 w 26"/>
                  <a:gd name="T7" fmla="*/ 10 h 27"/>
                  <a:gd name="T8" fmla="*/ 16 w 2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6" y="2"/>
                    </a:moveTo>
                    <a:cubicBezTo>
                      <a:pt x="22" y="4"/>
                      <a:pt x="26" y="10"/>
                      <a:pt x="24" y="17"/>
                    </a:cubicBezTo>
                    <a:cubicBezTo>
                      <a:pt x="23" y="23"/>
                      <a:pt x="16" y="27"/>
                      <a:pt x="10" y="25"/>
                    </a:cubicBezTo>
                    <a:cubicBezTo>
                      <a:pt x="4" y="23"/>
                      <a:pt x="0" y="17"/>
                      <a:pt x="1" y="10"/>
                    </a:cubicBezTo>
                    <a:cubicBezTo>
                      <a:pt x="3" y="4"/>
                      <a:pt x="10" y="0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" name="Freeform 44"/>
              <p:cNvSpPr>
                <a:spLocks/>
              </p:cNvSpPr>
              <p:nvPr/>
            </p:nvSpPr>
            <p:spPr bwMode="auto">
              <a:xfrm>
                <a:off x="4225" y="2127"/>
                <a:ext cx="167" cy="167"/>
              </a:xfrm>
              <a:custGeom>
                <a:avLst/>
                <a:gdLst>
                  <a:gd name="T0" fmla="*/ 18 w 27"/>
                  <a:gd name="T1" fmla="*/ 2 h 27"/>
                  <a:gd name="T2" fmla="*/ 24 w 27"/>
                  <a:gd name="T3" fmla="*/ 18 h 27"/>
                  <a:gd name="T4" fmla="*/ 9 w 27"/>
                  <a:gd name="T5" fmla="*/ 24 h 27"/>
                  <a:gd name="T6" fmla="*/ 2 w 27"/>
                  <a:gd name="T7" fmla="*/ 9 h 27"/>
                  <a:gd name="T8" fmla="*/ 18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"/>
                    </a:move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" name="Freeform 45"/>
              <p:cNvSpPr>
                <a:spLocks/>
              </p:cNvSpPr>
              <p:nvPr/>
            </p:nvSpPr>
            <p:spPr bwMode="auto">
              <a:xfrm>
                <a:off x="4132" y="2306"/>
                <a:ext cx="173" cy="167"/>
              </a:xfrm>
              <a:custGeom>
                <a:avLst/>
                <a:gdLst>
                  <a:gd name="T0" fmla="*/ 20 w 28"/>
                  <a:gd name="T1" fmla="*/ 3 h 27"/>
                  <a:gd name="T2" fmla="*/ 24 w 28"/>
                  <a:gd name="T3" fmla="*/ 20 h 27"/>
                  <a:gd name="T4" fmla="*/ 8 w 28"/>
                  <a:gd name="T5" fmla="*/ 24 h 27"/>
                  <a:gd name="T6" fmla="*/ 4 w 28"/>
                  <a:gd name="T7" fmla="*/ 8 h 27"/>
                  <a:gd name="T8" fmla="*/ 20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0" y="3"/>
                    </a:moveTo>
                    <a:cubicBezTo>
                      <a:pt x="26" y="7"/>
                      <a:pt x="28" y="14"/>
                      <a:pt x="24" y="20"/>
                    </a:cubicBezTo>
                    <a:cubicBezTo>
                      <a:pt x="21" y="25"/>
                      <a:pt x="14" y="27"/>
                      <a:pt x="8" y="24"/>
                    </a:cubicBezTo>
                    <a:cubicBezTo>
                      <a:pt x="2" y="21"/>
                      <a:pt x="0" y="14"/>
                      <a:pt x="4" y="8"/>
                    </a:cubicBezTo>
                    <a:cubicBezTo>
                      <a:pt x="7" y="2"/>
                      <a:pt x="1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" name="Freeform 46"/>
              <p:cNvSpPr>
                <a:spLocks/>
              </p:cNvSpPr>
              <p:nvPr/>
            </p:nvSpPr>
            <p:spPr bwMode="auto">
              <a:xfrm>
                <a:off x="4021" y="2473"/>
                <a:ext cx="167" cy="167"/>
              </a:xfrm>
              <a:custGeom>
                <a:avLst/>
                <a:gdLst>
                  <a:gd name="T0" fmla="*/ 21 w 27"/>
                  <a:gd name="T1" fmla="*/ 4 h 27"/>
                  <a:gd name="T2" fmla="*/ 23 w 27"/>
                  <a:gd name="T3" fmla="*/ 21 h 27"/>
                  <a:gd name="T4" fmla="*/ 7 w 27"/>
                  <a:gd name="T5" fmla="*/ 23 h 27"/>
                  <a:gd name="T6" fmla="*/ 4 w 27"/>
                  <a:gd name="T7" fmla="*/ 7 h 27"/>
                  <a:gd name="T8" fmla="*/ 21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4"/>
                    </a:move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" name="Freeform 47"/>
              <p:cNvSpPr>
                <a:spLocks/>
              </p:cNvSpPr>
              <p:nvPr/>
            </p:nvSpPr>
            <p:spPr bwMode="auto">
              <a:xfrm>
                <a:off x="3891" y="2628"/>
                <a:ext cx="161" cy="167"/>
              </a:xfrm>
              <a:custGeom>
                <a:avLst/>
                <a:gdLst>
                  <a:gd name="T0" fmla="*/ 22 w 26"/>
                  <a:gd name="T1" fmla="*/ 5 h 27"/>
                  <a:gd name="T2" fmla="*/ 22 w 26"/>
                  <a:gd name="T3" fmla="*/ 22 h 27"/>
                  <a:gd name="T4" fmla="*/ 5 w 26"/>
                  <a:gd name="T5" fmla="*/ 22 h 27"/>
                  <a:gd name="T6" fmla="*/ 5 w 26"/>
                  <a:gd name="T7" fmla="*/ 5 h 27"/>
                  <a:gd name="T8" fmla="*/ 22 w 2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2" y="5"/>
                    </a:moveTo>
                    <a:cubicBezTo>
                      <a:pt x="26" y="10"/>
                      <a:pt x="26" y="17"/>
                      <a:pt x="22" y="22"/>
                    </a:cubicBezTo>
                    <a:cubicBezTo>
                      <a:pt x="17" y="27"/>
                      <a:pt x="10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" name="Freeform 48"/>
              <p:cNvSpPr>
                <a:spLocks/>
              </p:cNvSpPr>
              <p:nvPr/>
            </p:nvSpPr>
            <p:spPr bwMode="auto">
              <a:xfrm>
                <a:off x="3736" y="2764"/>
                <a:ext cx="167" cy="161"/>
              </a:xfrm>
              <a:custGeom>
                <a:avLst/>
                <a:gdLst>
                  <a:gd name="T0" fmla="*/ 23 w 27"/>
                  <a:gd name="T1" fmla="*/ 6 h 26"/>
                  <a:gd name="T2" fmla="*/ 21 w 27"/>
                  <a:gd name="T3" fmla="*/ 22 h 26"/>
                  <a:gd name="T4" fmla="*/ 4 w 27"/>
                  <a:gd name="T5" fmla="*/ 20 h 26"/>
                  <a:gd name="T6" fmla="*/ 7 w 27"/>
                  <a:gd name="T7" fmla="*/ 4 h 26"/>
                  <a:gd name="T8" fmla="*/ 23 w 27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6"/>
                    </a:moveTo>
                    <a:cubicBezTo>
                      <a:pt x="27" y="11"/>
                      <a:pt x="26" y="18"/>
                      <a:pt x="21" y="22"/>
                    </a:cubicBezTo>
                    <a:cubicBezTo>
                      <a:pt x="16" y="26"/>
                      <a:pt x="8" y="26"/>
                      <a:pt x="4" y="20"/>
                    </a:cubicBezTo>
                    <a:cubicBezTo>
                      <a:pt x="0" y="15"/>
                      <a:pt x="1" y="8"/>
                      <a:pt x="7" y="4"/>
                    </a:cubicBezTo>
                    <a:cubicBezTo>
                      <a:pt x="12" y="0"/>
                      <a:pt x="19" y="1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" name="Freeform 49"/>
              <p:cNvSpPr>
                <a:spLocks/>
              </p:cNvSpPr>
              <p:nvPr/>
            </p:nvSpPr>
            <p:spPr bwMode="auto">
              <a:xfrm>
                <a:off x="3569" y="2875"/>
                <a:ext cx="167" cy="167"/>
              </a:xfrm>
              <a:custGeom>
                <a:avLst/>
                <a:gdLst>
                  <a:gd name="T0" fmla="*/ 24 w 27"/>
                  <a:gd name="T1" fmla="*/ 7 h 27"/>
                  <a:gd name="T2" fmla="*/ 20 w 27"/>
                  <a:gd name="T3" fmla="*/ 24 h 27"/>
                  <a:gd name="T4" fmla="*/ 3 w 27"/>
                  <a:gd name="T5" fmla="*/ 19 h 27"/>
                  <a:gd name="T6" fmla="*/ 8 w 27"/>
                  <a:gd name="T7" fmla="*/ 3 h 27"/>
                  <a:gd name="T8" fmla="*/ 24 w 27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7"/>
                    </a:move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ubicBezTo>
                      <a:pt x="0" y="13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" name="Freeform 50"/>
              <p:cNvSpPr>
                <a:spLocks/>
              </p:cNvSpPr>
              <p:nvPr/>
            </p:nvSpPr>
            <p:spPr bwMode="auto">
              <a:xfrm>
                <a:off x="3390" y="2962"/>
                <a:ext cx="167" cy="167"/>
              </a:xfrm>
              <a:custGeom>
                <a:avLst/>
                <a:gdLst>
                  <a:gd name="T0" fmla="*/ 24 w 27"/>
                  <a:gd name="T1" fmla="*/ 9 h 27"/>
                  <a:gd name="T2" fmla="*/ 18 w 27"/>
                  <a:gd name="T3" fmla="*/ 25 h 27"/>
                  <a:gd name="T4" fmla="*/ 2 w 27"/>
                  <a:gd name="T5" fmla="*/ 18 h 27"/>
                  <a:gd name="T6" fmla="*/ 9 w 27"/>
                  <a:gd name="T7" fmla="*/ 3 h 27"/>
                  <a:gd name="T8" fmla="*/ 24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9"/>
                    </a:moveTo>
                    <a:cubicBezTo>
                      <a:pt x="27" y="15"/>
                      <a:pt x="24" y="22"/>
                      <a:pt x="18" y="25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3"/>
                    </a:cubicBezTo>
                    <a:cubicBezTo>
                      <a:pt x="15" y="0"/>
                      <a:pt x="22" y="3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3198" y="3030"/>
                <a:ext cx="167" cy="160"/>
              </a:xfrm>
              <a:custGeom>
                <a:avLst/>
                <a:gdLst>
                  <a:gd name="T0" fmla="*/ 25 w 27"/>
                  <a:gd name="T1" fmla="*/ 10 h 26"/>
                  <a:gd name="T2" fmla="*/ 16 w 27"/>
                  <a:gd name="T3" fmla="*/ 25 h 26"/>
                  <a:gd name="T4" fmla="*/ 2 w 27"/>
                  <a:gd name="T5" fmla="*/ 16 h 26"/>
                  <a:gd name="T6" fmla="*/ 10 w 27"/>
                  <a:gd name="T7" fmla="*/ 2 h 26"/>
                  <a:gd name="T8" fmla="*/ 25 w 27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5" y="10"/>
                    </a:moveTo>
                    <a:cubicBezTo>
                      <a:pt x="27" y="16"/>
                      <a:pt x="23" y="23"/>
                      <a:pt x="16" y="25"/>
                    </a:cubicBezTo>
                    <a:cubicBezTo>
                      <a:pt x="10" y="26"/>
                      <a:pt x="4" y="23"/>
                      <a:pt x="2" y="16"/>
                    </a:cubicBezTo>
                    <a:cubicBezTo>
                      <a:pt x="0" y="10"/>
                      <a:pt x="4" y="3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" name="Freeform 52"/>
              <p:cNvSpPr>
                <a:spLocks/>
              </p:cNvSpPr>
              <p:nvPr/>
            </p:nvSpPr>
            <p:spPr bwMode="auto">
              <a:xfrm>
                <a:off x="3007" y="3073"/>
                <a:ext cx="154" cy="155"/>
              </a:xfrm>
              <a:custGeom>
                <a:avLst/>
                <a:gdLst>
                  <a:gd name="T0" fmla="*/ 24 w 25"/>
                  <a:gd name="T1" fmla="*/ 11 h 25"/>
                  <a:gd name="T2" fmla="*/ 14 w 25"/>
                  <a:gd name="T3" fmla="*/ 24 h 25"/>
                  <a:gd name="T4" fmla="*/ 0 w 25"/>
                  <a:gd name="T5" fmla="*/ 14 h 25"/>
                  <a:gd name="T6" fmla="*/ 11 w 25"/>
                  <a:gd name="T7" fmla="*/ 1 h 25"/>
                  <a:gd name="T8" fmla="*/ 24 w 25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4" y="11"/>
                    </a:moveTo>
                    <a:cubicBezTo>
                      <a:pt x="25" y="18"/>
                      <a:pt x="20" y="23"/>
                      <a:pt x="14" y="24"/>
                    </a:cubicBezTo>
                    <a:cubicBezTo>
                      <a:pt x="7" y="25"/>
                      <a:pt x="1" y="21"/>
                      <a:pt x="0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19" name="Text Placeholder 17"/>
          <p:cNvSpPr txBox="1">
            <a:spLocks/>
          </p:cNvSpPr>
          <p:nvPr/>
        </p:nvSpPr>
        <p:spPr>
          <a:xfrm>
            <a:off x="4796180" y="1635646"/>
            <a:ext cx="2512124" cy="170096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>
              <a:latin typeface="Calibri"/>
              <a:cs typeface="Calibri"/>
            </a:endParaRPr>
          </a:p>
          <a:p>
            <a:pPr algn="ctr"/>
            <a:r>
              <a:rPr lang="en-US" sz="3200" b="1" i="1" dirty="0" smtClean="0">
                <a:solidFill>
                  <a:srgbClr val="44A0B2"/>
                </a:solidFill>
                <a:latin typeface="Calibri"/>
                <a:cs typeface="Calibri"/>
              </a:rPr>
              <a:t>12.10m</a:t>
            </a:r>
            <a:endParaRPr lang="en-US" sz="3200" b="1" i="1" dirty="0">
              <a:solidFill>
                <a:srgbClr val="44A0B2"/>
              </a:solidFill>
              <a:latin typeface="Calibri"/>
              <a:cs typeface="Calibri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2843808" y="1419622"/>
            <a:ext cx="2160240" cy="1872208"/>
            <a:chOff x="5004188" y="494397"/>
            <a:chExt cx="3024366" cy="2637325"/>
          </a:xfrm>
        </p:grpSpPr>
        <p:sp>
          <p:nvSpPr>
            <p:cNvPr id="121" name="Content Placeholder 2"/>
            <p:cNvSpPr txBox="1">
              <a:spLocks/>
            </p:cNvSpPr>
            <p:nvPr/>
          </p:nvSpPr>
          <p:spPr>
            <a:xfrm>
              <a:off x="5004188" y="1614014"/>
              <a:ext cx="3024366" cy="3979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  <a:t/>
              </a:r>
              <a:b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</a:br>
              <a:endParaRPr lang="en-US" sz="2400" spc="-150" dirty="0" smtClean="0">
                <a:solidFill>
                  <a:schemeClr val="accent1"/>
                </a:solidFill>
                <a:latin typeface="Arial Black" panose="020B0A04020102020204" pitchFamily="34" charset="0"/>
                <a:cs typeface="Aaux ProLight"/>
              </a:endParaRPr>
            </a:p>
            <a:p>
              <a:endParaRPr lang="en-US" dirty="0" smtClean="0">
                <a:latin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dirty="0" smtClean="0">
                <a:latin typeface="Calibri" panose="020F0502020204030204" pitchFamily="34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5828198" y="494397"/>
              <a:ext cx="1450405" cy="2315279"/>
              <a:chOff x="6735517" y="1704981"/>
              <a:chExt cx="1450405" cy="2315279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6739741" y="1704981"/>
                <a:ext cx="302086" cy="2315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800" b="1" spc="-520" dirty="0">
                  <a:solidFill>
                    <a:schemeClr val="accent1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6735517" y="3535653"/>
                <a:ext cx="1450405" cy="435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endParaRPr 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3" name="Group 4"/>
            <p:cNvGrpSpPr>
              <a:grpSpLocks noChangeAspect="1"/>
            </p:cNvGrpSpPr>
            <p:nvPr/>
          </p:nvGrpSpPr>
          <p:grpSpPr bwMode="auto">
            <a:xfrm>
              <a:off x="5176202" y="535524"/>
              <a:ext cx="2596198" cy="2596198"/>
              <a:chOff x="1263" y="0"/>
              <a:chExt cx="3234" cy="3240"/>
            </a:xfrm>
            <a:solidFill>
              <a:schemeClr val="accent1"/>
            </a:solidFill>
          </p:grpSpPr>
          <p:sp>
            <p:nvSpPr>
              <p:cNvPr id="124" name="Oval 5"/>
              <p:cNvSpPr>
                <a:spLocks noChangeArrowheads="1"/>
              </p:cNvSpPr>
              <p:nvPr/>
            </p:nvSpPr>
            <p:spPr bwMode="auto">
              <a:xfrm>
                <a:off x="2809" y="3091"/>
                <a:ext cx="148" cy="1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" name="Freeform 6"/>
              <p:cNvSpPr>
                <a:spLocks/>
              </p:cNvSpPr>
              <p:nvPr/>
            </p:nvSpPr>
            <p:spPr bwMode="auto">
              <a:xfrm>
                <a:off x="2599" y="3073"/>
                <a:ext cx="160" cy="155"/>
              </a:xfrm>
              <a:custGeom>
                <a:avLst/>
                <a:gdLst>
                  <a:gd name="T0" fmla="*/ 25 w 26"/>
                  <a:gd name="T1" fmla="*/ 14 h 25"/>
                  <a:gd name="T2" fmla="*/ 11 w 26"/>
                  <a:gd name="T3" fmla="*/ 24 h 25"/>
                  <a:gd name="T4" fmla="*/ 1 w 26"/>
                  <a:gd name="T5" fmla="*/ 11 h 25"/>
                  <a:gd name="T6" fmla="*/ 15 w 26"/>
                  <a:gd name="T7" fmla="*/ 1 h 25"/>
                  <a:gd name="T8" fmla="*/ 25 w 26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5" y="14"/>
                    </a:moveTo>
                    <a:cubicBezTo>
                      <a:pt x="24" y="21"/>
                      <a:pt x="18" y="25"/>
                      <a:pt x="11" y="24"/>
                    </a:cubicBezTo>
                    <a:cubicBezTo>
                      <a:pt x="5" y="23"/>
                      <a:pt x="0" y="18"/>
                      <a:pt x="1" y="11"/>
                    </a:cubicBezTo>
                    <a:cubicBezTo>
                      <a:pt x="2" y="4"/>
                      <a:pt x="8" y="0"/>
                      <a:pt x="15" y="1"/>
                    </a:cubicBezTo>
                    <a:cubicBezTo>
                      <a:pt x="21" y="2"/>
                      <a:pt x="26" y="8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" name="Freeform 7"/>
              <p:cNvSpPr>
                <a:spLocks/>
              </p:cNvSpPr>
              <p:nvPr/>
            </p:nvSpPr>
            <p:spPr bwMode="auto">
              <a:xfrm>
                <a:off x="2401" y="3030"/>
                <a:ext cx="160" cy="160"/>
              </a:xfrm>
              <a:custGeom>
                <a:avLst/>
                <a:gdLst>
                  <a:gd name="T0" fmla="*/ 24 w 26"/>
                  <a:gd name="T1" fmla="*/ 16 h 26"/>
                  <a:gd name="T2" fmla="*/ 10 w 26"/>
                  <a:gd name="T3" fmla="*/ 25 h 26"/>
                  <a:gd name="T4" fmla="*/ 2 w 26"/>
                  <a:gd name="T5" fmla="*/ 10 h 26"/>
                  <a:gd name="T6" fmla="*/ 16 w 26"/>
                  <a:gd name="T7" fmla="*/ 2 h 26"/>
                  <a:gd name="T8" fmla="*/ 24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16"/>
                    </a:moveTo>
                    <a:cubicBezTo>
                      <a:pt x="23" y="23"/>
                      <a:pt x="16" y="26"/>
                      <a:pt x="10" y="25"/>
                    </a:cubicBezTo>
                    <a:cubicBezTo>
                      <a:pt x="4" y="23"/>
                      <a:pt x="0" y="16"/>
                      <a:pt x="2" y="10"/>
                    </a:cubicBezTo>
                    <a:cubicBezTo>
                      <a:pt x="3" y="4"/>
                      <a:pt x="10" y="0"/>
                      <a:pt x="16" y="2"/>
                    </a:cubicBezTo>
                    <a:cubicBezTo>
                      <a:pt x="22" y="3"/>
                      <a:pt x="26" y="10"/>
                      <a:pt x="2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" name="Freeform 8"/>
              <p:cNvSpPr>
                <a:spLocks/>
              </p:cNvSpPr>
              <p:nvPr/>
            </p:nvSpPr>
            <p:spPr bwMode="auto">
              <a:xfrm>
                <a:off x="2209" y="2962"/>
                <a:ext cx="167" cy="167"/>
              </a:xfrm>
              <a:custGeom>
                <a:avLst/>
                <a:gdLst>
                  <a:gd name="T0" fmla="*/ 24 w 27"/>
                  <a:gd name="T1" fmla="*/ 18 h 27"/>
                  <a:gd name="T2" fmla="*/ 8 w 27"/>
                  <a:gd name="T3" fmla="*/ 25 h 27"/>
                  <a:gd name="T4" fmla="*/ 2 w 27"/>
                  <a:gd name="T5" fmla="*/ 9 h 27"/>
                  <a:gd name="T6" fmla="*/ 18 w 27"/>
                  <a:gd name="T7" fmla="*/ 3 h 27"/>
                  <a:gd name="T8" fmla="*/ 24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8"/>
                    </a:moveTo>
                    <a:cubicBezTo>
                      <a:pt x="22" y="24"/>
                      <a:pt x="15" y="27"/>
                      <a:pt x="8" y="25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3"/>
                    </a:cubicBezTo>
                    <a:cubicBezTo>
                      <a:pt x="24" y="5"/>
                      <a:pt x="27" y="12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" name="Freeform 9"/>
              <p:cNvSpPr>
                <a:spLocks/>
              </p:cNvSpPr>
              <p:nvPr/>
            </p:nvSpPr>
            <p:spPr bwMode="auto">
              <a:xfrm>
                <a:off x="2023" y="2875"/>
                <a:ext cx="167" cy="167"/>
              </a:xfrm>
              <a:custGeom>
                <a:avLst/>
                <a:gdLst>
                  <a:gd name="T0" fmla="*/ 24 w 27"/>
                  <a:gd name="T1" fmla="*/ 19 h 27"/>
                  <a:gd name="T2" fmla="*/ 8 w 27"/>
                  <a:gd name="T3" fmla="*/ 24 h 27"/>
                  <a:gd name="T4" fmla="*/ 3 w 27"/>
                  <a:gd name="T5" fmla="*/ 7 h 27"/>
                  <a:gd name="T6" fmla="*/ 20 w 27"/>
                  <a:gd name="T7" fmla="*/ 3 h 27"/>
                  <a:gd name="T8" fmla="*/ 24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9"/>
                    </a:move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3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" name="Freeform 10"/>
              <p:cNvSpPr>
                <a:spLocks/>
              </p:cNvSpPr>
              <p:nvPr/>
            </p:nvSpPr>
            <p:spPr bwMode="auto">
              <a:xfrm>
                <a:off x="1857" y="2764"/>
                <a:ext cx="166" cy="161"/>
              </a:xfrm>
              <a:custGeom>
                <a:avLst/>
                <a:gdLst>
                  <a:gd name="T0" fmla="*/ 23 w 27"/>
                  <a:gd name="T1" fmla="*/ 20 h 26"/>
                  <a:gd name="T2" fmla="*/ 6 w 27"/>
                  <a:gd name="T3" fmla="*/ 22 h 26"/>
                  <a:gd name="T4" fmla="*/ 4 w 27"/>
                  <a:gd name="T5" fmla="*/ 6 h 26"/>
                  <a:gd name="T6" fmla="*/ 21 w 27"/>
                  <a:gd name="T7" fmla="*/ 4 h 26"/>
                  <a:gd name="T8" fmla="*/ 23 w 27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20"/>
                    </a:moveTo>
                    <a:cubicBezTo>
                      <a:pt x="19" y="26"/>
                      <a:pt x="12" y="26"/>
                      <a:pt x="6" y="22"/>
                    </a:cubicBezTo>
                    <a:cubicBezTo>
                      <a:pt x="1" y="18"/>
                      <a:pt x="0" y="11"/>
                      <a:pt x="4" y="6"/>
                    </a:cubicBez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5"/>
                      <a:pt x="2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Freeform 11"/>
              <p:cNvSpPr>
                <a:spLocks/>
              </p:cNvSpPr>
              <p:nvPr/>
            </p:nvSpPr>
            <p:spPr bwMode="auto">
              <a:xfrm>
                <a:off x="1708" y="2628"/>
                <a:ext cx="161" cy="167"/>
              </a:xfrm>
              <a:custGeom>
                <a:avLst/>
                <a:gdLst>
                  <a:gd name="T0" fmla="*/ 21 w 26"/>
                  <a:gd name="T1" fmla="*/ 22 h 27"/>
                  <a:gd name="T2" fmla="*/ 5 w 26"/>
                  <a:gd name="T3" fmla="*/ 22 h 27"/>
                  <a:gd name="T4" fmla="*/ 5 w 26"/>
                  <a:gd name="T5" fmla="*/ 5 h 27"/>
                  <a:gd name="T6" fmla="*/ 21 w 26"/>
                  <a:gd name="T7" fmla="*/ 5 h 27"/>
                  <a:gd name="T8" fmla="*/ 21 w 26"/>
                  <a:gd name="T9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1" y="22"/>
                    </a:moveTo>
                    <a:cubicBezTo>
                      <a:pt x="17" y="27"/>
                      <a:pt x="9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10"/>
                      <a:pt x="26" y="17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" name="Freeform 12"/>
              <p:cNvSpPr>
                <a:spLocks/>
              </p:cNvSpPr>
              <p:nvPr/>
            </p:nvSpPr>
            <p:spPr bwMode="auto">
              <a:xfrm>
                <a:off x="1572" y="2473"/>
                <a:ext cx="167" cy="167"/>
              </a:xfrm>
              <a:custGeom>
                <a:avLst/>
                <a:gdLst>
                  <a:gd name="T0" fmla="*/ 21 w 27"/>
                  <a:gd name="T1" fmla="*/ 23 h 27"/>
                  <a:gd name="T2" fmla="*/ 4 w 27"/>
                  <a:gd name="T3" fmla="*/ 21 h 27"/>
                  <a:gd name="T4" fmla="*/ 6 w 27"/>
                  <a:gd name="T5" fmla="*/ 4 h 27"/>
                  <a:gd name="T6" fmla="*/ 23 w 27"/>
                  <a:gd name="T7" fmla="*/ 7 h 27"/>
                  <a:gd name="T8" fmla="*/ 21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23"/>
                    </a:moveTo>
                    <a:cubicBezTo>
                      <a:pt x="15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6" y="4"/>
                    </a:cubicBezTo>
                    <a:cubicBezTo>
                      <a:pt x="11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Freeform 13"/>
              <p:cNvSpPr>
                <a:spLocks/>
              </p:cNvSpPr>
              <p:nvPr/>
            </p:nvSpPr>
            <p:spPr bwMode="auto">
              <a:xfrm>
                <a:off x="1461" y="2306"/>
                <a:ext cx="167" cy="167"/>
              </a:xfrm>
              <a:custGeom>
                <a:avLst/>
                <a:gdLst>
                  <a:gd name="T0" fmla="*/ 19 w 27"/>
                  <a:gd name="T1" fmla="*/ 24 h 27"/>
                  <a:gd name="T2" fmla="*/ 3 w 27"/>
                  <a:gd name="T3" fmla="*/ 20 h 27"/>
                  <a:gd name="T4" fmla="*/ 7 w 27"/>
                  <a:gd name="T5" fmla="*/ 3 h 27"/>
                  <a:gd name="T6" fmla="*/ 24 w 27"/>
                  <a:gd name="T7" fmla="*/ 8 h 27"/>
                  <a:gd name="T8" fmla="*/ 1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9" y="24"/>
                    </a:moveTo>
                    <a:cubicBezTo>
                      <a:pt x="14" y="27"/>
                      <a:pt x="6" y="25"/>
                      <a:pt x="3" y="20"/>
                    </a:cubicBezTo>
                    <a:cubicBezTo>
                      <a:pt x="0" y="14"/>
                      <a:pt x="2" y="7"/>
                      <a:pt x="7" y="3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27" y="14"/>
                      <a:pt x="25" y="21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Freeform 14"/>
              <p:cNvSpPr>
                <a:spLocks/>
              </p:cNvSpPr>
              <p:nvPr/>
            </p:nvSpPr>
            <p:spPr bwMode="auto">
              <a:xfrm>
                <a:off x="1368" y="2127"/>
                <a:ext cx="167" cy="167"/>
              </a:xfrm>
              <a:custGeom>
                <a:avLst/>
                <a:gdLst>
                  <a:gd name="T0" fmla="*/ 18 w 27"/>
                  <a:gd name="T1" fmla="*/ 24 h 27"/>
                  <a:gd name="T2" fmla="*/ 3 w 27"/>
                  <a:gd name="T3" fmla="*/ 18 h 27"/>
                  <a:gd name="T4" fmla="*/ 9 w 27"/>
                  <a:gd name="T5" fmla="*/ 2 h 27"/>
                  <a:gd name="T6" fmla="*/ 25 w 27"/>
                  <a:gd name="T7" fmla="*/ 9 h 27"/>
                  <a:gd name="T8" fmla="*/ 18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4"/>
                    </a:moveTo>
                    <a:cubicBezTo>
                      <a:pt x="12" y="27"/>
                      <a:pt x="5" y="24"/>
                      <a:pt x="3" y="18"/>
                    </a:cubicBezTo>
                    <a:cubicBezTo>
                      <a:pt x="0" y="12"/>
                      <a:pt x="3" y="5"/>
                      <a:pt x="9" y="2"/>
                    </a:cubicBezTo>
                    <a:cubicBezTo>
                      <a:pt x="15" y="0"/>
                      <a:pt x="22" y="3"/>
                      <a:pt x="25" y="9"/>
                    </a:cubicBezTo>
                    <a:cubicBezTo>
                      <a:pt x="27" y="15"/>
                      <a:pt x="24" y="22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Freeform 15"/>
              <p:cNvSpPr>
                <a:spLocks/>
              </p:cNvSpPr>
              <p:nvPr/>
            </p:nvSpPr>
            <p:spPr bwMode="auto">
              <a:xfrm>
                <a:off x="1306" y="1935"/>
                <a:ext cx="167" cy="167"/>
              </a:xfrm>
              <a:custGeom>
                <a:avLst/>
                <a:gdLst>
                  <a:gd name="T0" fmla="*/ 16 w 27"/>
                  <a:gd name="T1" fmla="*/ 25 h 27"/>
                  <a:gd name="T2" fmla="*/ 2 w 27"/>
                  <a:gd name="T3" fmla="*/ 17 h 27"/>
                  <a:gd name="T4" fmla="*/ 10 w 27"/>
                  <a:gd name="T5" fmla="*/ 2 h 27"/>
                  <a:gd name="T6" fmla="*/ 25 w 27"/>
                  <a:gd name="T7" fmla="*/ 10 h 27"/>
                  <a:gd name="T8" fmla="*/ 16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6" y="25"/>
                    </a:moveTo>
                    <a:cubicBezTo>
                      <a:pt x="10" y="27"/>
                      <a:pt x="4" y="23"/>
                      <a:pt x="2" y="17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ubicBezTo>
                      <a:pt x="27" y="17"/>
                      <a:pt x="23" y="23"/>
                      <a:pt x="1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Freeform 16"/>
              <p:cNvSpPr>
                <a:spLocks/>
              </p:cNvSpPr>
              <p:nvPr/>
            </p:nvSpPr>
            <p:spPr bwMode="auto">
              <a:xfrm>
                <a:off x="1269" y="1744"/>
                <a:ext cx="161" cy="154"/>
              </a:xfrm>
              <a:custGeom>
                <a:avLst/>
                <a:gdLst>
                  <a:gd name="T0" fmla="*/ 15 w 26"/>
                  <a:gd name="T1" fmla="*/ 24 h 25"/>
                  <a:gd name="T2" fmla="*/ 1 w 26"/>
                  <a:gd name="T3" fmla="*/ 14 h 25"/>
                  <a:gd name="T4" fmla="*/ 11 w 26"/>
                  <a:gd name="T5" fmla="*/ 1 h 25"/>
                  <a:gd name="T6" fmla="*/ 25 w 26"/>
                  <a:gd name="T7" fmla="*/ 11 h 25"/>
                  <a:gd name="T8" fmla="*/ 15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5" y="24"/>
                    </a:moveTo>
                    <a:cubicBezTo>
                      <a:pt x="8" y="25"/>
                      <a:pt x="2" y="21"/>
                      <a:pt x="1" y="14"/>
                    </a:cubicBezTo>
                    <a:cubicBezTo>
                      <a:pt x="0" y="7"/>
                      <a:pt x="5" y="2"/>
                      <a:pt x="11" y="1"/>
                    </a:cubicBezTo>
                    <a:cubicBezTo>
                      <a:pt x="18" y="0"/>
                      <a:pt x="24" y="4"/>
                      <a:pt x="25" y="11"/>
                    </a:cubicBezTo>
                    <a:cubicBezTo>
                      <a:pt x="26" y="17"/>
                      <a:pt x="21" y="23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Oval 17"/>
              <p:cNvSpPr>
                <a:spLocks noChangeArrowheads="1"/>
              </p:cNvSpPr>
              <p:nvPr/>
            </p:nvSpPr>
            <p:spPr bwMode="auto">
              <a:xfrm>
                <a:off x="1263" y="1546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Freeform 18"/>
              <p:cNvSpPr>
                <a:spLocks/>
              </p:cNvSpPr>
              <p:nvPr/>
            </p:nvSpPr>
            <p:spPr bwMode="auto">
              <a:xfrm>
                <a:off x="1269" y="1342"/>
                <a:ext cx="161" cy="154"/>
              </a:xfrm>
              <a:custGeom>
                <a:avLst/>
                <a:gdLst>
                  <a:gd name="T0" fmla="*/ 11 w 26"/>
                  <a:gd name="T1" fmla="*/ 24 h 25"/>
                  <a:gd name="T2" fmla="*/ 1 w 26"/>
                  <a:gd name="T3" fmla="*/ 11 h 25"/>
                  <a:gd name="T4" fmla="*/ 15 w 26"/>
                  <a:gd name="T5" fmla="*/ 0 h 25"/>
                  <a:gd name="T6" fmla="*/ 25 w 26"/>
                  <a:gd name="T7" fmla="*/ 14 h 25"/>
                  <a:gd name="T8" fmla="*/ 11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1" y="24"/>
                    </a:moveTo>
                    <a:cubicBezTo>
                      <a:pt x="5" y="23"/>
                      <a:pt x="0" y="17"/>
                      <a:pt x="1" y="11"/>
                    </a:cubicBezTo>
                    <a:cubicBezTo>
                      <a:pt x="2" y="4"/>
                      <a:pt x="8" y="0"/>
                      <a:pt x="15" y="0"/>
                    </a:cubicBezTo>
                    <a:cubicBezTo>
                      <a:pt x="21" y="1"/>
                      <a:pt x="26" y="7"/>
                      <a:pt x="25" y="14"/>
                    </a:cubicBezTo>
                    <a:cubicBezTo>
                      <a:pt x="24" y="20"/>
                      <a:pt x="18" y="25"/>
                      <a:pt x="1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Freeform 19"/>
              <p:cNvSpPr>
                <a:spLocks/>
              </p:cNvSpPr>
              <p:nvPr/>
            </p:nvSpPr>
            <p:spPr bwMode="auto">
              <a:xfrm>
                <a:off x="1306" y="1138"/>
                <a:ext cx="167" cy="160"/>
              </a:xfrm>
              <a:custGeom>
                <a:avLst/>
                <a:gdLst>
                  <a:gd name="T0" fmla="*/ 10 w 27"/>
                  <a:gd name="T1" fmla="*/ 25 h 26"/>
                  <a:gd name="T2" fmla="*/ 2 w 27"/>
                  <a:gd name="T3" fmla="*/ 10 h 26"/>
                  <a:gd name="T4" fmla="*/ 16 w 27"/>
                  <a:gd name="T5" fmla="*/ 2 h 26"/>
                  <a:gd name="T6" fmla="*/ 25 w 27"/>
                  <a:gd name="T7" fmla="*/ 16 h 26"/>
                  <a:gd name="T8" fmla="*/ 10 w 27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0" y="25"/>
                    </a:moveTo>
                    <a:cubicBezTo>
                      <a:pt x="4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6" y="2"/>
                    </a:cubicBezTo>
                    <a:cubicBezTo>
                      <a:pt x="23" y="3"/>
                      <a:pt x="27" y="10"/>
                      <a:pt x="25" y="16"/>
                    </a:cubicBezTo>
                    <a:cubicBezTo>
                      <a:pt x="23" y="23"/>
                      <a:pt x="17" y="26"/>
                      <a:pt x="1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Freeform 20"/>
              <p:cNvSpPr>
                <a:spLocks/>
              </p:cNvSpPr>
              <p:nvPr/>
            </p:nvSpPr>
            <p:spPr bwMode="auto">
              <a:xfrm>
                <a:off x="1368" y="946"/>
                <a:ext cx="167" cy="167"/>
              </a:xfrm>
              <a:custGeom>
                <a:avLst/>
                <a:gdLst>
                  <a:gd name="T0" fmla="*/ 9 w 27"/>
                  <a:gd name="T1" fmla="*/ 24 h 27"/>
                  <a:gd name="T2" fmla="*/ 3 w 27"/>
                  <a:gd name="T3" fmla="*/ 9 h 27"/>
                  <a:gd name="T4" fmla="*/ 18 w 27"/>
                  <a:gd name="T5" fmla="*/ 2 h 27"/>
                  <a:gd name="T6" fmla="*/ 25 w 27"/>
                  <a:gd name="T7" fmla="*/ 18 h 27"/>
                  <a:gd name="T8" fmla="*/ 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4"/>
                    </a:move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5" y="18"/>
                    </a:cubicBezTo>
                    <a:cubicBezTo>
                      <a:pt x="22" y="24"/>
                      <a:pt x="15" y="27"/>
                      <a:pt x="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Freeform 21"/>
              <p:cNvSpPr>
                <a:spLocks/>
              </p:cNvSpPr>
              <p:nvPr/>
            </p:nvSpPr>
            <p:spPr bwMode="auto">
              <a:xfrm>
                <a:off x="1461" y="760"/>
                <a:ext cx="167" cy="174"/>
              </a:xfrm>
              <a:custGeom>
                <a:avLst/>
                <a:gdLst>
                  <a:gd name="T0" fmla="*/ 7 w 27"/>
                  <a:gd name="T1" fmla="*/ 24 h 28"/>
                  <a:gd name="T2" fmla="*/ 3 w 27"/>
                  <a:gd name="T3" fmla="*/ 8 h 28"/>
                  <a:gd name="T4" fmla="*/ 19 w 27"/>
                  <a:gd name="T5" fmla="*/ 4 h 28"/>
                  <a:gd name="T6" fmla="*/ 24 w 27"/>
                  <a:gd name="T7" fmla="*/ 20 h 28"/>
                  <a:gd name="T8" fmla="*/ 7 w 2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7" y="24"/>
                    </a:move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4" y="0"/>
                      <a:pt x="19" y="4"/>
                    </a:cubicBezTo>
                    <a:cubicBezTo>
                      <a:pt x="25" y="7"/>
                      <a:pt x="27" y="14"/>
                      <a:pt x="24" y="20"/>
                    </a:cubicBezTo>
                    <a:cubicBezTo>
                      <a:pt x="20" y="26"/>
                      <a:pt x="13" y="28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" name="Freeform 22"/>
              <p:cNvSpPr>
                <a:spLocks/>
              </p:cNvSpPr>
              <p:nvPr/>
            </p:nvSpPr>
            <p:spPr bwMode="auto">
              <a:xfrm>
                <a:off x="1572" y="593"/>
                <a:ext cx="167" cy="167"/>
              </a:xfrm>
              <a:custGeom>
                <a:avLst/>
                <a:gdLst>
                  <a:gd name="T0" fmla="*/ 6 w 27"/>
                  <a:gd name="T1" fmla="*/ 23 h 27"/>
                  <a:gd name="T2" fmla="*/ 4 w 27"/>
                  <a:gd name="T3" fmla="*/ 7 h 27"/>
                  <a:gd name="T4" fmla="*/ 21 w 27"/>
                  <a:gd name="T5" fmla="*/ 4 h 27"/>
                  <a:gd name="T6" fmla="*/ 23 w 27"/>
                  <a:gd name="T7" fmla="*/ 21 h 27"/>
                  <a:gd name="T8" fmla="*/ 6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6" y="23"/>
                    </a:move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5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1" y="27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Freeform 23"/>
              <p:cNvSpPr>
                <a:spLocks/>
              </p:cNvSpPr>
              <p:nvPr/>
            </p:nvSpPr>
            <p:spPr bwMode="auto">
              <a:xfrm>
                <a:off x="1708" y="445"/>
                <a:ext cx="161" cy="161"/>
              </a:xfrm>
              <a:custGeom>
                <a:avLst/>
                <a:gdLst>
                  <a:gd name="T0" fmla="*/ 5 w 26"/>
                  <a:gd name="T1" fmla="*/ 22 h 26"/>
                  <a:gd name="T2" fmla="*/ 5 w 26"/>
                  <a:gd name="T3" fmla="*/ 5 h 26"/>
                  <a:gd name="T4" fmla="*/ 21 w 26"/>
                  <a:gd name="T5" fmla="*/ 5 h 26"/>
                  <a:gd name="T6" fmla="*/ 21 w 26"/>
                  <a:gd name="T7" fmla="*/ 22 h 26"/>
                  <a:gd name="T8" fmla="*/ 5 w 26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22"/>
                    </a:moveTo>
                    <a:cubicBezTo>
                      <a:pt x="0" y="17"/>
                      <a:pt x="0" y="9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9"/>
                      <a:pt x="26" y="17"/>
                      <a:pt x="21" y="22"/>
                    </a:cubicBezTo>
                    <a:cubicBezTo>
                      <a:pt x="17" y="26"/>
                      <a:pt x="9" y="26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" name="Freeform 24"/>
              <p:cNvSpPr>
                <a:spLocks/>
              </p:cNvSpPr>
              <p:nvPr/>
            </p:nvSpPr>
            <p:spPr bwMode="auto">
              <a:xfrm>
                <a:off x="1857" y="309"/>
                <a:ext cx="166" cy="167"/>
              </a:xfrm>
              <a:custGeom>
                <a:avLst/>
                <a:gdLst>
                  <a:gd name="T0" fmla="*/ 4 w 27"/>
                  <a:gd name="T1" fmla="*/ 21 h 27"/>
                  <a:gd name="T2" fmla="*/ 6 w 27"/>
                  <a:gd name="T3" fmla="*/ 4 h 27"/>
                  <a:gd name="T4" fmla="*/ 23 w 27"/>
                  <a:gd name="T5" fmla="*/ 6 h 27"/>
                  <a:gd name="T6" fmla="*/ 21 w 27"/>
                  <a:gd name="T7" fmla="*/ 23 h 27"/>
                  <a:gd name="T8" fmla="*/ 4 w 27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21"/>
                    </a:moveTo>
                    <a:cubicBezTo>
                      <a:pt x="0" y="16"/>
                      <a:pt x="1" y="8"/>
                      <a:pt x="6" y="4"/>
                    </a:cubicBezTo>
                    <a:cubicBezTo>
                      <a:pt x="12" y="0"/>
                      <a:pt x="19" y="1"/>
                      <a:pt x="23" y="6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" name="Freeform 25"/>
              <p:cNvSpPr>
                <a:spLocks/>
              </p:cNvSpPr>
              <p:nvPr/>
            </p:nvSpPr>
            <p:spPr bwMode="auto">
              <a:xfrm>
                <a:off x="2023" y="198"/>
                <a:ext cx="167" cy="167"/>
              </a:xfrm>
              <a:custGeom>
                <a:avLst/>
                <a:gdLst>
                  <a:gd name="T0" fmla="*/ 3 w 27"/>
                  <a:gd name="T1" fmla="*/ 19 h 27"/>
                  <a:gd name="T2" fmla="*/ 8 w 27"/>
                  <a:gd name="T3" fmla="*/ 3 h 27"/>
                  <a:gd name="T4" fmla="*/ 24 w 27"/>
                  <a:gd name="T5" fmla="*/ 8 h 27"/>
                  <a:gd name="T6" fmla="*/ 20 w 27"/>
                  <a:gd name="T7" fmla="*/ 24 h 27"/>
                  <a:gd name="T8" fmla="*/ 3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19"/>
                    </a:moveTo>
                    <a:cubicBezTo>
                      <a:pt x="0" y="14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8"/>
                    </a:cubicBez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" name="Freeform 26"/>
              <p:cNvSpPr>
                <a:spLocks/>
              </p:cNvSpPr>
              <p:nvPr/>
            </p:nvSpPr>
            <p:spPr bwMode="auto">
              <a:xfrm>
                <a:off x="2209" y="111"/>
                <a:ext cx="167" cy="167"/>
              </a:xfrm>
              <a:custGeom>
                <a:avLst/>
                <a:gdLst>
                  <a:gd name="T0" fmla="*/ 2 w 27"/>
                  <a:gd name="T1" fmla="*/ 18 h 27"/>
                  <a:gd name="T2" fmla="*/ 8 w 27"/>
                  <a:gd name="T3" fmla="*/ 2 h 27"/>
                  <a:gd name="T4" fmla="*/ 24 w 27"/>
                  <a:gd name="T5" fmla="*/ 8 h 27"/>
                  <a:gd name="T6" fmla="*/ 18 w 27"/>
                  <a:gd name="T7" fmla="*/ 24 h 27"/>
                  <a:gd name="T8" fmla="*/ 2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8"/>
                    </a:moveTo>
                    <a:cubicBezTo>
                      <a:pt x="0" y="12"/>
                      <a:pt x="2" y="5"/>
                      <a:pt x="8" y="2"/>
                    </a:cubicBezTo>
                    <a:cubicBezTo>
                      <a:pt x="15" y="0"/>
                      <a:pt x="22" y="2"/>
                      <a:pt x="24" y="8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" name="Freeform 27"/>
              <p:cNvSpPr>
                <a:spLocks/>
              </p:cNvSpPr>
              <p:nvPr/>
            </p:nvSpPr>
            <p:spPr bwMode="auto">
              <a:xfrm>
                <a:off x="2401" y="43"/>
                <a:ext cx="160" cy="167"/>
              </a:xfrm>
              <a:custGeom>
                <a:avLst/>
                <a:gdLst>
                  <a:gd name="T0" fmla="*/ 2 w 26"/>
                  <a:gd name="T1" fmla="*/ 17 h 27"/>
                  <a:gd name="T2" fmla="*/ 10 w 26"/>
                  <a:gd name="T3" fmla="*/ 2 h 27"/>
                  <a:gd name="T4" fmla="*/ 24 w 26"/>
                  <a:gd name="T5" fmla="*/ 10 h 27"/>
                  <a:gd name="T6" fmla="*/ 16 w 26"/>
                  <a:gd name="T7" fmla="*/ 25 h 27"/>
                  <a:gd name="T8" fmla="*/ 2 w 26"/>
                  <a:gd name="T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" y="17"/>
                    </a:move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4"/>
                      <a:pt x="24" y="10"/>
                    </a:cubicBezTo>
                    <a:cubicBezTo>
                      <a:pt x="26" y="17"/>
                      <a:pt x="22" y="23"/>
                      <a:pt x="16" y="25"/>
                    </a:cubicBezTo>
                    <a:cubicBezTo>
                      <a:pt x="10" y="27"/>
                      <a:pt x="3" y="23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Freeform 28"/>
              <p:cNvSpPr>
                <a:spLocks/>
              </p:cNvSpPr>
              <p:nvPr/>
            </p:nvSpPr>
            <p:spPr bwMode="auto">
              <a:xfrm>
                <a:off x="2599" y="6"/>
                <a:ext cx="160" cy="161"/>
              </a:xfrm>
              <a:custGeom>
                <a:avLst/>
                <a:gdLst>
                  <a:gd name="T0" fmla="*/ 1 w 26"/>
                  <a:gd name="T1" fmla="*/ 15 h 26"/>
                  <a:gd name="T2" fmla="*/ 11 w 26"/>
                  <a:gd name="T3" fmla="*/ 1 h 26"/>
                  <a:gd name="T4" fmla="*/ 25 w 26"/>
                  <a:gd name="T5" fmla="*/ 12 h 26"/>
                  <a:gd name="T6" fmla="*/ 15 w 26"/>
                  <a:gd name="T7" fmla="*/ 25 h 26"/>
                  <a:gd name="T8" fmla="*/ 1 w 2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" y="15"/>
                    </a:moveTo>
                    <a:cubicBezTo>
                      <a:pt x="0" y="8"/>
                      <a:pt x="5" y="2"/>
                      <a:pt x="11" y="1"/>
                    </a:cubicBezTo>
                    <a:cubicBezTo>
                      <a:pt x="18" y="0"/>
                      <a:pt x="24" y="5"/>
                      <a:pt x="25" y="12"/>
                    </a:cubicBezTo>
                    <a:cubicBezTo>
                      <a:pt x="26" y="18"/>
                      <a:pt x="21" y="24"/>
                      <a:pt x="15" y="25"/>
                    </a:cubicBezTo>
                    <a:cubicBezTo>
                      <a:pt x="8" y="26"/>
                      <a:pt x="2" y="2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" name="Oval 29"/>
              <p:cNvSpPr>
                <a:spLocks noChangeArrowheads="1"/>
              </p:cNvSpPr>
              <p:nvPr/>
            </p:nvSpPr>
            <p:spPr bwMode="auto">
              <a:xfrm>
                <a:off x="2809" y="0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" name="Freeform 30"/>
              <p:cNvSpPr>
                <a:spLocks/>
              </p:cNvSpPr>
              <p:nvPr/>
            </p:nvSpPr>
            <p:spPr bwMode="auto">
              <a:xfrm>
                <a:off x="3007" y="6"/>
                <a:ext cx="154" cy="161"/>
              </a:xfrm>
              <a:custGeom>
                <a:avLst/>
                <a:gdLst>
                  <a:gd name="T0" fmla="*/ 0 w 25"/>
                  <a:gd name="T1" fmla="*/ 12 h 26"/>
                  <a:gd name="T2" fmla="*/ 14 w 25"/>
                  <a:gd name="T3" fmla="*/ 1 h 26"/>
                  <a:gd name="T4" fmla="*/ 24 w 25"/>
                  <a:gd name="T5" fmla="*/ 15 h 26"/>
                  <a:gd name="T6" fmla="*/ 11 w 25"/>
                  <a:gd name="T7" fmla="*/ 25 h 26"/>
                  <a:gd name="T8" fmla="*/ 0 w 25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cubicBezTo>
                      <a:pt x="1" y="5"/>
                      <a:pt x="7" y="0"/>
                      <a:pt x="14" y="1"/>
                    </a:cubicBezTo>
                    <a:cubicBezTo>
                      <a:pt x="20" y="2"/>
                      <a:pt x="25" y="8"/>
                      <a:pt x="24" y="15"/>
                    </a:cubicBezTo>
                    <a:cubicBezTo>
                      <a:pt x="23" y="21"/>
                      <a:pt x="17" y="26"/>
                      <a:pt x="11" y="25"/>
                    </a:cubicBezTo>
                    <a:cubicBezTo>
                      <a:pt x="4" y="24"/>
                      <a:pt x="0" y="1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" name="Freeform 31"/>
              <p:cNvSpPr>
                <a:spLocks/>
              </p:cNvSpPr>
              <p:nvPr/>
            </p:nvSpPr>
            <p:spPr bwMode="auto">
              <a:xfrm>
                <a:off x="3198" y="43"/>
                <a:ext cx="167" cy="167"/>
              </a:xfrm>
              <a:custGeom>
                <a:avLst/>
                <a:gdLst>
                  <a:gd name="T0" fmla="*/ 2 w 27"/>
                  <a:gd name="T1" fmla="*/ 10 h 27"/>
                  <a:gd name="T2" fmla="*/ 16 w 27"/>
                  <a:gd name="T3" fmla="*/ 2 h 27"/>
                  <a:gd name="T4" fmla="*/ 25 w 27"/>
                  <a:gd name="T5" fmla="*/ 17 h 27"/>
                  <a:gd name="T6" fmla="*/ 10 w 27"/>
                  <a:gd name="T7" fmla="*/ 25 h 27"/>
                  <a:gd name="T8" fmla="*/ 2 w 27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0"/>
                    </a:moveTo>
                    <a:cubicBezTo>
                      <a:pt x="4" y="4"/>
                      <a:pt x="10" y="0"/>
                      <a:pt x="16" y="2"/>
                    </a:cubicBezTo>
                    <a:cubicBezTo>
                      <a:pt x="23" y="4"/>
                      <a:pt x="27" y="10"/>
                      <a:pt x="25" y="17"/>
                    </a:cubicBezTo>
                    <a:cubicBezTo>
                      <a:pt x="23" y="23"/>
                      <a:pt x="17" y="27"/>
                      <a:pt x="10" y="25"/>
                    </a:cubicBezTo>
                    <a:cubicBezTo>
                      <a:pt x="4" y="23"/>
                      <a:pt x="0" y="1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" name="Freeform 32"/>
              <p:cNvSpPr>
                <a:spLocks/>
              </p:cNvSpPr>
              <p:nvPr/>
            </p:nvSpPr>
            <p:spPr bwMode="auto">
              <a:xfrm>
                <a:off x="3390" y="111"/>
                <a:ext cx="167" cy="167"/>
              </a:xfrm>
              <a:custGeom>
                <a:avLst/>
                <a:gdLst>
                  <a:gd name="T0" fmla="*/ 2 w 27"/>
                  <a:gd name="T1" fmla="*/ 8 h 27"/>
                  <a:gd name="T2" fmla="*/ 18 w 27"/>
                  <a:gd name="T3" fmla="*/ 2 h 27"/>
                  <a:gd name="T4" fmla="*/ 24 w 27"/>
                  <a:gd name="T5" fmla="*/ 18 h 27"/>
                  <a:gd name="T6" fmla="*/ 9 w 27"/>
                  <a:gd name="T7" fmla="*/ 24 h 27"/>
                  <a:gd name="T8" fmla="*/ 2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8"/>
                    </a:moveTo>
                    <a:cubicBezTo>
                      <a:pt x="5" y="2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" name="Freeform 33"/>
              <p:cNvSpPr>
                <a:spLocks/>
              </p:cNvSpPr>
              <p:nvPr/>
            </p:nvSpPr>
            <p:spPr bwMode="auto">
              <a:xfrm>
                <a:off x="3569" y="198"/>
                <a:ext cx="167" cy="167"/>
              </a:xfrm>
              <a:custGeom>
                <a:avLst/>
                <a:gdLst>
                  <a:gd name="T0" fmla="*/ 3 w 27"/>
                  <a:gd name="T1" fmla="*/ 8 h 27"/>
                  <a:gd name="T2" fmla="*/ 20 w 27"/>
                  <a:gd name="T3" fmla="*/ 3 h 27"/>
                  <a:gd name="T4" fmla="*/ 24 w 27"/>
                  <a:gd name="T5" fmla="*/ 19 h 27"/>
                  <a:gd name="T6" fmla="*/ 8 w 27"/>
                  <a:gd name="T7" fmla="*/ 24 h 27"/>
                  <a:gd name="T8" fmla="*/ 3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8"/>
                    </a:move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4"/>
                      <a:pt x="24" y="19"/>
                    </a:cubicBez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" name="Freeform 34"/>
              <p:cNvSpPr>
                <a:spLocks/>
              </p:cNvSpPr>
              <p:nvPr/>
            </p:nvSpPr>
            <p:spPr bwMode="auto">
              <a:xfrm>
                <a:off x="3736" y="309"/>
                <a:ext cx="167" cy="167"/>
              </a:xfrm>
              <a:custGeom>
                <a:avLst/>
                <a:gdLst>
                  <a:gd name="T0" fmla="*/ 4 w 27"/>
                  <a:gd name="T1" fmla="*/ 6 h 27"/>
                  <a:gd name="T2" fmla="*/ 21 w 27"/>
                  <a:gd name="T3" fmla="*/ 4 h 27"/>
                  <a:gd name="T4" fmla="*/ 23 w 27"/>
                  <a:gd name="T5" fmla="*/ 21 h 27"/>
                  <a:gd name="T6" fmla="*/ 7 w 27"/>
                  <a:gd name="T7" fmla="*/ 23 h 27"/>
                  <a:gd name="T8" fmla="*/ 4 w 27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6"/>
                    </a:move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" name="Freeform 35"/>
              <p:cNvSpPr>
                <a:spLocks/>
              </p:cNvSpPr>
              <p:nvPr/>
            </p:nvSpPr>
            <p:spPr bwMode="auto">
              <a:xfrm>
                <a:off x="3891" y="445"/>
                <a:ext cx="161" cy="161"/>
              </a:xfrm>
              <a:custGeom>
                <a:avLst/>
                <a:gdLst>
                  <a:gd name="T0" fmla="*/ 5 w 26"/>
                  <a:gd name="T1" fmla="*/ 5 h 26"/>
                  <a:gd name="T2" fmla="*/ 22 w 26"/>
                  <a:gd name="T3" fmla="*/ 5 h 26"/>
                  <a:gd name="T4" fmla="*/ 22 w 26"/>
                  <a:gd name="T5" fmla="*/ 22 h 26"/>
                  <a:gd name="T6" fmla="*/ 5 w 26"/>
                  <a:gd name="T7" fmla="*/ 22 h 26"/>
                  <a:gd name="T8" fmla="*/ 5 w 26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5"/>
                    </a:moveTo>
                    <a:cubicBezTo>
                      <a:pt x="10" y="0"/>
                      <a:pt x="17" y="0"/>
                      <a:pt x="22" y="5"/>
                    </a:cubicBezTo>
                    <a:cubicBezTo>
                      <a:pt x="26" y="9"/>
                      <a:pt x="26" y="17"/>
                      <a:pt x="22" y="22"/>
                    </a:cubicBezTo>
                    <a:cubicBezTo>
                      <a:pt x="17" y="26"/>
                      <a:pt x="10" y="26"/>
                      <a:pt x="5" y="22"/>
                    </a:cubicBezTo>
                    <a:cubicBezTo>
                      <a:pt x="0" y="17"/>
                      <a:pt x="0" y="9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5" name="Freeform 36"/>
              <p:cNvSpPr>
                <a:spLocks/>
              </p:cNvSpPr>
              <p:nvPr/>
            </p:nvSpPr>
            <p:spPr bwMode="auto">
              <a:xfrm>
                <a:off x="4021" y="593"/>
                <a:ext cx="167" cy="167"/>
              </a:xfrm>
              <a:custGeom>
                <a:avLst/>
                <a:gdLst>
                  <a:gd name="T0" fmla="*/ 7 w 27"/>
                  <a:gd name="T1" fmla="*/ 4 h 27"/>
                  <a:gd name="T2" fmla="*/ 23 w 27"/>
                  <a:gd name="T3" fmla="*/ 7 h 27"/>
                  <a:gd name="T4" fmla="*/ 21 w 27"/>
                  <a:gd name="T5" fmla="*/ 23 h 27"/>
                  <a:gd name="T6" fmla="*/ 4 w 27"/>
                  <a:gd name="T7" fmla="*/ 21 h 27"/>
                  <a:gd name="T8" fmla="*/ 7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7" y="4"/>
                    </a:moveTo>
                    <a:cubicBezTo>
                      <a:pt x="12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6" name="Freeform 37"/>
              <p:cNvSpPr>
                <a:spLocks/>
              </p:cNvSpPr>
              <p:nvPr/>
            </p:nvSpPr>
            <p:spPr bwMode="auto">
              <a:xfrm>
                <a:off x="4132" y="760"/>
                <a:ext cx="173" cy="174"/>
              </a:xfrm>
              <a:custGeom>
                <a:avLst/>
                <a:gdLst>
                  <a:gd name="T0" fmla="*/ 8 w 28"/>
                  <a:gd name="T1" fmla="*/ 4 h 28"/>
                  <a:gd name="T2" fmla="*/ 24 w 28"/>
                  <a:gd name="T3" fmla="*/ 8 h 28"/>
                  <a:gd name="T4" fmla="*/ 20 w 28"/>
                  <a:gd name="T5" fmla="*/ 24 h 28"/>
                  <a:gd name="T6" fmla="*/ 4 w 28"/>
                  <a:gd name="T7" fmla="*/ 20 h 28"/>
                  <a:gd name="T8" fmla="*/ 8 w 2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8" y="4"/>
                    </a:moveTo>
                    <a:cubicBezTo>
                      <a:pt x="14" y="0"/>
                      <a:pt x="21" y="2"/>
                      <a:pt x="24" y="8"/>
                    </a:cubicBezTo>
                    <a:cubicBezTo>
                      <a:pt x="28" y="14"/>
                      <a:pt x="26" y="21"/>
                      <a:pt x="20" y="24"/>
                    </a:cubicBezTo>
                    <a:cubicBezTo>
                      <a:pt x="14" y="28"/>
                      <a:pt x="7" y="26"/>
                      <a:pt x="4" y="20"/>
                    </a:cubicBezTo>
                    <a:cubicBezTo>
                      <a:pt x="0" y="14"/>
                      <a:pt x="2" y="7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" name="Freeform 38"/>
              <p:cNvSpPr>
                <a:spLocks/>
              </p:cNvSpPr>
              <p:nvPr/>
            </p:nvSpPr>
            <p:spPr bwMode="auto">
              <a:xfrm>
                <a:off x="4225" y="946"/>
                <a:ext cx="167" cy="167"/>
              </a:xfrm>
              <a:custGeom>
                <a:avLst/>
                <a:gdLst>
                  <a:gd name="T0" fmla="*/ 9 w 27"/>
                  <a:gd name="T1" fmla="*/ 2 h 27"/>
                  <a:gd name="T2" fmla="*/ 24 w 27"/>
                  <a:gd name="T3" fmla="*/ 9 h 27"/>
                  <a:gd name="T4" fmla="*/ 18 w 27"/>
                  <a:gd name="T5" fmla="*/ 24 h 27"/>
                  <a:gd name="T6" fmla="*/ 2 w 27"/>
                  <a:gd name="T7" fmla="*/ 18 h 27"/>
                  <a:gd name="T8" fmla="*/ 9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"/>
                    </a:moveTo>
                    <a:cubicBezTo>
                      <a:pt x="15" y="0"/>
                      <a:pt x="22" y="3"/>
                      <a:pt x="24" y="9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39"/>
              <p:cNvSpPr>
                <a:spLocks/>
              </p:cNvSpPr>
              <p:nvPr/>
            </p:nvSpPr>
            <p:spPr bwMode="auto">
              <a:xfrm>
                <a:off x="4293" y="1138"/>
                <a:ext cx="161" cy="160"/>
              </a:xfrm>
              <a:custGeom>
                <a:avLst/>
                <a:gdLst>
                  <a:gd name="T0" fmla="*/ 10 w 26"/>
                  <a:gd name="T1" fmla="*/ 2 h 26"/>
                  <a:gd name="T2" fmla="*/ 24 w 26"/>
                  <a:gd name="T3" fmla="*/ 10 h 26"/>
                  <a:gd name="T4" fmla="*/ 16 w 26"/>
                  <a:gd name="T5" fmla="*/ 25 h 26"/>
                  <a:gd name="T6" fmla="*/ 1 w 26"/>
                  <a:gd name="T7" fmla="*/ 16 h 26"/>
                  <a:gd name="T8" fmla="*/ 10 w 26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0" y="2"/>
                    </a:moveTo>
                    <a:cubicBezTo>
                      <a:pt x="16" y="0"/>
                      <a:pt x="23" y="4"/>
                      <a:pt x="24" y="10"/>
                    </a:cubicBezTo>
                    <a:cubicBezTo>
                      <a:pt x="26" y="16"/>
                      <a:pt x="22" y="23"/>
                      <a:pt x="16" y="25"/>
                    </a:cubicBezTo>
                    <a:cubicBezTo>
                      <a:pt x="10" y="26"/>
                      <a:pt x="3" y="23"/>
                      <a:pt x="1" y="16"/>
                    </a:cubicBezTo>
                    <a:cubicBezTo>
                      <a:pt x="0" y="10"/>
                      <a:pt x="4" y="3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Freeform 40"/>
              <p:cNvSpPr>
                <a:spLocks/>
              </p:cNvSpPr>
              <p:nvPr/>
            </p:nvSpPr>
            <p:spPr bwMode="auto">
              <a:xfrm>
                <a:off x="4336" y="1342"/>
                <a:ext cx="155" cy="154"/>
              </a:xfrm>
              <a:custGeom>
                <a:avLst/>
                <a:gdLst>
                  <a:gd name="T0" fmla="*/ 11 w 25"/>
                  <a:gd name="T1" fmla="*/ 0 h 25"/>
                  <a:gd name="T2" fmla="*/ 24 w 25"/>
                  <a:gd name="T3" fmla="*/ 11 h 25"/>
                  <a:gd name="T4" fmla="*/ 14 w 25"/>
                  <a:gd name="T5" fmla="*/ 24 h 25"/>
                  <a:gd name="T6" fmla="*/ 1 w 25"/>
                  <a:gd name="T7" fmla="*/ 14 h 25"/>
                  <a:gd name="T8" fmla="*/ 11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1" y="0"/>
                    </a:moveTo>
                    <a:cubicBezTo>
                      <a:pt x="17" y="0"/>
                      <a:pt x="23" y="4"/>
                      <a:pt x="24" y="11"/>
                    </a:cubicBezTo>
                    <a:cubicBezTo>
                      <a:pt x="25" y="17"/>
                      <a:pt x="20" y="23"/>
                      <a:pt x="14" y="24"/>
                    </a:cubicBezTo>
                    <a:cubicBezTo>
                      <a:pt x="7" y="25"/>
                      <a:pt x="1" y="20"/>
                      <a:pt x="1" y="14"/>
                    </a:cubicBezTo>
                    <a:cubicBezTo>
                      <a:pt x="0" y="7"/>
                      <a:pt x="4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Oval 41"/>
              <p:cNvSpPr>
                <a:spLocks noChangeArrowheads="1"/>
              </p:cNvSpPr>
              <p:nvPr/>
            </p:nvSpPr>
            <p:spPr bwMode="auto">
              <a:xfrm>
                <a:off x="4355" y="1546"/>
                <a:ext cx="142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42"/>
              <p:cNvSpPr>
                <a:spLocks/>
              </p:cNvSpPr>
              <p:nvPr/>
            </p:nvSpPr>
            <p:spPr bwMode="auto">
              <a:xfrm>
                <a:off x="4336" y="1744"/>
                <a:ext cx="155" cy="154"/>
              </a:xfrm>
              <a:custGeom>
                <a:avLst/>
                <a:gdLst>
                  <a:gd name="T0" fmla="*/ 14 w 25"/>
                  <a:gd name="T1" fmla="*/ 1 h 25"/>
                  <a:gd name="T2" fmla="*/ 24 w 25"/>
                  <a:gd name="T3" fmla="*/ 14 h 25"/>
                  <a:gd name="T4" fmla="*/ 11 w 25"/>
                  <a:gd name="T5" fmla="*/ 24 h 25"/>
                  <a:gd name="T6" fmla="*/ 1 w 25"/>
                  <a:gd name="T7" fmla="*/ 11 h 25"/>
                  <a:gd name="T8" fmla="*/ 14 w 2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4" y="1"/>
                    </a:moveTo>
                    <a:cubicBezTo>
                      <a:pt x="20" y="2"/>
                      <a:pt x="25" y="7"/>
                      <a:pt x="24" y="14"/>
                    </a:cubicBezTo>
                    <a:cubicBezTo>
                      <a:pt x="23" y="21"/>
                      <a:pt x="17" y="25"/>
                      <a:pt x="11" y="24"/>
                    </a:cubicBezTo>
                    <a:cubicBezTo>
                      <a:pt x="4" y="23"/>
                      <a:pt x="0" y="17"/>
                      <a:pt x="1" y="11"/>
                    </a:cubicBezTo>
                    <a:cubicBezTo>
                      <a:pt x="1" y="4"/>
                      <a:pt x="7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43"/>
              <p:cNvSpPr>
                <a:spLocks/>
              </p:cNvSpPr>
              <p:nvPr/>
            </p:nvSpPr>
            <p:spPr bwMode="auto">
              <a:xfrm>
                <a:off x="4293" y="1935"/>
                <a:ext cx="161" cy="167"/>
              </a:xfrm>
              <a:custGeom>
                <a:avLst/>
                <a:gdLst>
                  <a:gd name="T0" fmla="*/ 16 w 26"/>
                  <a:gd name="T1" fmla="*/ 2 h 27"/>
                  <a:gd name="T2" fmla="*/ 24 w 26"/>
                  <a:gd name="T3" fmla="*/ 17 h 27"/>
                  <a:gd name="T4" fmla="*/ 10 w 26"/>
                  <a:gd name="T5" fmla="*/ 25 h 27"/>
                  <a:gd name="T6" fmla="*/ 1 w 26"/>
                  <a:gd name="T7" fmla="*/ 10 h 27"/>
                  <a:gd name="T8" fmla="*/ 16 w 2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6" y="2"/>
                    </a:moveTo>
                    <a:cubicBezTo>
                      <a:pt x="22" y="4"/>
                      <a:pt x="26" y="10"/>
                      <a:pt x="24" y="17"/>
                    </a:cubicBezTo>
                    <a:cubicBezTo>
                      <a:pt x="23" y="23"/>
                      <a:pt x="16" y="27"/>
                      <a:pt x="10" y="25"/>
                    </a:cubicBezTo>
                    <a:cubicBezTo>
                      <a:pt x="4" y="23"/>
                      <a:pt x="0" y="17"/>
                      <a:pt x="1" y="10"/>
                    </a:cubicBezTo>
                    <a:cubicBezTo>
                      <a:pt x="3" y="4"/>
                      <a:pt x="10" y="0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Freeform 44"/>
              <p:cNvSpPr>
                <a:spLocks/>
              </p:cNvSpPr>
              <p:nvPr/>
            </p:nvSpPr>
            <p:spPr bwMode="auto">
              <a:xfrm>
                <a:off x="4225" y="2127"/>
                <a:ext cx="167" cy="167"/>
              </a:xfrm>
              <a:custGeom>
                <a:avLst/>
                <a:gdLst>
                  <a:gd name="T0" fmla="*/ 18 w 27"/>
                  <a:gd name="T1" fmla="*/ 2 h 27"/>
                  <a:gd name="T2" fmla="*/ 24 w 27"/>
                  <a:gd name="T3" fmla="*/ 18 h 27"/>
                  <a:gd name="T4" fmla="*/ 9 w 27"/>
                  <a:gd name="T5" fmla="*/ 24 h 27"/>
                  <a:gd name="T6" fmla="*/ 2 w 27"/>
                  <a:gd name="T7" fmla="*/ 9 h 27"/>
                  <a:gd name="T8" fmla="*/ 18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"/>
                    </a:move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45"/>
              <p:cNvSpPr>
                <a:spLocks/>
              </p:cNvSpPr>
              <p:nvPr/>
            </p:nvSpPr>
            <p:spPr bwMode="auto">
              <a:xfrm>
                <a:off x="4132" y="2306"/>
                <a:ext cx="173" cy="167"/>
              </a:xfrm>
              <a:custGeom>
                <a:avLst/>
                <a:gdLst>
                  <a:gd name="T0" fmla="*/ 20 w 28"/>
                  <a:gd name="T1" fmla="*/ 3 h 27"/>
                  <a:gd name="T2" fmla="*/ 24 w 28"/>
                  <a:gd name="T3" fmla="*/ 20 h 27"/>
                  <a:gd name="T4" fmla="*/ 8 w 28"/>
                  <a:gd name="T5" fmla="*/ 24 h 27"/>
                  <a:gd name="T6" fmla="*/ 4 w 28"/>
                  <a:gd name="T7" fmla="*/ 8 h 27"/>
                  <a:gd name="T8" fmla="*/ 20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0" y="3"/>
                    </a:moveTo>
                    <a:cubicBezTo>
                      <a:pt x="26" y="7"/>
                      <a:pt x="28" y="14"/>
                      <a:pt x="24" y="20"/>
                    </a:cubicBezTo>
                    <a:cubicBezTo>
                      <a:pt x="21" y="25"/>
                      <a:pt x="14" y="27"/>
                      <a:pt x="8" y="24"/>
                    </a:cubicBezTo>
                    <a:cubicBezTo>
                      <a:pt x="2" y="21"/>
                      <a:pt x="0" y="14"/>
                      <a:pt x="4" y="8"/>
                    </a:cubicBezTo>
                    <a:cubicBezTo>
                      <a:pt x="7" y="2"/>
                      <a:pt x="1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46"/>
              <p:cNvSpPr>
                <a:spLocks/>
              </p:cNvSpPr>
              <p:nvPr/>
            </p:nvSpPr>
            <p:spPr bwMode="auto">
              <a:xfrm>
                <a:off x="4021" y="2473"/>
                <a:ext cx="167" cy="167"/>
              </a:xfrm>
              <a:custGeom>
                <a:avLst/>
                <a:gdLst>
                  <a:gd name="T0" fmla="*/ 21 w 27"/>
                  <a:gd name="T1" fmla="*/ 4 h 27"/>
                  <a:gd name="T2" fmla="*/ 23 w 27"/>
                  <a:gd name="T3" fmla="*/ 21 h 27"/>
                  <a:gd name="T4" fmla="*/ 7 w 27"/>
                  <a:gd name="T5" fmla="*/ 23 h 27"/>
                  <a:gd name="T6" fmla="*/ 4 w 27"/>
                  <a:gd name="T7" fmla="*/ 7 h 27"/>
                  <a:gd name="T8" fmla="*/ 21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4"/>
                    </a:move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47"/>
              <p:cNvSpPr>
                <a:spLocks/>
              </p:cNvSpPr>
              <p:nvPr/>
            </p:nvSpPr>
            <p:spPr bwMode="auto">
              <a:xfrm>
                <a:off x="3891" y="2628"/>
                <a:ext cx="161" cy="167"/>
              </a:xfrm>
              <a:custGeom>
                <a:avLst/>
                <a:gdLst>
                  <a:gd name="T0" fmla="*/ 22 w 26"/>
                  <a:gd name="T1" fmla="*/ 5 h 27"/>
                  <a:gd name="T2" fmla="*/ 22 w 26"/>
                  <a:gd name="T3" fmla="*/ 22 h 27"/>
                  <a:gd name="T4" fmla="*/ 5 w 26"/>
                  <a:gd name="T5" fmla="*/ 22 h 27"/>
                  <a:gd name="T6" fmla="*/ 5 w 26"/>
                  <a:gd name="T7" fmla="*/ 5 h 27"/>
                  <a:gd name="T8" fmla="*/ 22 w 2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2" y="5"/>
                    </a:moveTo>
                    <a:cubicBezTo>
                      <a:pt x="26" y="10"/>
                      <a:pt x="26" y="17"/>
                      <a:pt x="22" y="22"/>
                    </a:cubicBezTo>
                    <a:cubicBezTo>
                      <a:pt x="17" y="27"/>
                      <a:pt x="10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Freeform 48"/>
              <p:cNvSpPr>
                <a:spLocks/>
              </p:cNvSpPr>
              <p:nvPr/>
            </p:nvSpPr>
            <p:spPr bwMode="auto">
              <a:xfrm>
                <a:off x="3736" y="2764"/>
                <a:ext cx="167" cy="161"/>
              </a:xfrm>
              <a:custGeom>
                <a:avLst/>
                <a:gdLst>
                  <a:gd name="T0" fmla="*/ 23 w 27"/>
                  <a:gd name="T1" fmla="*/ 6 h 26"/>
                  <a:gd name="T2" fmla="*/ 21 w 27"/>
                  <a:gd name="T3" fmla="*/ 22 h 26"/>
                  <a:gd name="T4" fmla="*/ 4 w 27"/>
                  <a:gd name="T5" fmla="*/ 20 h 26"/>
                  <a:gd name="T6" fmla="*/ 7 w 27"/>
                  <a:gd name="T7" fmla="*/ 4 h 26"/>
                  <a:gd name="T8" fmla="*/ 23 w 27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6"/>
                    </a:moveTo>
                    <a:cubicBezTo>
                      <a:pt x="27" y="11"/>
                      <a:pt x="26" y="18"/>
                      <a:pt x="21" y="22"/>
                    </a:cubicBezTo>
                    <a:cubicBezTo>
                      <a:pt x="16" y="26"/>
                      <a:pt x="8" y="26"/>
                      <a:pt x="4" y="20"/>
                    </a:cubicBezTo>
                    <a:cubicBezTo>
                      <a:pt x="0" y="15"/>
                      <a:pt x="1" y="8"/>
                      <a:pt x="7" y="4"/>
                    </a:cubicBezTo>
                    <a:cubicBezTo>
                      <a:pt x="12" y="0"/>
                      <a:pt x="19" y="1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49"/>
              <p:cNvSpPr>
                <a:spLocks/>
              </p:cNvSpPr>
              <p:nvPr/>
            </p:nvSpPr>
            <p:spPr bwMode="auto">
              <a:xfrm>
                <a:off x="3569" y="2875"/>
                <a:ext cx="167" cy="167"/>
              </a:xfrm>
              <a:custGeom>
                <a:avLst/>
                <a:gdLst>
                  <a:gd name="T0" fmla="*/ 24 w 27"/>
                  <a:gd name="T1" fmla="*/ 7 h 27"/>
                  <a:gd name="T2" fmla="*/ 20 w 27"/>
                  <a:gd name="T3" fmla="*/ 24 h 27"/>
                  <a:gd name="T4" fmla="*/ 3 w 27"/>
                  <a:gd name="T5" fmla="*/ 19 h 27"/>
                  <a:gd name="T6" fmla="*/ 8 w 27"/>
                  <a:gd name="T7" fmla="*/ 3 h 27"/>
                  <a:gd name="T8" fmla="*/ 24 w 27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7"/>
                    </a:move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ubicBezTo>
                      <a:pt x="0" y="13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50"/>
              <p:cNvSpPr>
                <a:spLocks/>
              </p:cNvSpPr>
              <p:nvPr/>
            </p:nvSpPr>
            <p:spPr bwMode="auto">
              <a:xfrm>
                <a:off x="3390" y="2962"/>
                <a:ext cx="167" cy="167"/>
              </a:xfrm>
              <a:custGeom>
                <a:avLst/>
                <a:gdLst>
                  <a:gd name="T0" fmla="*/ 24 w 27"/>
                  <a:gd name="T1" fmla="*/ 9 h 27"/>
                  <a:gd name="T2" fmla="*/ 18 w 27"/>
                  <a:gd name="T3" fmla="*/ 25 h 27"/>
                  <a:gd name="T4" fmla="*/ 2 w 27"/>
                  <a:gd name="T5" fmla="*/ 18 h 27"/>
                  <a:gd name="T6" fmla="*/ 9 w 27"/>
                  <a:gd name="T7" fmla="*/ 3 h 27"/>
                  <a:gd name="T8" fmla="*/ 24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9"/>
                    </a:moveTo>
                    <a:cubicBezTo>
                      <a:pt x="27" y="15"/>
                      <a:pt x="24" y="22"/>
                      <a:pt x="18" y="25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3"/>
                    </a:cubicBezTo>
                    <a:cubicBezTo>
                      <a:pt x="15" y="0"/>
                      <a:pt x="22" y="3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51"/>
              <p:cNvSpPr>
                <a:spLocks/>
              </p:cNvSpPr>
              <p:nvPr/>
            </p:nvSpPr>
            <p:spPr bwMode="auto">
              <a:xfrm>
                <a:off x="3198" y="3030"/>
                <a:ext cx="167" cy="160"/>
              </a:xfrm>
              <a:custGeom>
                <a:avLst/>
                <a:gdLst>
                  <a:gd name="T0" fmla="*/ 25 w 27"/>
                  <a:gd name="T1" fmla="*/ 10 h 26"/>
                  <a:gd name="T2" fmla="*/ 16 w 27"/>
                  <a:gd name="T3" fmla="*/ 25 h 26"/>
                  <a:gd name="T4" fmla="*/ 2 w 27"/>
                  <a:gd name="T5" fmla="*/ 16 h 26"/>
                  <a:gd name="T6" fmla="*/ 10 w 27"/>
                  <a:gd name="T7" fmla="*/ 2 h 26"/>
                  <a:gd name="T8" fmla="*/ 25 w 27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5" y="10"/>
                    </a:moveTo>
                    <a:cubicBezTo>
                      <a:pt x="27" y="16"/>
                      <a:pt x="23" y="23"/>
                      <a:pt x="16" y="25"/>
                    </a:cubicBezTo>
                    <a:cubicBezTo>
                      <a:pt x="10" y="26"/>
                      <a:pt x="4" y="23"/>
                      <a:pt x="2" y="16"/>
                    </a:cubicBezTo>
                    <a:cubicBezTo>
                      <a:pt x="0" y="10"/>
                      <a:pt x="4" y="3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Freeform 52"/>
              <p:cNvSpPr>
                <a:spLocks/>
              </p:cNvSpPr>
              <p:nvPr/>
            </p:nvSpPr>
            <p:spPr bwMode="auto">
              <a:xfrm>
                <a:off x="3007" y="3073"/>
                <a:ext cx="154" cy="155"/>
              </a:xfrm>
              <a:custGeom>
                <a:avLst/>
                <a:gdLst>
                  <a:gd name="T0" fmla="*/ 24 w 25"/>
                  <a:gd name="T1" fmla="*/ 11 h 25"/>
                  <a:gd name="T2" fmla="*/ 14 w 25"/>
                  <a:gd name="T3" fmla="*/ 24 h 25"/>
                  <a:gd name="T4" fmla="*/ 0 w 25"/>
                  <a:gd name="T5" fmla="*/ 14 h 25"/>
                  <a:gd name="T6" fmla="*/ 11 w 25"/>
                  <a:gd name="T7" fmla="*/ 1 h 25"/>
                  <a:gd name="T8" fmla="*/ 24 w 25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4" y="11"/>
                    </a:moveTo>
                    <a:cubicBezTo>
                      <a:pt x="25" y="18"/>
                      <a:pt x="20" y="23"/>
                      <a:pt x="14" y="24"/>
                    </a:cubicBezTo>
                    <a:cubicBezTo>
                      <a:pt x="7" y="25"/>
                      <a:pt x="1" y="21"/>
                      <a:pt x="0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74" name="Text Placeholder 17"/>
          <p:cNvSpPr txBox="1">
            <a:spLocks/>
          </p:cNvSpPr>
          <p:nvPr/>
        </p:nvSpPr>
        <p:spPr>
          <a:xfrm>
            <a:off x="2851964" y="1635646"/>
            <a:ext cx="2224092" cy="162895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>
              <a:latin typeface="Calibri"/>
              <a:cs typeface="Calibri"/>
            </a:endParaRPr>
          </a:p>
          <a:p>
            <a:pPr algn="ctr"/>
            <a:r>
              <a:rPr lang="en-US" sz="3200" b="1" i="1" dirty="0" smtClean="0">
                <a:solidFill>
                  <a:srgbClr val="44A0B2"/>
                </a:solidFill>
                <a:latin typeface="Calibri"/>
                <a:cs typeface="Calibri"/>
              </a:rPr>
              <a:t>16.36m</a:t>
            </a:r>
            <a:endParaRPr lang="en-US" sz="3200" b="1" i="1" dirty="0">
              <a:solidFill>
                <a:srgbClr val="44A0B2"/>
              </a:solidFill>
              <a:latin typeface="Calibri"/>
              <a:cs typeface="Calibri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7121042" y="1707654"/>
            <a:ext cx="1388907" cy="1218140"/>
            <a:chOff x="5004188" y="535524"/>
            <a:chExt cx="3024366" cy="2596198"/>
          </a:xfrm>
        </p:grpSpPr>
        <p:sp>
          <p:nvSpPr>
            <p:cNvPr id="176" name="Content Placeholder 2"/>
            <p:cNvSpPr txBox="1">
              <a:spLocks/>
            </p:cNvSpPr>
            <p:nvPr/>
          </p:nvSpPr>
          <p:spPr>
            <a:xfrm>
              <a:off x="5004188" y="1614014"/>
              <a:ext cx="3024366" cy="39791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  <a:t/>
              </a:r>
              <a:br>
                <a:rPr lang="en-US" sz="2400" spc="-150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Aaux ProLight"/>
                </a:rPr>
              </a:br>
              <a:endParaRPr lang="en-US" sz="2400" spc="-150" dirty="0" smtClean="0">
                <a:solidFill>
                  <a:schemeClr val="accent1"/>
                </a:solidFill>
                <a:latin typeface="Arial Black" panose="020B0A04020102020204" pitchFamily="34" charset="0"/>
                <a:cs typeface="Aaux ProLight"/>
              </a:endParaRPr>
            </a:p>
            <a:p>
              <a:endParaRPr lang="en-US" dirty="0" smtClean="0">
                <a:latin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dirty="0" smtClean="0">
                <a:latin typeface="Calibri" panose="020F0502020204030204" pitchFamily="34" charset="0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828199" y="2325071"/>
              <a:ext cx="1450406" cy="579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endParaRPr lang="en-US" sz="14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8" name="Group 4"/>
            <p:cNvGrpSpPr>
              <a:grpSpLocks noChangeAspect="1"/>
            </p:cNvGrpSpPr>
            <p:nvPr/>
          </p:nvGrpSpPr>
          <p:grpSpPr bwMode="auto">
            <a:xfrm>
              <a:off x="5176202" y="535524"/>
              <a:ext cx="2596198" cy="2596198"/>
              <a:chOff x="1263" y="0"/>
              <a:chExt cx="3234" cy="3240"/>
            </a:xfrm>
            <a:solidFill>
              <a:schemeClr val="accent1"/>
            </a:solidFill>
          </p:grpSpPr>
          <p:sp>
            <p:nvSpPr>
              <p:cNvPr id="179" name="Oval 5"/>
              <p:cNvSpPr>
                <a:spLocks noChangeArrowheads="1"/>
              </p:cNvSpPr>
              <p:nvPr/>
            </p:nvSpPr>
            <p:spPr bwMode="auto">
              <a:xfrm>
                <a:off x="2809" y="3091"/>
                <a:ext cx="148" cy="1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6"/>
              <p:cNvSpPr>
                <a:spLocks/>
              </p:cNvSpPr>
              <p:nvPr/>
            </p:nvSpPr>
            <p:spPr bwMode="auto">
              <a:xfrm>
                <a:off x="2599" y="3073"/>
                <a:ext cx="160" cy="155"/>
              </a:xfrm>
              <a:custGeom>
                <a:avLst/>
                <a:gdLst>
                  <a:gd name="T0" fmla="*/ 25 w 26"/>
                  <a:gd name="T1" fmla="*/ 14 h 25"/>
                  <a:gd name="T2" fmla="*/ 11 w 26"/>
                  <a:gd name="T3" fmla="*/ 24 h 25"/>
                  <a:gd name="T4" fmla="*/ 1 w 26"/>
                  <a:gd name="T5" fmla="*/ 11 h 25"/>
                  <a:gd name="T6" fmla="*/ 15 w 26"/>
                  <a:gd name="T7" fmla="*/ 1 h 25"/>
                  <a:gd name="T8" fmla="*/ 25 w 26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5" y="14"/>
                    </a:moveTo>
                    <a:cubicBezTo>
                      <a:pt x="24" y="21"/>
                      <a:pt x="18" y="25"/>
                      <a:pt x="11" y="24"/>
                    </a:cubicBezTo>
                    <a:cubicBezTo>
                      <a:pt x="5" y="23"/>
                      <a:pt x="0" y="18"/>
                      <a:pt x="1" y="11"/>
                    </a:cubicBezTo>
                    <a:cubicBezTo>
                      <a:pt x="2" y="4"/>
                      <a:pt x="8" y="0"/>
                      <a:pt x="15" y="1"/>
                    </a:cubicBezTo>
                    <a:cubicBezTo>
                      <a:pt x="21" y="2"/>
                      <a:pt x="26" y="8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Freeform 7"/>
              <p:cNvSpPr>
                <a:spLocks/>
              </p:cNvSpPr>
              <p:nvPr/>
            </p:nvSpPr>
            <p:spPr bwMode="auto">
              <a:xfrm>
                <a:off x="2401" y="3030"/>
                <a:ext cx="160" cy="160"/>
              </a:xfrm>
              <a:custGeom>
                <a:avLst/>
                <a:gdLst>
                  <a:gd name="T0" fmla="*/ 24 w 26"/>
                  <a:gd name="T1" fmla="*/ 16 h 26"/>
                  <a:gd name="T2" fmla="*/ 10 w 26"/>
                  <a:gd name="T3" fmla="*/ 25 h 26"/>
                  <a:gd name="T4" fmla="*/ 2 w 26"/>
                  <a:gd name="T5" fmla="*/ 10 h 26"/>
                  <a:gd name="T6" fmla="*/ 16 w 26"/>
                  <a:gd name="T7" fmla="*/ 2 h 26"/>
                  <a:gd name="T8" fmla="*/ 24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16"/>
                    </a:moveTo>
                    <a:cubicBezTo>
                      <a:pt x="23" y="23"/>
                      <a:pt x="16" y="26"/>
                      <a:pt x="10" y="25"/>
                    </a:cubicBezTo>
                    <a:cubicBezTo>
                      <a:pt x="4" y="23"/>
                      <a:pt x="0" y="16"/>
                      <a:pt x="2" y="10"/>
                    </a:cubicBezTo>
                    <a:cubicBezTo>
                      <a:pt x="3" y="4"/>
                      <a:pt x="10" y="0"/>
                      <a:pt x="16" y="2"/>
                    </a:cubicBezTo>
                    <a:cubicBezTo>
                      <a:pt x="22" y="3"/>
                      <a:pt x="26" y="10"/>
                      <a:pt x="2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Freeform 8"/>
              <p:cNvSpPr>
                <a:spLocks/>
              </p:cNvSpPr>
              <p:nvPr/>
            </p:nvSpPr>
            <p:spPr bwMode="auto">
              <a:xfrm>
                <a:off x="2209" y="2962"/>
                <a:ext cx="167" cy="167"/>
              </a:xfrm>
              <a:custGeom>
                <a:avLst/>
                <a:gdLst>
                  <a:gd name="T0" fmla="*/ 24 w 27"/>
                  <a:gd name="T1" fmla="*/ 18 h 27"/>
                  <a:gd name="T2" fmla="*/ 8 w 27"/>
                  <a:gd name="T3" fmla="*/ 25 h 27"/>
                  <a:gd name="T4" fmla="*/ 2 w 27"/>
                  <a:gd name="T5" fmla="*/ 9 h 27"/>
                  <a:gd name="T6" fmla="*/ 18 w 27"/>
                  <a:gd name="T7" fmla="*/ 3 h 27"/>
                  <a:gd name="T8" fmla="*/ 24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8"/>
                    </a:moveTo>
                    <a:cubicBezTo>
                      <a:pt x="22" y="24"/>
                      <a:pt x="15" y="27"/>
                      <a:pt x="8" y="25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3"/>
                    </a:cubicBezTo>
                    <a:cubicBezTo>
                      <a:pt x="24" y="5"/>
                      <a:pt x="27" y="12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9"/>
              <p:cNvSpPr>
                <a:spLocks/>
              </p:cNvSpPr>
              <p:nvPr/>
            </p:nvSpPr>
            <p:spPr bwMode="auto">
              <a:xfrm>
                <a:off x="2023" y="2875"/>
                <a:ext cx="167" cy="167"/>
              </a:xfrm>
              <a:custGeom>
                <a:avLst/>
                <a:gdLst>
                  <a:gd name="T0" fmla="*/ 24 w 27"/>
                  <a:gd name="T1" fmla="*/ 19 h 27"/>
                  <a:gd name="T2" fmla="*/ 8 w 27"/>
                  <a:gd name="T3" fmla="*/ 24 h 27"/>
                  <a:gd name="T4" fmla="*/ 3 w 27"/>
                  <a:gd name="T5" fmla="*/ 7 h 27"/>
                  <a:gd name="T6" fmla="*/ 20 w 27"/>
                  <a:gd name="T7" fmla="*/ 3 h 27"/>
                  <a:gd name="T8" fmla="*/ 24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9"/>
                    </a:move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3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10"/>
              <p:cNvSpPr>
                <a:spLocks/>
              </p:cNvSpPr>
              <p:nvPr/>
            </p:nvSpPr>
            <p:spPr bwMode="auto">
              <a:xfrm>
                <a:off x="1857" y="2764"/>
                <a:ext cx="166" cy="161"/>
              </a:xfrm>
              <a:custGeom>
                <a:avLst/>
                <a:gdLst>
                  <a:gd name="T0" fmla="*/ 23 w 27"/>
                  <a:gd name="T1" fmla="*/ 20 h 26"/>
                  <a:gd name="T2" fmla="*/ 6 w 27"/>
                  <a:gd name="T3" fmla="*/ 22 h 26"/>
                  <a:gd name="T4" fmla="*/ 4 w 27"/>
                  <a:gd name="T5" fmla="*/ 6 h 26"/>
                  <a:gd name="T6" fmla="*/ 21 w 27"/>
                  <a:gd name="T7" fmla="*/ 4 h 26"/>
                  <a:gd name="T8" fmla="*/ 23 w 27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20"/>
                    </a:moveTo>
                    <a:cubicBezTo>
                      <a:pt x="19" y="26"/>
                      <a:pt x="12" y="26"/>
                      <a:pt x="6" y="22"/>
                    </a:cubicBezTo>
                    <a:cubicBezTo>
                      <a:pt x="1" y="18"/>
                      <a:pt x="0" y="11"/>
                      <a:pt x="4" y="6"/>
                    </a:cubicBez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5"/>
                      <a:pt x="2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Freeform 11"/>
              <p:cNvSpPr>
                <a:spLocks/>
              </p:cNvSpPr>
              <p:nvPr/>
            </p:nvSpPr>
            <p:spPr bwMode="auto">
              <a:xfrm>
                <a:off x="1708" y="2628"/>
                <a:ext cx="161" cy="167"/>
              </a:xfrm>
              <a:custGeom>
                <a:avLst/>
                <a:gdLst>
                  <a:gd name="T0" fmla="*/ 21 w 26"/>
                  <a:gd name="T1" fmla="*/ 22 h 27"/>
                  <a:gd name="T2" fmla="*/ 5 w 26"/>
                  <a:gd name="T3" fmla="*/ 22 h 27"/>
                  <a:gd name="T4" fmla="*/ 5 w 26"/>
                  <a:gd name="T5" fmla="*/ 5 h 27"/>
                  <a:gd name="T6" fmla="*/ 21 w 26"/>
                  <a:gd name="T7" fmla="*/ 5 h 27"/>
                  <a:gd name="T8" fmla="*/ 21 w 26"/>
                  <a:gd name="T9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1" y="22"/>
                    </a:moveTo>
                    <a:cubicBezTo>
                      <a:pt x="17" y="27"/>
                      <a:pt x="9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10"/>
                      <a:pt x="26" y="17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Freeform 12"/>
              <p:cNvSpPr>
                <a:spLocks/>
              </p:cNvSpPr>
              <p:nvPr/>
            </p:nvSpPr>
            <p:spPr bwMode="auto">
              <a:xfrm>
                <a:off x="1572" y="2473"/>
                <a:ext cx="167" cy="167"/>
              </a:xfrm>
              <a:custGeom>
                <a:avLst/>
                <a:gdLst>
                  <a:gd name="T0" fmla="*/ 21 w 27"/>
                  <a:gd name="T1" fmla="*/ 23 h 27"/>
                  <a:gd name="T2" fmla="*/ 4 w 27"/>
                  <a:gd name="T3" fmla="*/ 21 h 27"/>
                  <a:gd name="T4" fmla="*/ 6 w 27"/>
                  <a:gd name="T5" fmla="*/ 4 h 27"/>
                  <a:gd name="T6" fmla="*/ 23 w 27"/>
                  <a:gd name="T7" fmla="*/ 7 h 27"/>
                  <a:gd name="T8" fmla="*/ 21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23"/>
                    </a:moveTo>
                    <a:cubicBezTo>
                      <a:pt x="15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6" y="4"/>
                    </a:cubicBezTo>
                    <a:cubicBezTo>
                      <a:pt x="11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13"/>
              <p:cNvSpPr>
                <a:spLocks/>
              </p:cNvSpPr>
              <p:nvPr/>
            </p:nvSpPr>
            <p:spPr bwMode="auto">
              <a:xfrm>
                <a:off x="1461" y="2306"/>
                <a:ext cx="167" cy="167"/>
              </a:xfrm>
              <a:custGeom>
                <a:avLst/>
                <a:gdLst>
                  <a:gd name="T0" fmla="*/ 19 w 27"/>
                  <a:gd name="T1" fmla="*/ 24 h 27"/>
                  <a:gd name="T2" fmla="*/ 3 w 27"/>
                  <a:gd name="T3" fmla="*/ 20 h 27"/>
                  <a:gd name="T4" fmla="*/ 7 w 27"/>
                  <a:gd name="T5" fmla="*/ 3 h 27"/>
                  <a:gd name="T6" fmla="*/ 24 w 27"/>
                  <a:gd name="T7" fmla="*/ 8 h 27"/>
                  <a:gd name="T8" fmla="*/ 1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9" y="24"/>
                    </a:moveTo>
                    <a:cubicBezTo>
                      <a:pt x="14" y="27"/>
                      <a:pt x="6" y="25"/>
                      <a:pt x="3" y="20"/>
                    </a:cubicBezTo>
                    <a:cubicBezTo>
                      <a:pt x="0" y="14"/>
                      <a:pt x="2" y="7"/>
                      <a:pt x="7" y="3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27" y="14"/>
                      <a:pt x="25" y="21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14"/>
              <p:cNvSpPr>
                <a:spLocks/>
              </p:cNvSpPr>
              <p:nvPr/>
            </p:nvSpPr>
            <p:spPr bwMode="auto">
              <a:xfrm>
                <a:off x="1368" y="2127"/>
                <a:ext cx="167" cy="167"/>
              </a:xfrm>
              <a:custGeom>
                <a:avLst/>
                <a:gdLst>
                  <a:gd name="T0" fmla="*/ 18 w 27"/>
                  <a:gd name="T1" fmla="*/ 24 h 27"/>
                  <a:gd name="T2" fmla="*/ 3 w 27"/>
                  <a:gd name="T3" fmla="*/ 18 h 27"/>
                  <a:gd name="T4" fmla="*/ 9 w 27"/>
                  <a:gd name="T5" fmla="*/ 2 h 27"/>
                  <a:gd name="T6" fmla="*/ 25 w 27"/>
                  <a:gd name="T7" fmla="*/ 9 h 27"/>
                  <a:gd name="T8" fmla="*/ 18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4"/>
                    </a:moveTo>
                    <a:cubicBezTo>
                      <a:pt x="12" y="27"/>
                      <a:pt x="5" y="24"/>
                      <a:pt x="3" y="18"/>
                    </a:cubicBezTo>
                    <a:cubicBezTo>
                      <a:pt x="0" y="12"/>
                      <a:pt x="3" y="5"/>
                      <a:pt x="9" y="2"/>
                    </a:cubicBezTo>
                    <a:cubicBezTo>
                      <a:pt x="15" y="0"/>
                      <a:pt x="22" y="3"/>
                      <a:pt x="25" y="9"/>
                    </a:cubicBezTo>
                    <a:cubicBezTo>
                      <a:pt x="27" y="15"/>
                      <a:pt x="24" y="22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Freeform 15"/>
              <p:cNvSpPr>
                <a:spLocks/>
              </p:cNvSpPr>
              <p:nvPr/>
            </p:nvSpPr>
            <p:spPr bwMode="auto">
              <a:xfrm>
                <a:off x="1306" y="1935"/>
                <a:ext cx="167" cy="167"/>
              </a:xfrm>
              <a:custGeom>
                <a:avLst/>
                <a:gdLst>
                  <a:gd name="T0" fmla="*/ 16 w 27"/>
                  <a:gd name="T1" fmla="*/ 25 h 27"/>
                  <a:gd name="T2" fmla="*/ 2 w 27"/>
                  <a:gd name="T3" fmla="*/ 17 h 27"/>
                  <a:gd name="T4" fmla="*/ 10 w 27"/>
                  <a:gd name="T5" fmla="*/ 2 h 27"/>
                  <a:gd name="T6" fmla="*/ 25 w 27"/>
                  <a:gd name="T7" fmla="*/ 10 h 27"/>
                  <a:gd name="T8" fmla="*/ 16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6" y="25"/>
                    </a:moveTo>
                    <a:cubicBezTo>
                      <a:pt x="10" y="27"/>
                      <a:pt x="4" y="23"/>
                      <a:pt x="2" y="17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ubicBezTo>
                      <a:pt x="27" y="17"/>
                      <a:pt x="23" y="23"/>
                      <a:pt x="1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Freeform 16"/>
              <p:cNvSpPr>
                <a:spLocks/>
              </p:cNvSpPr>
              <p:nvPr/>
            </p:nvSpPr>
            <p:spPr bwMode="auto">
              <a:xfrm>
                <a:off x="1269" y="1744"/>
                <a:ext cx="161" cy="154"/>
              </a:xfrm>
              <a:custGeom>
                <a:avLst/>
                <a:gdLst>
                  <a:gd name="T0" fmla="*/ 15 w 26"/>
                  <a:gd name="T1" fmla="*/ 24 h 25"/>
                  <a:gd name="T2" fmla="*/ 1 w 26"/>
                  <a:gd name="T3" fmla="*/ 14 h 25"/>
                  <a:gd name="T4" fmla="*/ 11 w 26"/>
                  <a:gd name="T5" fmla="*/ 1 h 25"/>
                  <a:gd name="T6" fmla="*/ 25 w 26"/>
                  <a:gd name="T7" fmla="*/ 11 h 25"/>
                  <a:gd name="T8" fmla="*/ 15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5" y="24"/>
                    </a:moveTo>
                    <a:cubicBezTo>
                      <a:pt x="8" y="25"/>
                      <a:pt x="2" y="21"/>
                      <a:pt x="1" y="14"/>
                    </a:cubicBezTo>
                    <a:cubicBezTo>
                      <a:pt x="0" y="7"/>
                      <a:pt x="5" y="2"/>
                      <a:pt x="11" y="1"/>
                    </a:cubicBezTo>
                    <a:cubicBezTo>
                      <a:pt x="18" y="0"/>
                      <a:pt x="24" y="4"/>
                      <a:pt x="25" y="11"/>
                    </a:cubicBezTo>
                    <a:cubicBezTo>
                      <a:pt x="26" y="17"/>
                      <a:pt x="21" y="23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Oval 17"/>
              <p:cNvSpPr>
                <a:spLocks noChangeArrowheads="1"/>
              </p:cNvSpPr>
              <p:nvPr/>
            </p:nvSpPr>
            <p:spPr bwMode="auto">
              <a:xfrm>
                <a:off x="1263" y="1546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18"/>
              <p:cNvSpPr>
                <a:spLocks/>
              </p:cNvSpPr>
              <p:nvPr/>
            </p:nvSpPr>
            <p:spPr bwMode="auto">
              <a:xfrm>
                <a:off x="1269" y="1342"/>
                <a:ext cx="161" cy="154"/>
              </a:xfrm>
              <a:custGeom>
                <a:avLst/>
                <a:gdLst>
                  <a:gd name="T0" fmla="*/ 11 w 26"/>
                  <a:gd name="T1" fmla="*/ 24 h 25"/>
                  <a:gd name="T2" fmla="*/ 1 w 26"/>
                  <a:gd name="T3" fmla="*/ 11 h 25"/>
                  <a:gd name="T4" fmla="*/ 15 w 26"/>
                  <a:gd name="T5" fmla="*/ 0 h 25"/>
                  <a:gd name="T6" fmla="*/ 25 w 26"/>
                  <a:gd name="T7" fmla="*/ 14 h 25"/>
                  <a:gd name="T8" fmla="*/ 11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1" y="24"/>
                    </a:moveTo>
                    <a:cubicBezTo>
                      <a:pt x="5" y="23"/>
                      <a:pt x="0" y="17"/>
                      <a:pt x="1" y="11"/>
                    </a:cubicBezTo>
                    <a:cubicBezTo>
                      <a:pt x="2" y="4"/>
                      <a:pt x="8" y="0"/>
                      <a:pt x="15" y="0"/>
                    </a:cubicBezTo>
                    <a:cubicBezTo>
                      <a:pt x="21" y="1"/>
                      <a:pt x="26" y="7"/>
                      <a:pt x="25" y="14"/>
                    </a:cubicBezTo>
                    <a:cubicBezTo>
                      <a:pt x="24" y="20"/>
                      <a:pt x="18" y="25"/>
                      <a:pt x="1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19"/>
              <p:cNvSpPr>
                <a:spLocks/>
              </p:cNvSpPr>
              <p:nvPr/>
            </p:nvSpPr>
            <p:spPr bwMode="auto">
              <a:xfrm>
                <a:off x="1306" y="1138"/>
                <a:ext cx="167" cy="160"/>
              </a:xfrm>
              <a:custGeom>
                <a:avLst/>
                <a:gdLst>
                  <a:gd name="T0" fmla="*/ 10 w 27"/>
                  <a:gd name="T1" fmla="*/ 25 h 26"/>
                  <a:gd name="T2" fmla="*/ 2 w 27"/>
                  <a:gd name="T3" fmla="*/ 10 h 26"/>
                  <a:gd name="T4" fmla="*/ 16 w 27"/>
                  <a:gd name="T5" fmla="*/ 2 h 26"/>
                  <a:gd name="T6" fmla="*/ 25 w 27"/>
                  <a:gd name="T7" fmla="*/ 16 h 26"/>
                  <a:gd name="T8" fmla="*/ 10 w 27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0" y="25"/>
                    </a:moveTo>
                    <a:cubicBezTo>
                      <a:pt x="4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6" y="2"/>
                    </a:cubicBezTo>
                    <a:cubicBezTo>
                      <a:pt x="23" y="3"/>
                      <a:pt x="27" y="10"/>
                      <a:pt x="25" y="16"/>
                    </a:cubicBezTo>
                    <a:cubicBezTo>
                      <a:pt x="23" y="23"/>
                      <a:pt x="17" y="26"/>
                      <a:pt x="1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20"/>
              <p:cNvSpPr>
                <a:spLocks/>
              </p:cNvSpPr>
              <p:nvPr/>
            </p:nvSpPr>
            <p:spPr bwMode="auto">
              <a:xfrm>
                <a:off x="1368" y="946"/>
                <a:ext cx="167" cy="167"/>
              </a:xfrm>
              <a:custGeom>
                <a:avLst/>
                <a:gdLst>
                  <a:gd name="T0" fmla="*/ 9 w 27"/>
                  <a:gd name="T1" fmla="*/ 24 h 27"/>
                  <a:gd name="T2" fmla="*/ 3 w 27"/>
                  <a:gd name="T3" fmla="*/ 9 h 27"/>
                  <a:gd name="T4" fmla="*/ 18 w 27"/>
                  <a:gd name="T5" fmla="*/ 2 h 27"/>
                  <a:gd name="T6" fmla="*/ 25 w 27"/>
                  <a:gd name="T7" fmla="*/ 18 h 27"/>
                  <a:gd name="T8" fmla="*/ 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4"/>
                    </a:move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5" y="18"/>
                    </a:cubicBezTo>
                    <a:cubicBezTo>
                      <a:pt x="22" y="24"/>
                      <a:pt x="15" y="27"/>
                      <a:pt x="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21"/>
              <p:cNvSpPr>
                <a:spLocks/>
              </p:cNvSpPr>
              <p:nvPr/>
            </p:nvSpPr>
            <p:spPr bwMode="auto">
              <a:xfrm>
                <a:off x="1461" y="760"/>
                <a:ext cx="167" cy="174"/>
              </a:xfrm>
              <a:custGeom>
                <a:avLst/>
                <a:gdLst>
                  <a:gd name="T0" fmla="*/ 7 w 27"/>
                  <a:gd name="T1" fmla="*/ 24 h 28"/>
                  <a:gd name="T2" fmla="*/ 3 w 27"/>
                  <a:gd name="T3" fmla="*/ 8 h 28"/>
                  <a:gd name="T4" fmla="*/ 19 w 27"/>
                  <a:gd name="T5" fmla="*/ 4 h 28"/>
                  <a:gd name="T6" fmla="*/ 24 w 27"/>
                  <a:gd name="T7" fmla="*/ 20 h 28"/>
                  <a:gd name="T8" fmla="*/ 7 w 2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7" y="24"/>
                    </a:move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4" y="0"/>
                      <a:pt x="19" y="4"/>
                    </a:cubicBezTo>
                    <a:cubicBezTo>
                      <a:pt x="25" y="7"/>
                      <a:pt x="27" y="14"/>
                      <a:pt x="24" y="20"/>
                    </a:cubicBezTo>
                    <a:cubicBezTo>
                      <a:pt x="20" y="26"/>
                      <a:pt x="13" y="28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22"/>
              <p:cNvSpPr>
                <a:spLocks/>
              </p:cNvSpPr>
              <p:nvPr/>
            </p:nvSpPr>
            <p:spPr bwMode="auto">
              <a:xfrm>
                <a:off x="1572" y="593"/>
                <a:ext cx="167" cy="167"/>
              </a:xfrm>
              <a:custGeom>
                <a:avLst/>
                <a:gdLst>
                  <a:gd name="T0" fmla="*/ 6 w 27"/>
                  <a:gd name="T1" fmla="*/ 23 h 27"/>
                  <a:gd name="T2" fmla="*/ 4 w 27"/>
                  <a:gd name="T3" fmla="*/ 7 h 27"/>
                  <a:gd name="T4" fmla="*/ 21 w 27"/>
                  <a:gd name="T5" fmla="*/ 4 h 27"/>
                  <a:gd name="T6" fmla="*/ 23 w 27"/>
                  <a:gd name="T7" fmla="*/ 21 h 27"/>
                  <a:gd name="T8" fmla="*/ 6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6" y="23"/>
                    </a:move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5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1" y="27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23"/>
              <p:cNvSpPr>
                <a:spLocks/>
              </p:cNvSpPr>
              <p:nvPr/>
            </p:nvSpPr>
            <p:spPr bwMode="auto">
              <a:xfrm>
                <a:off x="1708" y="445"/>
                <a:ext cx="161" cy="161"/>
              </a:xfrm>
              <a:custGeom>
                <a:avLst/>
                <a:gdLst>
                  <a:gd name="T0" fmla="*/ 5 w 26"/>
                  <a:gd name="T1" fmla="*/ 22 h 26"/>
                  <a:gd name="T2" fmla="*/ 5 w 26"/>
                  <a:gd name="T3" fmla="*/ 5 h 26"/>
                  <a:gd name="T4" fmla="*/ 21 w 26"/>
                  <a:gd name="T5" fmla="*/ 5 h 26"/>
                  <a:gd name="T6" fmla="*/ 21 w 26"/>
                  <a:gd name="T7" fmla="*/ 22 h 26"/>
                  <a:gd name="T8" fmla="*/ 5 w 26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22"/>
                    </a:moveTo>
                    <a:cubicBezTo>
                      <a:pt x="0" y="17"/>
                      <a:pt x="0" y="9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9"/>
                      <a:pt x="26" y="17"/>
                      <a:pt x="21" y="22"/>
                    </a:cubicBezTo>
                    <a:cubicBezTo>
                      <a:pt x="17" y="26"/>
                      <a:pt x="9" y="26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24"/>
              <p:cNvSpPr>
                <a:spLocks/>
              </p:cNvSpPr>
              <p:nvPr/>
            </p:nvSpPr>
            <p:spPr bwMode="auto">
              <a:xfrm>
                <a:off x="1857" y="309"/>
                <a:ext cx="166" cy="167"/>
              </a:xfrm>
              <a:custGeom>
                <a:avLst/>
                <a:gdLst>
                  <a:gd name="T0" fmla="*/ 4 w 27"/>
                  <a:gd name="T1" fmla="*/ 21 h 27"/>
                  <a:gd name="T2" fmla="*/ 6 w 27"/>
                  <a:gd name="T3" fmla="*/ 4 h 27"/>
                  <a:gd name="T4" fmla="*/ 23 w 27"/>
                  <a:gd name="T5" fmla="*/ 6 h 27"/>
                  <a:gd name="T6" fmla="*/ 21 w 27"/>
                  <a:gd name="T7" fmla="*/ 23 h 27"/>
                  <a:gd name="T8" fmla="*/ 4 w 27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21"/>
                    </a:moveTo>
                    <a:cubicBezTo>
                      <a:pt x="0" y="16"/>
                      <a:pt x="1" y="8"/>
                      <a:pt x="6" y="4"/>
                    </a:cubicBezTo>
                    <a:cubicBezTo>
                      <a:pt x="12" y="0"/>
                      <a:pt x="19" y="1"/>
                      <a:pt x="23" y="6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Freeform 25"/>
              <p:cNvSpPr>
                <a:spLocks/>
              </p:cNvSpPr>
              <p:nvPr/>
            </p:nvSpPr>
            <p:spPr bwMode="auto">
              <a:xfrm>
                <a:off x="2023" y="198"/>
                <a:ext cx="167" cy="167"/>
              </a:xfrm>
              <a:custGeom>
                <a:avLst/>
                <a:gdLst>
                  <a:gd name="T0" fmla="*/ 3 w 27"/>
                  <a:gd name="T1" fmla="*/ 19 h 27"/>
                  <a:gd name="T2" fmla="*/ 8 w 27"/>
                  <a:gd name="T3" fmla="*/ 3 h 27"/>
                  <a:gd name="T4" fmla="*/ 24 w 27"/>
                  <a:gd name="T5" fmla="*/ 8 h 27"/>
                  <a:gd name="T6" fmla="*/ 20 w 27"/>
                  <a:gd name="T7" fmla="*/ 24 h 27"/>
                  <a:gd name="T8" fmla="*/ 3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19"/>
                    </a:moveTo>
                    <a:cubicBezTo>
                      <a:pt x="0" y="14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8"/>
                    </a:cubicBez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Freeform 26"/>
              <p:cNvSpPr>
                <a:spLocks/>
              </p:cNvSpPr>
              <p:nvPr/>
            </p:nvSpPr>
            <p:spPr bwMode="auto">
              <a:xfrm>
                <a:off x="2209" y="111"/>
                <a:ext cx="167" cy="167"/>
              </a:xfrm>
              <a:custGeom>
                <a:avLst/>
                <a:gdLst>
                  <a:gd name="T0" fmla="*/ 2 w 27"/>
                  <a:gd name="T1" fmla="*/ 18 h 27"/>
                  <a:gd name="T2" fmla="*/ 8 w 27"/>
                  <a:gd name="T3" fmla="*/ 2 h 27"/>
                  <a:gd name="T4" fmla="*/ 24 w 27"/>
                  <a:gd name="T5" fmla="*/ 8 h 27"/>
                  <a:gd name="T6" fmla="*/ 18 w 27"/>
                  <a:gd name="T7" fmla="*/ 24 h 27"/>
                  <a:gd name="T8" fmla="*/ 2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8"/>
                    </a:moveTo>
                    <a:cubicBezTo>
                      <a:pt x="0" y="12"/>
                      <a:pt x="2" y="5"/>
                      <a:pt x="8" y="2"/>
                    </a:cubicBezTo>
                    <a:cubicBezTo>
                      <a:pt x="15" y="0"/>
                      <a:pt x="22" y="2"/>
                      <a:pt x="24" y="8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27"/>
              <p:cNvSpPr>
                <a:spLocks/>
              </p:cNvSpPr>
              <p:nvPr/>
            </p:nvSpPr>
            <p:spPr bwMode="auto">
              <a:xfrm>
                <a:off x="2401" y="43"/>
                <a:ext cx="160" cy="167"/>
              </a:xfrm>
              <a:custGeom>
                <a:avLst/>
                <a:gdLst>
                  <a:gd name="T0" fmla="*/ 2 w 26"/>
                  <a:gd name="T1" fmla="*/ 17 h 27"/>
                  <a:gd name="T2" fmla="*/ 10 w 26"/>
                  <a:gd name="T3" fmla="*/ 2 h 27"/>
                  <a:gd name="T4" fmla="*/ 24 w 26"/>
                  <a:gd name="T5" fmla="*/ 10 h 27"/>
                  <a:gd name="T6" fmla="*/ 16 w 26"/>
                  <a:gd name="T7" fmla="*/ 25 h 27"/>
                  <a:gd name="T8" fmla="*/ 2 w 26"/>
                  <a:gd name="T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" y="17"/>
                    </a:move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4"/>
                      <a:pt x="24" y="10"/>
                    </a:cubicBezTo>
                    <a:cubicBezTo>
                      <a:pt x="26" y="17"/>
                      <a:pt x="22" y="23"/>
                      <a:pt x="16" y="25"/>
                    </a:cubicBezTo>
                    <a:cubicBezTo>
                      <a:pt x="10" y="27"/>
                      <a:pt x="3" y="23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28"/>
              <p:cNvSpPr>
                <a:spLocks/>
              </p:cNvSpPr>
              <p:nvPr/>
            </p:nvSpPr>
            <p:spPr bwMode="auto">
              <a:xfrm>
                <a:off x="2599" y="6"/>
                <a:ext cx="160" cy="161"/>
              </a:xfrm>
              <a:custGeom>
                <a:avLst/>
                <a:gdLst>
                  <a:gd name="T0" fmla="*/ 1 w 26"/>
                  <a:gd name="T1" fmla="*/ 15 h 26"/>
                  <a:gd name="T2" fmla="*/ 11 w 26"/>
                  <a:gd name="T3" fmla="*/ 1 h 26"/>
                  <a:gd name="T4" fmla="*/ 25 w 26"/>
                  <a:gd name="T5" fmla="*/ 12 h 26"/>
                  <a:gd name="T6" fmla="*/ 15 w 26"/>
                  <a:gd name="T7" fmla="*/ 25 h 26"/>
                  <a:gd name="T8" fmla="*/ 1 w 2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" y="15"/>
                    </a:moveTo>
                    <a:cubicBezTo>
                      <a:pt x="0" y="8"/>
                      <a:pt x="5" y="2"/>
                      <a:pt x="11" y="1"/>
                    </a:cubicBezTo>
                    <a:cubicBezTo>
                      <a:pt x="18" y="0"/>
                      <a:pt x="24" y="5"/>
                      <a:pt x="25" y="12"/>
                    </a:cubicBezTo>
                    <a:cubicBezTo>
                      <a:pt x="26" y="18"/>
                      <a:pt x="21" y="24"/>
                      <a:pt x="15" y="25"/>
                    </a:cubicBezTo>
                    <a:cubicBezTo>
                      <a:pt x="8" y="26"/>
                      <a:pt x="2" y="2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Oval 29"/>
              <p:cNvSpPr>
                <a:spLocks noChangeArrowheads="1"/>
              </p:cNvSpPr>
              <p:nvPr/>
            </p:nvSpPr>
            <p:spPr bwMode="auto">
              <a:xfrm>
                <a:off x="2809" y="0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30"/>
              <p:cNvSpPr>
                <a:spLocks/>
              </p:cNvSpPr>
              <p:nvPr/>
            </p:nvSpPr>
            <p:spPr bwMode="auto">
              <a:xfrm>
                <a:off x="3007" y="6"/>
                <a:ext cx="154" cy="161"/>
              </a:xfrm>
              <a:custGeom>
                <a:avLst/>
                <a:gdLst>
                  <a:gd name="T0" fmla="*/ 0 w 25"/>
                  <a:gd name="T1" fmla="*/ 12 h 26"/>
                  <a:gd name="T2" fmla="*/ 14 w 25"/>
                  <a:gd name="T3" fmla="*/ 1 h 26"/>
                  <a:gd name="T4" fmla="*/ 24 w 25"/>
                  <a:gd name="T5" fmla="*/ 15 h 26"/>
                  <a:gd name="T6" fmla="*/ 11 w 25"/>
                  <a:gd name="T7" fmla="*/ 25 h 26"/>
                  <a:gd name="T8" fmla="*/ 0 w 25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cubicBezTo>
                      <a:pt x="1" y="5"/>
                      <a:pt x="7" y="0"/>
                      <a:pt x="14" y="1"/>
                    </a:cubicBezTo>
                    <a:cubicBezTo>
                      <a:pt x="20" y="2"/>
                      <a:pt x="25" y="8"/>
                      <a:pt x="24" y="15"/>
                    </a:cubicBezTo>
                    <a:cubicBezTo>
                      <a:pt x="23" y="21"/>
                      <a:pt x="17" y="26"/>
                      <a:pt x="11" y="25"/>
                    </a:cubicBezTo>
                    <a:cubicBezTo>
                      <a:pt x="4" y="24"/>
                      <a:pt x="0" y="1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31"/>
              <p:cNvSpPr>
                <a:spLocks/>
              </p:cNvSpPr>
              <p:nvPr/>
            </p:nvSpPr>
            <p:spPr bwMode="auto">
              <a:xfrm>
                <a:off x="3198" y="43"/>
                <a:ext cx="167" cy="167"/>
              </a:xfrm>
              <a:custGeom>
                <a:avLst/>
                <a:gdLst>
                  <a:gd name="T0" fmla="*/ 2 w 27"/>
                  <a:gd name="T1" fmla="*/ 10 h 27"/>
                  <a:gd name="T2" fmla="*/ 16 w 27"/>
                  <a:gd name="T3" fmla="*/ 2 h 27"/>
                  <a:gd name="T4" fmla="*/ 25 w 27"/>
                  <a:gd name="T5" fmla="*/ 17 h 27"/>
                  <a:gd name="T6" fmla="*/ 10 w 27"/>
                  <a:gd name="T7" fmla="*/ 25 h 27"/>
                  <a:gd name="T8" fmla="*/ 2 w 27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0"/>
                    </a:moveTo>
                    <a:cubicBezTo>
                      <a:pt x="4" y="4"/>
                      <a:pt x="10" y="0"/>
                      <a:pt x="16" y="2"/>
                    </a:cubicBezTo>
                    <a:cubicBezTo>
                      <a:pt x="23" y="4"/>
                      <a:pt x="27" y="10"/>
                      <a:pt x="25" y="17"/>
                    </a:cubicBezTo>
                    <a:cubicBezTo>
                      <a:pt x="23" y="23"/>
                      <a:pt x="17" y="27"/>
                      <a:pt x="10" y="25"/>
                    </a:cubicBezTo>
                    <a:cubicBezTo>
                      <a:pt x="4" y="23"/>
                      <a:pt x="0" y="1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32"/>
              <p:cNvSpPr>
                <a:spLocks/>
              </p:cNvSpPr>
              <p:nvPr/>
            </p:nvSpPr>
            <p:spPr bwMode="auto">
              <a:xfrm>
                <a:off x="3390" y="111"/>
                <a:ext cx="167" cy="167"/>
              </a:xfrm>
              <a:custGeom>
                <a:avLst/>
                <a:gdLst>
                  <a:gd name="T0" fmla="*/ 2 w 27"/>
                  <a:gd name="T1" fmla="*/ 8 h 27"/>
                  <a:gd name="T2" fmla="*/ 18 w 27"/>
                  <a:gd name="T3" fmla="*/ 2 h 27"/>
                  <a:gd name="T4" fmla="*/ 24 w 27"/>
                  <a:gd name="T5" fmla="*/ 18 h 27"/>
                  <a:gd name="T6" fmla="*/ 9 w 27"/>
                  <a:gd name="T7" fmla="*/ 24 h 27"/>
                  <a:gd name="T8" fmla="*/ 2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8"/>
                    </a:moveTo>
                    <a:cubicBezTo>
                      <a:pt x="5" y="2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33"/>
              <p:cNvSpPr>
                <a:spLocks/>
              </p:cNvSpPr>
              <p:nvPr/>
            </p:nvSpPr>
            <p:spPr bwMode="auto">
              <a:xfrm>
                <a:off x="3569" y="198"/>
                <a:ext cx="167" cy="167"/>
              </a:xfrm>
              <a:custGeom>
                <a:avLst/>
                <a:gdLst>
                  <a:gd name="T0" fmla="*/ 3 w 27"/>
                  <a:gd name="T1" fmla="*/ 8 h 27"/>
                  <a:gd name="T2" fmla="*/ 20 w 27"/>
                  <a:gd name="T3" fmla="*/ 3 h 27"/>
                  <a:gd name="T4" fmla="*/ 24 w 27"/>
                  <a:gd name="T5" fmla="*/ 19 h 27"/>
                  <a:gd name="T6" fmla="*/ 8 w 27"/>
                  <a:gd name="T7" fmla="*/ 24 h 27"/>
                  <a:gd name="T8" fmla="*/ 3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8"/>
                    </a:move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4"/>
                      <a:pt x="24" y="19"/>
                    </a:cubicBez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34"/>
              <p:cNvSpPr>
                <a:spLocks/>
              </p:cNvSpPr>
              <p:nvPr/>
            </p:nvSpPr>
            <p:spPr bwMode="auto">
              <a:xfrm>
                <a:off x="3736" y="309"/>
                <a:ext cx="167" cy="167"/>
              </a:xfrm>
              <a:custGeom>
                <a:avLst/>
                <a:gdLst>
                  <a:gd name="T0" fmla="*/ 4 w 27"/>
                  <a:gd name="T1" fmla="*/ 6 h 27"/>
                  <a:gd name="T2" fmla="*/ 21 w 27"/>
                  <a:gd name="T3" fmla="*/ 4 h 27"/>
                  <a:gd name="T4" fmla="*/ 23 w 27"/>
                  <a:gd name="T5" fmla="*/ 21 h 27"/>
                  <a:gd name="T6" fmla="*/ 7 w 27"/>
                  <a:gd name="T7" fmla="*/ 23 h 27"/>
                  <a:gd name="T8" fmla="*/ 4 w 27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6"/>
                    </a:move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Freeform 35"/>
              <p:cNvSpPr>
                <a:spLocks/>
              </p:cNvSpPr>
              <p:nvPr/>
            </p:nvSpPr>
            <p:spPr bwMode="auto">
              <a:xfrm>
                <a:off x="3891" y="445"/>
                <a:ext cx="161" cy="161"/>
              </a:xfrm>
              <a:custGeom>
                <a:avLst/>
                <a:gdLst>
                  <a:gd name="T0" fmla="*/ 5 w 26"/>
                  <a:gd name="T1" fmla="*/ 5 h 26"/>
                  <a:gd name="T2" fmla="*/ 22 w 26"/>
                  <a:gd name="T3" fmla="*/ 5 h 26"/>
                  <a:gd name="T4" fmla="*/ 22 w 26"/>
                  <a:gd name="T5" fmla="*/ 22 h 26"/>
                  <a:gd name="T6" fmla="*/ 5 w 26"/>
                  <a:gd name="T7" fmla="*/ 22 h 26"/>
                  <a:gd name="T8" fmla="*/ 5 w 26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5"/>
                    </a:moveTo>
                    <a:cubicBezTo>
                      <a:pt x="10" y="0"/>
                      <a:pt x="17" y="0"/>
                      <a:pt x="22" y="5"/>
                    </a:cubicBezTo>
                    <a:cubicBezTo>
                      <a:pt x="26" y="9"/>
                      <a:pt x="26" y="17"/>
                      <a:pt x="22" y="22"/>
                    </a:cubicBezTo>
                    <a:cubicBezTo>
                      <a:pt x="17" y="26"/>
                      <a:pt x="10" y="26"/>
                      <a:pt x="5" y="22"/>
                    </a:cubicBezTo>
                    <a:cubicBezTo>
                      <a:pt x="0" y="17"/>
                      <a:pt x="0" y="9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Freeform 36"/>
              <p:cNvSpPr>
                <a:spLocks/>
              </p:cNvSpPr>
              <p:nvPr/>
            </p:nvSpPr>
            <p:spPr bwMode="auto">
              <a:xfrm>
                <a:off x="4021" y="593"/>
                <a:ext cx="167" cy="167"/>
              </a:xfrm>
              <a:custGeom>
                <a:avLst/>
                <a:gdLst>
                  <a:gd name="T0" fmla="*/ 7 w 27"/>
                  <a:gd name="T1" fmla="*/ 4 h 27"/>
                  <a:gd name="T2" fmla="*/ 23 w 27"/>
                  <a:gd name="T3" fmla="*/ 7 h 27"/>
                  <a:gd name="T4" fmla="*/ 21 w 27"/>
                  <a:gd name="T5" fmla="*/ 23 h 27"/>
                  <a:gd name="T6" fmla="*/ 4 w 27"/>
                  <a:gd name="T7" fmla="*/ 21 h 27"/>
                  <a:gd name="T8" fmla="*/ 7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7" y="4"/>
                    </a:moveTo>
                    <a:cubicBezTo>
                      <a:pt x="12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37"/>
              <p:cNvSpPr>
                <a:spLocks/>
              </p:cNvSpPr>
              <p:nvPr/>
            </p:nvSpPr>
            <p:spPr bwMode="auto">
              <a:xfrm>
                <a:off x="4132" y="760"/>
                <a:ext cx="173" cy="174"/>
              </a:xfrm>
              <a:custGeom>
                <a:avLst/>
                <a:gdLst>
                  <a:gd name="T0" fmla="*/ 8 w 28"/>
                  <a:gd name="T1" fmla="*/ 4 h 28"/>
                  <a:gd name="T2" fmla="*/ 24 w 28"/>
                  <a:gd name="T3" fmla="*/ 8 h 28"/>
                  <a:gd name="T4" fmla="*/ 20 w 28"/>
                  <a:gd name="T5" fmla="*/ 24 h 28"/>
                  <a:gd name="T6" fmla="*/ 4 w 28"/>
                  <a:gd name="T7" fmla="*/ 20 h 28"/>
                  <a:gd name="T8" fmla="*/ 8 w 2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8" y="4"/>
                    </a:moveTo>
                    <a:cubicBezTo>
                      <a:pt x="14" y="0"/>
                      <a:pt x="21" y="2"/>
                      <a:pt x="24" y="8"/>
                    </a:cubicBezTo>
                    <a:cubicBezTo>
                      <a:pt x="28" y="14"/>
                      <a:pt x="26" y="21"/>
                      <a:pt x="20" y="24"/>
                    </a:cubicBezTo>
                    <a:cubicBezTo>
                      <a:pt x="14" y="28"/>
                      <a:pt x="7" y="26"/>
                      <a:pt x="4" y="20"/>
                    </a:cubicBezTo>
                    <a:cubicBezTo>
                      <a:pt x="0" y="14"/>
                      <a:pt x="2" y="7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38"/>
              <p:cNvSpPr>
                <a:spLocks/>
              </p:cNvSpPr>
              <p:nvPr/>
            </p:nvSpPr>
            <p:spPr bwMode="auto">
              <a:xfrm>
                <a:off x="4225" y="946"/>
                <a:ext cx="167" cy="167"/>
              </a:xfrm>
              <a:custGeom>
                <a:avLst/>
                <a:gdLst>
                  <a:gd name="T0" fmla="*/ 9 w 27"/>
                  <a:gd name="T1" fmla="*/ 2 h 27"/>
                  <a:gd name="T2" fmla="*/ 24 w 27"/>
                  <a:gd name="T3" fmla="*/ 9 h 27"/>
                  <a:gd name="T4" fmla="*/ 18 w 27"/>
                  <a:gd name="T5" fmla="*/ 24 h 27"/>
                  <a:gd name="T6" fmla="*/ 2 w 27"/>
                  <a:gd name="T7" fmla="*/ 18 h 27"/>
                  <a:gd name="T8" fmla="*/ 9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"/>
                    </a:moveTo>
                    <a:cubicBezTo>
                      <a:pt x="15" y="0"/>
                      <a:pt x="22" y="3"/>
                      <a:pt x="24" y="9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39"/>
              <p:cNvSpPr>
                <a:spLocks/>
              </p:cNvSpPr>
              <p:nvPr/>
            </p:nvSpPr>
            <p:spPr bwMode="auto">
              <a:xfrm>
                <a:off x="4293" y="1138"/>
                <a:ext cx="161" cy="160"/>
              </a:xfrm>
              <a:custGeom>
                <a:avLst/>
                <a:gdLst>
                  <a:gd name="T0" fmla="*/ 10 w 26"/>
                  <a:gd name="T1" fmla="*/ 2 h 26"/>
                  <a:gd name="T2" fmla="*/ 24 w 26"/>
                  <a:gd name="T3" fmla="*/ 10 h 26"/>
                  <a:gd name="T4" fmla="*/ 16 w 26"/>
                  <a:gd name="T5" fmla="*/ 25 h 26"/>
                  <a:gd name="T6" fmla="*/ 1 w 26"/>
                  <a:gd name="T7" fmla="*/ 16 h 26"/>
                  <a:gd name="T8" fmla="*/ 10 w 26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0" y="2"/>
                    </a:moveTo>
                    <a:cubicBezTo>
                      <a:pt x="16" y="0"/>
                      <a:pt x="23" y="4"/>
                      <a:pt x="24" y="10"/>
                    </a:cubicBezTo>
                    <a:cubicBezTo>
                      <a:pt x="26" y="16"/>
                      <a:pt x="22" y="23"/>
                      <a:pt x="16" y="25"/>
                    </a:cubicBezTo>
                    <a:cubicBezTo>
                      <a:pt x="10" y="26"/>
                      <a:pt x="3" y="23"/>
                      <a:pt x="1" y="16"/>
                    </a:cubicBezTo>
                    <a:cubicBezTo>
                      <a:pt x="0" y="10"/>
                      <a:pt x="4" y="3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40"/>
              <p:cNvSpPr>
                <a:spLocks/>
              </p:cNvSpPr>
              <p:nvPr/>
            </p:nvSpPr>
            <p:spPr bwMode="auto">
              <a:xfrm>
                <a:off x="4336" y="1342"/>
                <a:ext cx="155" cy="154"/>
              </a:xfrm>
              <a:custGeom>
                <a:avLst/>
                <a:gdLst>
                  <a:gd name="T0" fmla="*/ 11 w 25"/>
                  <a:gd name="T1" fmla="*/ 0 h 25"/>
                  <a:gd name="T2" fmla="*/ 24 w 25"/>
                  <a:gd name="T3" fmla="*/ 11 h 25"/>
                  <a:gd name="T4" fmla="*/ 14 w 25"/>
                  <a:gd name="T5" fmla="*/ 24 h 25"/>
                  <a:gd name="T6" fmla="*/ 1 w 25"/>
                  <a:gd name="T7" fmla="*/ 14 h 25"/>
                  <a:gd name="T8" fmla="*/ 11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1" y="0"/>
                    </a:moveTo>
                    <a:cubicBezTo>
                      <a:pt x="17" y="0"/>
                      <a:pt x="23" y="4"/>
                      <a:pt x="24" y="11"/>
                    </a:cubicBezTo>
                    <a:cubicBezTo>
                      <a:pt x="25" y="17"/>
                      <a:pt x="20" y="23"/>
                      <a:pt x="14" y="24"/>
                    </a:cubicBezTo>
                    <a:cubicBezTo>
                      <a:pt x="7" y="25"/>
                      <a:pt x="1" y="20"/>
                      <a:pt x="1" y="14"/>
                    </a:cubicBezTo>
                    <a:cubicBezTo>
                      <a:pt x="0" y="7"/>
                      <a:pt x="4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Oval 41"/>
              <p:cNvSpPr>
                <a:spLocks noChangeArrowheads="1"/>
              </p:cNvSpPr>
              <p:nvPr/>
            </p:nvSpPr>
            <p:spPr bwMode="auto">
              <a:xfrm>
                <a:off x="4355" y="1546"/>
                <a:ext cx="142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42"/>
              <p:cNvSpPr>
                <a:spLocks/>
              </p:cNvSpPr>
              <p:nvPr/>
            </p:nvSpPr>
            <p:spPr bwMode="auto">
              <a:xfrm>
                <a:off x="4336" y="1744"/>
                <a:ext cx="155" cy="154"/>
              </a:xfrm>
              <a:custGeom>
                <a:avLst/>
                <a:gdLst>
                  <a:gd name="T0" fmla="*/ 14 w 25"/>
                  <a:gd name="T1" fmla="*/ 1 h 25"/>
                  <a:gd name="T2" fmla="*/ 24 w 25"/>
                  <a:gd name="T3" fmla="*/ 14 h 25"/>
                  <a:gd name="T4" fmla="*/ 11 w 25"/>
                  <a:gd name="T5" fmla="*/ 24 h 25"/>
                  <a:gd name="T6" fmla="*/ 1 w 25"/>
                  <a:gd name="T7" fmla="*/ 11 h 25"/>
                  <a:gd name="T8" fmla="*/ 14 w 2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4" y="1"/>
                    </a:moveTo>
                    <a:cubicBezTo>
                      <a:pt x="20" y="2"/>
                      <a:pt x="25" y="7"/>
                      <a:pt x="24" y="14"/>
                    </a:cubicBezTo>
                    <a:cubicBezTo>
                      <a:pt x="23" y="21"/>
                      <a:pt x="17" y="25"/>
                      <a:pt x="11" y="24"/>
                    </a:cubicBezTo>
                    <a:cubicBezTo>
                      <a:pt x="4" y="23"/>
                      <a:pt x="0" y="17"/>
                      <a:pt x="1" y="11"/>
                    </a:cubicBezTo>
                    <a:cubicBezTo>
                      <a:pt x="1" y="4"/>
                      <a:pt x="7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43"/>
              <p:cNvSpPr>
                <a:spLocks/>
              </p:cNvSpPr>
              <p:nvPr/>
            </p:nvSpPr>
            <p:spPr bwMode="auto">
              <a:xfrm>
                <a:off x="4293" y="1935"/>
                <a:ext cx="161" cy="167"/>
              </a:xfrm>
              <a:custGeom>
                <a:avLst/>
                <a:gdLst>
                  <a:gd name="T0" fmla="*/ 16 w 26"/>
                  <a:gd name="T1" fmla="*/ 2 h 27"/>
                  <a:gd name="T2" fmla="*/ 24 w 26"/>
                  <a:gd name="T3" fmla="*/ 17 h 27"/>
                  <a:gd name="T4" fmla="*/ 10 w 26"/>
                  <a:gd name="T5" fmla="*/ 25 h 27"/>
                  <a:gd name="T6" fmla="*/ 1 w 26"/>
                  <a:gd name="T7" fmla="*/ 10 h 27"/>
                  <a:gd name="T8" fmla="*/ 16 w 2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6" y="2"/>
                    </a:moveTo>
                    <a:cubicBezTo>
                      <a:pt x="22" y="4"/>
                      <a:pt x="26" y="10"/>
                      <a:pt x="24" y="17"/>
                    </a:cubicBezTo>
                    <a:cubicBezTo>
                      <a:pt x="23" y="23"/>
                      <a:pt x="16" y="27"/>
                      <a:pt x="10" y="25"/>
                    </a:cubicBezTo>
                    <a:cubicBezTo>
                      <a:pt x="4" y="23"/>
                      <a:pt x="0" y="17"/>
                      <a:pt x="1" y="10"/>
                    </a:cubicBezTo>
                    <a:cubicBezTo>
                      <a:pt x="3" y="4"/>
                      <a:pt x="10" y="0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44"/>
              <p:cNvSpPr>
                <a:spLocks/>
              </p:cNvSpPr>
              <p:nvPr/>
            </p:nvSpPr>
            <p:spPr bwMode="auto">
              <a:xfrm>
                <a:off x="4225" y="2127"/>
                <a:ext cx="167" cy="167"/>
              </a:xfrm>
              <a:custGeom>
                <a:avLst/>
                <a:gdLst>
                  <a:gd name="T0" fmla="*/ 18 w 27"/>
                  <a:gd name="T1" fmla="*/ 2 h 27"/>
                  <a:gd name="T2" fmla="*/ 24 w 27"/>
                  <a:gd name="T3" fmla="*/ 18 h 27"/>
                  <a:gd name="T4" fmla="*/ 9 w 27"/>
                  <a:gd name="T5" fmla="*/ 24 h 27"/>
                  <a:gd name="T6" fmla="*/ 2 w 27"/>
                  <a:gd name="T7" fmla="*/ 9 h 27"/>
                  <a:gd name="T8" fmla="*/ 18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"/>
                    </a:move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45"/>
              <p:cNvSpPr>
                <a:spLocks/>
              </p:cNvSpPr>
              <p:nvPr/>
            </p:nvSpPr>
            <p:spPr bwMode="auto">
              <a:xfrm>
                <a:off x="4132" y="2306"/>
                <a:ext cx="173" cy="167"/>
              </a:xfrm>
              <a:custGeom>
                <a:avLst/>
                <a:gdLst>
                  <a:gd name="T0" fmla="*/ 20 w 28"/>
                  <a:gd name="T1" fmla="*/ 3 h 27"/>
                  <a:gd name="T2" fmla="*/ 24 w 28"/>
                  <a:gd name="T3" fmla="*/ 20 h 27"/>
                  <a:gd name="T4" fmla="*/ 8 w 28"/>
                  <a:gd name="T5" fmla="*/ 24 h 27"/>
                  <a:gd name="T6" fmla="*/ 4 w 28"/>
                  <a:gd name="T7" fmla="*/ 8 h 27"/>
                  <a:gd name="T8" fmla="*/ 20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0" y="3"/>
                    </a:moveTo>
                    <a:cubicBezTo>
                      <a:pt x="26" y="7"/>
                      <a:pt x="28" y="14"/>
                      <a:pt x="24" y="20"/>
                    </a:cubicBezTo>
                    <a:cubicBezTo>
                      <a:pt x="21" y="25"/>
                      <a:pt x="14" y="27"/>
                      <a:pt x="8" y="24"/>
                    </a:cubicBezTo>
                    <a:cubicBezTo>
                      <a:pt x="2" y="21"/>
                      <a:pt x="0" y="14"/>
                      <a:pt x="4" y="8"/>
                    </a:cubicBezTo>
                    <a:cubicBezTo>
                      <a:pt x="7" y="2"/>
                      <a:pt x="1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46"/>
              <p:cNvSpPr>
                <a:spLocks/>
              </p:cNvSpPr>
              <p:nvPr/>
            </p:nvSpPr>
            <p:spPr bwMode="auto">
              <a:xfrm>
                <a:off x="4021" y="2473"/>
                <a:ext cx="167" cy="167"/>
              </a:xfrm>
              <a:custGeom>
                <a:avLst/>
                <a:gdLst>
                  <a:gd name="T0" fmla="*/ 21 w 27"/>
                  <a:gd name="T1" fmla="*/ 4 h 27"/>
                  <a:gd name="T2" fmla="*/ 23 w 27"/>
                  <a:gd name="T3" fmla="*/ 21 h 27"/>
                  <a:gd name="T4" fmla="*/ 7 w 27"/>
                  <a:gd name="T5" fmla="*/ 23 h 27"/>
                  <a:gd name="T6" fmla="*/ 4 w 27"/>
                  <a:gd name="T7" fmla="*/ 7 h 27"/>
                  <a:gd name="T8" fmla="*/ 21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4"/>
                    </a:move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Freeform 47"/>
              <p:cNvSpPr>
                <a:spLocks/>
              </p:cNvSpPr>
              <p:nvPr/>
            </p:nvSpPr>
            <p:spPr bwMode="auto">
              <a:xfrm>
                <a:off x="3891" y="2628"/>
                <a:ext cx="161" cy="167"/>
              </a:xfrm>
              <a:custGeom>
                <a:avLst/>
                <a:gdLst>
                  <a:gd name="T0" fmla="*/ 22 w 26"/>
                  <a:gd name="T1" fmla="*/ 5 h 27"/>
                  <a:gd name="T2" fmla="*/ 22 w 26"/>
                  <a:gd name="T3" fmla="*/ 22 h 27"/>
                  <a:gd name="T4" fmla="*/ 5 w 26"/>
                  <a:gd name="T5" fmla="*/ 22 h 27"/>
                  <a:gd name="T6" fmla="*/ 5 w 26"/>
                  <a:gd name="T7" fmla="*/ 5 h 27"/>
                  <a:gd name="T8" fmla="*/ 22 w 2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2" y="5"/>
                    </a:moveTo>
                    <a:cubicBezTo>
                      <a:pt x="26" y="10"/>
                      <a:pt x="26" y="17"/>
                      <a:pt x="22" y="22"/>
                    </a:cubicBezTo>
                    <a:cubicBezTo>
                      <a:pt x="17" y="27"/>
                      <a:pt x="10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48"/>
              <p:cNvSpPr>
                <a:spLocks/>
              </p:cNvSpPr>
              <p:nvPr/>
            </p:nvSpPr>
            <p:spPr bwMode="auto">
              <a:xfrm>
                <a:off x="3736" y="2764"/>
                <a:ext cx="167" cy="161"/>
              </a:xfrm>
              <a:custGeom>
                <a:avLst/>
                <a:gdLst>
                  <a:gd name="T0" fmla="*/ 23 w 27"/>
                  <a:gd name="T1" fmla="*/ 6 h 26"/>
                  <a:gd name="T2" fmla="*/ 21 w 27"/>
                  <a:gd name="T3" fmla="*/ 22 h 26"/>
                  <a:gd name="T4" fmla="*/ 4 w 27"/>
                  <a:gd name="T5" fmla="*/ 20 h 26"/>
                  <a:gd name="T6" fmla="*/ 7 w 27"/>
                  <a:gd name="T7" fmla="*/ 4 h 26"/>
                  <a:gd name="T8" fmla="*/ 23 w 27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6"/>
                    </a:moveTo>
                    <a:cubicBezTo>
                      <a:pt x="27" y="11"/>
                      <a:pt x="26" y="18"/>
                      <a:pt x="21" y="22"/>
                    </a:cubicBezTo>
                    <a:cubicBezTo>
                      <a:pt x="16" y="26"/>
                      <a:pt x="8" y="26"/>
                      <a:pt x="4" y="20"/>
                    </a:cubicBezTo>
                    <a:cubicBezTo>
                      <a:pt x="0" y="15"/>
                      <a:pt x="1" y="8"/>
                      <a:pt x="7" y="4"/>
                    </a:cubicBezTo>
                    <a:cubicBezTo>
                      <a:pt x="12" y="0"/>
                      <a:pt x="19" y="1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49"/>
              <p:cNvSpPr>
                <a:spLocks/>
              </p:cNvSpPr>
              <p:nvPr/>
            </p:nvSpPr>
            <p:spPr bwMode="auto">
              <a:xfrm>
                <a:off x="3569" y="2875"/>
                <a:ext cx="167" cy="167"/>
              </a:xfrm>
              <a:custGeom>
                <a:avLst/>
                <a:gdLst>
                  <a:gd name="T0" fmla="*/ 24 w 27"/>
                  <a:gd name="T1" fmla="*/ 7 h 27"/>
                  <a:gd name="T2" fmla="*/ 20 w 27"/>
                  <a:gd name="T3" fmla="*/ 24 h 27"/>
                  <a:gd name="T4" fmla="*/ 3 w 27"/>
                  <a:gd name="T5" fmla="*/ 19 h 27"/>
                  <a:gd name="T6" fmla="*/ 8 w 27"/>
                  <a:gd name="T7" fmla="*/ 3 h 27"/>
                  <a:gd name="T8" fmla="*/ 24 w 27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7"/>
                    </a:move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ubicBezTo>
                      <a:pt x="0" y="13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50"/>
              <p:cNvSpPr>
                <a:spLocks/>
              </p:cNvSpPr>
              <p:nvPr/>
            </p:nvSpPr>
            <p:spPr bwMode="auto">
              <a:xfrm>
                <a:off x="3390" y="2962"/>
                <a:ext cx="167" cy="167"/>
              </a:xfrm>
              <a:custGeom>
                <a:avLst/>
                <a:gdLst>
                  <a:gd name="T0" fmla="*/ 24 w 27"/>
                  <a:gd name="T1" fmla="*/ 9 h 27"/>
                  <a:gd name="T2" fmla="*/ 18 w 27"/>
                  <a:gd name="T3" fmla="*/ 25 h 27"/>
                  <a:gd name="T4" fmla="*/ 2 w 27"/>
                  <a:gd name="T5" fmla="*/ 18 h 27"/>
                  <a:gd name="T6" fmla="*/ 9 w 27"/>
                  <a:gd name="T7" fmla="*/ 3 h 27"/>
                  <a:gd name="T8" fmla="*/ 24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9"/>
                    </a:moveTo>
                    <a:cubicBezTo>
                      <a:pt x="27" y="15"/>
                      <a:pt x="24" y="22"/>
                      <a:pt x="18" y="25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3"/>
                    </a:cubicBezTo>
                    <a:cubicBezTo>
                      <a:pt x="15" y="0"/>
                      <a:pt x="22" y="3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51"/>
              <p:cNvSpPr>
                <a:spLocks/>
              </p:cNvSpPr>
              <p:nvPr/>
            </p:nvSpPr>
            <p:spPr bwMode="auto">
              <a:xfrm>
                <a:off x="3198" y="3030"/>
                <a:ext cx="167" cy="160"/>
              </a:xfrm>
              <a:custGeom>
                <a:avLst/>
                <a:gdLst>
                  <a:gd name="T0" fmla="*/ 25 w 27"/>
                  <a:gd name="T1" fmla="*/ 10 h 26"/>
                  <a:gd name="T2" fmla="*/ 16 w 27"/>
                  <a:gd name="T3" fmla="*/ 25 h 26"/>
                  <a:gd name="T4" fmla="*/ 2 w 27"/>
                  <a:gd name="T5" fmla="*/ 16 h 26"/>
                  <a:gd name="T6" fmla="*/ 10 w 27"/>
                  <a:gd name="T7" fmla="*/ 2 h 26"/>
                  <a:gd name="T8" fmla="*/ 25 w 27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5" y="10"/>
                    </a:moveTo>
                    <a:cubicBezTo>
                      <a:pt x="27" y="16"/>
                      <a:pt x="23" y="23"/>
                      <a:pt x="16" y="25"/>
                    </a:cubicBezTo>
                    <a:cubicBezTo>
                      <a:pt x="10" y="26"/>
                      <a:pt x="4" y="23"/>
                      <a:pt x="2" y="16"/>
                    </a:cubicBezTo>
                    <a:cubicBezTo>
                      <a:pt x="0" y="10"/>
                      <a:pt x="4" y="3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52"/>
              <p:cNvSpPr>
                <a:spLocks/>
              </p:cNvSpPr>
              <p:nvPr/>
            </p:nvSpPr>
            <p:spPr bwMode="auto">
              <a:xfrm>
                <a:off x="3007" y="3073"/>
                <a:ext cx="154" cy="155"/>
              </a:xfrm>
              <a:custGeom>
                <a:avLst/>
                <a:gdLst>
                  <a:gd name="T0" fmla="*/ 24 w 25"/>
                  <a:gd name="T1" fmla="*/ 11 h 25"/>
                  <a:gd name="T2" fmla="*/ 14 w 25"/>
                  <a:gd name="T3" fmla="*/ 24 h 25"/>
                  <a:gd name="T4" fmla="*/ 0 w 25"/>
                  <a:gd name="T5" fmla="*/ 14 h 25"/>
                  <a:gd name="T6" fmla="*/ 11 w 25"/>
                  <a:gd name="T7" fmla="*/ 1 h 25"/>
                  <a:gd name="T8" fmla="*/ 24 w 25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4" y="11"/>
                    </a:moveTo>
                    <a:cubicBezTo>
                      <a:pt x="25" y="18"/>
                      <a:pt x="20" y="23"/>
                      <a:pt x="14" y="24"/>
                    </a:cubicBezTo>
                    <a:cubicBezTo>
                      <a:pt x="7" y="25"/>
                      <a:pt x="1" y="21"/>
                      <a:pt x="0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29" name="Text Placeholder 17"/>
          <p:cNvSpPr txBox="1">
            <a:spLocks/>
          </p:cNvSpPr>
          <p:nvPr/>
        </p:nvSpPr>
        <p:spPr>
          <a:xfrm>
            <a:off x="7228746" y="1973868"/>
            <a:ext cx="1173499" cy="59788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ariable Bold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 smtClean="0">
                <a:solidFill>
                  <a:srgbClr val="44A0B2"/>
                </a:solidFill>
                <a:latin typeface="Calibri"/>
                <a:cs typeface="Calibri"/>
              </a:rPr>
              <a:t>5.6m</a:t>
            </a:r>
            <a:endParaRPr lang="en-US" sz="2800" b="1" i="1" dirty="0">
              <a:solidFill>
                <a:srgbClr val="44A0B2"/>
              </a:solidFill>
              <a:latin typeface="Calibri"/>
              <a:cs typeface="Calibri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191125" y="4685528"/>
            <a:ext cx="3952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2"/>
                </a:solidFill>
              </a:rPr>
              <a:t>Data based on the 12 titles where data is available for print, desktop &amp; mobile</a:t>
            </a:r>
            <a:endParaRPr lang="en-GB" sz="900" dirty="0">
              <a:solidFill>
                <a:schemeClr val="tx2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12161" y="492338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Source: NRS </a:t>
            </a:r>
            <a:r>
              <a:rPr lang="en-US" sz="800" dirty="0" smtClean="0">
                <a:solidFill>
                  <a:prstClr val="white"/>
                </a:solidFill>
              </a:rPr>
              <a:t>PADD  April 2015 – March 2016</a:t>
            </a:r>
            <a:endParaRPr lang="en-US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2659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gnetic v1">
  <a:themeElements>
    <a:clrScheme name="Custom 37">
      <a:dk1>
        <a:sysClr val="windowText" lastClr="000000"/>
      </a:dk1>
      <a:lt1>
        <a:sysClr val="window" lastClr="FFFFFF"/>
      </a:lt1>
      <a:dk2>
        <a:srgbClr val="09456A"/>
      </a:dk2>
      <a:lt2>
        <a:srgbClr val="EEECE1"/>
      </a:lt2>
      <a:accent1>
        <a:srgbClr val="E61D72"/>
      </a:accent1>
      <a:accent2>
        <a:srgbClr val="5FB1C2"/>
      </a:accent2>
      <a:accent3>
        <a:srgbClr val="341048"/>
      </a:accent3>
      <a:accent4>
        <a:srgbClr val="9073D5"/>
      </a:accent4>
      <a:accent5>
        <a:srgbClr val="4BACC6"/>
      </a:accent5>
      <a:accent6>
        <a:srgbClr val="022738"/>
      </a:accent6>
      <a:hlink>
        <a:srgbClr val="3794A6"/>
      </a:hlink>
      <a:folHlink>
        <a:srgbClr val="4A38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392</Words>
  <Application>Microsoft Macintosh PowerPoint</Application>
  <PresentationFormat>On-screen Show (16:9)</PresentationFormat>
  <Paragraphs>122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Magnetic v1</vt:lpstr>
      <vt:lpstr>NRS PADD April 2015 to March 2016 Audience reach snapshot</vt:lpstr>
      <vt:lpstr>TOP Growth titles – Monthly magazines </vt:lpstr>
      <vt:lpstr>TOP Growth titles – Monthly magazines </vt:lpstr>
      <vt:lpstr>Magazine media At a glance </vt:lpstr>
      <vt:lpstr>OVER 250 new Consumer Magazine Titles Launched in 2015 </vt:lpstr>
      <vt:lpstr>Magazine media monthly reach</vt:lpstr>
      <vt:lpstr>Year-on-year mobile growth (millions)</vt:lpstr>
      <vt:lpstr>Print &amp; Mobile Reach </vt:lpstr>
      <vt:lpstr>Platform Reach (millions)</vt:lpstr>
      <vt:lpstr>Monthly Reach By Audience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Magazine media At a glance</dc:title>
  <dc:creator>Lizzie Rankin</dc:creator>
  <cp:lastModifiedBy>Jo Tomlin</cp:lastModifiedBy>
  <cp:revision>16</cp:revision>
  <dcterms:created xsi:type="dcterms:W3CDTF">2016-06-06T08:54:50Z</dcterms:created>
  <dcterms:modified xsi:type="dcterms:W3CDTF">2016-06-06T13:39:32Z</dcterms:modified>
</cp:coreProperties>
</file>