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703" r:id="rId3"/>
  </p:sldMasterIdLst>
  <p:notesMasterIdLst>
    <p:notesMasterId r:id="rId12"/>
  </p:notesMasterIdLst>
  <p:handoutMasterIdLst>
    <p:handoutMasterId r:id="rId13"/>
  </p:handoutMasterIdLst>
  <p:sldIdLst>
    <p:sldId id="277" r:id="rId4"/>
    <p:sldId id="292" r:id="rId5"/>
    <p:sldId id="298" r:id="rId6"/>
    <p:sldId id="293" r:id="rId7"/>
    <p:sldId id="294" r:id="rId8"/>
    <p:sldId id="295" r:id="rId9"/>
    <p:sldId id="296" r:id="rId10"/>
    <p:sldId id="297" r:id="rId11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3" autoAdjust="0"/>
  </p:normalViewPr>
  <p:slideViewPr>
    <p:cSldViewPr snapToGrid="0">
      <p:cViewPr>
        <p:scale>
          <a:sx n="100" d="100"/>
          <a:sy n="100" d="100"/>
        </p:scale>
        <p:origin x="-51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7056-00B8-4CC6-8D54-45A35DDB478D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621" y="9377363"/>
            <a:ext cx="29208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5280-5273-4A31-B995-3319D4A91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426ED-63AF-4E94-8DDC-880053A1352D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CC6CA-BA3B-43C7-B196-F7163A11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FBA74-EB21-B146-A453-47F1040FE0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5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resenta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83607"/>
            <a:ext cx="9144000" cy="29598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83606"/>
            <a:ext cx="9144000" cy="2852738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alpha val="27000"/>
                </a:schemeClr>
              </a:gs>
              <a:gs pos="5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21836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83607"/>
            <a:ext cx="9144000" cy="2959894"/>
          </a:xfrm>
          <a:prstGeom prst="rect">
            <a:avLst/>
          </a:prstGeom>
          <a:gradFill>
            <a:gsLst>
              <a:gs pos="0">
                <a:schemeClr val="tx1">
                  <a:tint val="66000"/>
                  <a:satMod val="160000"/>
                  <a:alpha val="34000"/>
                </a:schemeClr>
              </a:gs>
              <a:gs pos="50000">
                <a:schemeClr val="tx1">
                  <a:tint val="44500"/>
                  <a:satMod val="160000"/>
                  <a:alpha val="17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 dirty="0">
              <a:solidFill>
                <a:srgbClr val="FFFFFF"/>
              </a:solidFill>
            </a:endParaRPr>
          </a:p>
        </p:txBody>
      </p:sp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439738" y="2799160"/>
            <a:ext cx="76200" cy="439340"/>
            <a:chOff x="539551" y="1325562"/>
            <a:chExt cx="144017" cy="301228"/>
          </a:xfrm>
        </p:grpSpPr>
        <p:cxnSp>
          <p:nvCxnSpPr>
            <p:cNvPr id="9" name="Connecteur droit 8"/>
            <p:cNvCxnSpPr/>
            <p:nvPr userDrawn="1"/>
          </p:nvCxnSpPr>
          <p:spPr>
            <a:xfrm rot="10800000">
              <a:off x="539551" y="1325562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 rot="10800000">
              <a:off x="539551" y="1425971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 userDrawn="1"/>
          </p:nvCxnSpPr>
          <p:spPr>
            <a:xfrm rot="10800000">
              <a:off x="539551" y="1526381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 rot="10800000">
              <a:off x="539551" y="1626790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700882" y="3021806"/>
            <a:ext cx="4645411" cy="314325"/>
          </a:xfrm>
        </p:spPr>
        <p:txBody>
          <a:bodyPr anchor="b"/>
          <a:lstStyle>
            <a:lvl1pPr>
              <a:lnSpc>
                <a:spcPts val="3399"/>
              </a:lnSpc>
              <a:defRPr sz="26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3597" y="3411989"/>
            <a:ext cx="4670071" cy="741627"/>
          </a:xfrm>
        </p:spPr>
        <p:txBody>
          <a:bodyPr/>
          <a:lstStyle>
            <a:lvl1pPr marL="0" indent="1587">
              <a:lnSpc>
                <a:spcPts val="2600"/>
              </a:lnSpc>
              <a:def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 style des sous-titres du masque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681" y="612421"/>
            <a:ext cx="4153319" cy="177990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2" descr="http://www.dubchamber.ie/images/member-deals-logos/kantar_media.gi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67" y="191607"/>
            <a:ext cx="4042834" cy="5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1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38" y="1749934"/>
            <a:ext cx="6511331" cy="821819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2601177" y="3254205"/>
            <a:ext cx="373536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000" kern="1200" cap="all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2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483" y="-1128"/>
            <a:ext cx="3459961" cy="48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2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hutterstock_173836940 greyscal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180" y="456441"/>
            <a:ext cx="4837820" cy="4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6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11"/>
          <a:stretch/>
        </p:blipFill>
        <p:spPr>
          <a:xfrm>
            <a:off x="0" y="1006764"/>
            <a:ext cx="5831840" cy="3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6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051" y="799201"/>
            <a:ext cx="7095950" cy="409443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6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220147318 gre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6" y="1104572"/>
            <a:ext cx="2525346" cy="37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5199"/>
            <a:ext cx="5998309" cy="4000377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37" t="21961" r="4828" b="9491"/>
          <a:stretch/>
        </p:blipFill>
        <p:spPr>
          <a:xfrm>
            <a:off x="-3783" y="1356062"/>
            <a:ext cx="3556608" cy="353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04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1"/>
          <a:stretch/>
        </p:blipFill>
        <p:spPr>
          <a:xfrm>
            <a:off x="3669694" y="1105434"/>
            <a:ext cx="5474306" cy="37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3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resenta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57550"/>
            <a:ext cx="9144000" cy="1885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57550"/>
            <a:ext cx="9144000" cy="1778794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alpha val="27000"/>
                </a:schemeClr>
              </a:gs>
              <a:gs pos="5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257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57550"/>
            <a:ext cx="9144000" cy="1885950"/>
          </a:xfrm>
          <a:prstGeom prst="rect">
            <a:avLst/>
          </a:prstGeom>
          <a:gradFill>
            <a:gsLst>
              <a:gs pos="0">
                <a:schemeClr val="tx1">
                  <a:tint val="66000"/>
                  <a:satMod val="160000"/>
                  <a:alpha val="34000"/>
                </a:schemeClr>
              </a:gs>
              <a:gs pos="50000">
                <a:schemeClr val="tx1">
                  <a:tint val="44500"/>
                  <a:satMod val="160000"/>
                  <a:alpha val="17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 dirty="0">
              <a:solidFill>
                <a:srgbClr val="FFFFFF"/>
              </a:solidFill>
            </a:endParaRPr>
          </a:p>
        </p:txBody>
      </p:sp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401638" y="1913335"/>
            <a:ext cx="76200" cy="439340"/>
            <a:chOff x="539551" y="1325562"/>
            <a:chExt cx="144017" cy="301228"/>
          </a:xfrm>
        </p:grpSpPr>
        <p:cxnSp>
          <p:nvCxnSpPr>
            <p:cNvPr id="9" name="Connecteur droit 8"/>
            <p:cNvCxnSpPr/>
            <p:nvPr userDrawn="1"/>
          </p:nvCxnSpPr>
          <p:spPr>
            <a:xfrm rot="10800000">
              <a:off x="539551" y="1325562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 rot="10800000">
              <a:off x="539551" y="1425971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 userDrawn="1"/>
          </p:nvCxnSpPr>
          <p:spPr>
            <a:xfrm rot="10800000">
              <a:off x="539551" y="1526381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 rot="10800000">
              <a:off x="539551" y="1626790"/>
              <a:ext cx="144017" cy="0"/>
            </a:xfrm>
            <a:prstGeom prst="line">
              <a:avLst/>
            </a:prstGeom>
            <a:ln w="28575">
              <a:solidFill>
                <a:srgbClr val="FF6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 descr="Cubes2.0002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7634415" y="1863208"/>
            <a:ext cx="923518" cy="2064773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4" name="Picture 21" descr="KM_TGI_RV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1" y="110729"/>
            <a:ext cx="2232025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662782" y="2143124"/>
            <a:ext cx="4645411" cy="314325"/>
          </a:xfrm>
        </p:spPr>
        <p:txBody>
          <a:bodyPr anchor="b"/>
          <a:lstStyle>
            <a:lvl1pPr>
              <a:lnSpc>
                <a:spcPts val="3399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5497" y="2533307"/>
            <a:ext cx="4670071" cy="741627"/>
          </a:xfrm>
        </p:spPr>
        <p:txBody>
          <a:bodyPr/>
          <a:lstStyle>
            <a:lvl1pPr marL="0" indent="1587">
              <a:lnSpc>
                <a:spcPts val="2600"/>
              </a:lnSpc>
              <a:def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20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46" y="68383"/>
            <a:ext cx="4561254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9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113186782 blu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4" y="40012"/>
            <a:ext cx="3228731" cy="485268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45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3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73" y="1586014"/>
            <a:ext cx="6511331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86904" y="1110292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855124" y="994249"/>
            <a:ext cx="1720856" cy="1717687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03709" y="1107651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3671929" y="991608"/>
            <a:ext cx="1720856" cy="1717687"/>
            <a:chOff x="769975" y="1149540"/>
            <a:chExt cx="1720856" cy="1717687"/>
          </a:xfrm>
        </p:grpSpPr>
        <p:sp>
          <p:nvSpPr>
            <p:cNvPr id="6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15498" y="1104977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6483718" y="988934"/>
            <a:ext cx="1720856" cy="1717687"/>
            <a:chOff x="769975" y="1149540"/>
            <a:chExt cx="1720856" cy="1717687"/>
          </a:xfrm>
        </p:grpSpPr>
        <p:sp>
          <p:nvSpPr>
            <p:cNvPr id="11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69416" y="2882675"/>
            <a:ext cx="2692285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8" name="Text Placeholder 166"/>
          <p:cNvSpPr>
            <a:spLocks noGrp="1"/>
          </p:cNvSpPr>
          <p:nvPr>
            <p:ph type="body" sz="quarter" idx="14"/>
          </p:nvPr>
        </p:nvSpPr>
        <p:spPr>
          <a:xfrm>
            <a:off x="3186221" y="2882675"/>
            <a:ext cx="2692285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Text Placeholder 166"/>
          <p:cNvSpPr>
            <a:spLocks noGrp="1"/>
          </p:cNvSpPr>
          <p:nvPr>
            <p:ph type="body" sz="quarter" idx="15"/>
          </p:nvPr>
        </p:nvSpPr>
        <p:spPr>
          <a:xfrm>
            <a:off x="5998010" y="2882675"/>
            <a:ext cx="2692285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 animBg="1"/>
      <p:bldP spid="116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icture boxes +x4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272" y="1845184"/>
            <a:ext cx="6511331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86261" y="1426629"/>
            <a:ext cx="1285889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669981" y="1337890"/>
            <a:ext cx="1518449" cy="1515653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495942" y="3041921"/>
            <a:ext cx="1866518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6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863173" y="1417104"/>
            <a:ext cx="1285889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70" name="Group 169"/>
          <p:cNvGrpSpPr/>
          <p:nvPr userDrawn="1"/>
        </p:nvGrpSpPr>
        <p:grpSpPr>
          <a:xfrm>
            <a:off x="2746893" y="1328365"/>
            <a:ext cx="1518449" cy="1515653"/>
            <a:chOff x="769975" y="1149540"/>
            <a:chExt cx="1720856" cy="1717687"/>
          </a:xfrm>
        </p:grpSpPr>
        <p:sp>
          <p:nvSpPr>
            <p:cNvPr id="172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78807" y="1409539"/>
            <a:ext cx="1285889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22" name="Group 221"/>
          <p:cNvGrpSpPr/>
          <p:nvPr userDrawn="1"/>
        </p:nvGrpSpPr>
        <p:grpSpPr>
          <a:xfrm>
            <a:off x="4762527" y="1320800"/>
            <a:ext cx="1518449" cy="1515653"/>
            <a:chOff x="769975" y="1149540"/>
            <a:chExt cx="1720856" cy="1717687"/>
          </a:xfrm>
        </p:grpSpPr>
        <p:sp>
          <p:nvSpPr>
            <p:cNvPr id="223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955981" y="1400014"/>
            <a:ext cx="1285889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73" name="Group 272"/>
          <p:cNvGrpSpPr/>
          <p:nvPr userDrawn="1"/>
        </p:nvGrpSpPr>
        <p:grpSpPr>
          <a:xfrm>
            <a:off x="6839701" y="1311275"/>
            <a:ext cx="1518449" cy="1515653"/>
            <a:chOff x="769975" y="1149540"/>
            <a:chExt cx="1720856" cy="1717687"/>
          </a:xfrm>
        </p:grpSpPr>
        <p:sp>
          <p:nvSpPr>
            <p:cNvPr id="274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3" name="Text Placeholder 166"/>
          <p:cNvSpPr>
            <a:spLocks noGrp="1"/>
          </p:cNvSpPr>
          <p:nvPr>
            <p:ph type="body" sz="quarter" idx="19"/>
          </p:nvPr>
        </p:nvSpPr>
        <p:spPr>
          <a:xfrm>
            <a:off x="2572856" y="3041921"/>
            <a:ext cx="1866518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4" name="Text Placeholder 166"/>
          <p:cNvSpPr>
            <a:spLocks noGrp="1"/>
          </p:cNvSpPr>
          <p:nvPr>
            <p:ph type="body" sz="quarter" idx="20"/>
          </p:nvPr>
        </p:nvSpPr>
        <p:spPr>
          <a:xfrm>
            <a:off x="4588486" y="3041921"/>
            <a:ext cx="1866518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5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6665660" y="3041921"/>
            <a:ext cx="1866518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326" name="Picture 3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327" name="Straight Connector 326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1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6" grpId="0" animBg="1"/>
      <p:bldP spid="221" grpId="0" animBg="1"/>
      <p:bldP spid="272" grpId="0" animBg="1"/>
      <p:bldP spid="3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5 picture boxes +x5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7184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413492" y="1251370"/>
            <a:ext cx="1364597" cy="1362084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35060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53841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24" name="Group 323"/>
          <p:cNvGrpSpPr/>
          <p:nvPr userDrawn="1"/>
        </p:nvGrpSpPr>
        <p:grpSpPr>
          <a:xfrm>
            <a:off x="2160149" y="1254527"/>
            <a:ext cx="1364597" cy="1362084"/>
            <a:chOff x="769975" y="1149540"/>
            <a:chExt cx="1720856" cy="1717687"/>
          </a:xfrm>
        </p:grpSpPr>
        <p:sp>
          <p:nvSpPr>
            <p:cNvPr id="32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990626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75" name="Group 374"/>
          <p:cNvGrpSpPr/>
          <p:nvPr userDrawn="1"/>
        </p:nvGrpSpPr>
        <p:grpSpPr>
          <a:xfrm>
            <a:off x="3896934" y="1254191"/>
            <a:ext cx="1364597" cy="1362084"/>
            <a:chOff x="769975" y="1149540"/>
            <a:chExt cx="1720856" cy="1717687"/>
          </a:xfrm>
        </p:grpSpPr>
        <p:sp>
          <p:nvSpPr>
            <p:cNvPr id="376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734236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26" name="Group 425"/>
          <p:cNvGrpSpPr/>
          <p:nvPr userDrawn="1"/>
        </p:nvGrpSpPr>
        <p:grpSpPr>
          <a:xfrm>
            <a:off x="5640544" y="1257348"/>
            <a:ext cx="1364597" cy="1362084"/>
            <a:chOff x="769975" y="1149540"/>
            <a:chExt cx="1720856" cy="1717687"/>
          </a:xfrm>
        </p:grpSpPr>
        <p:sp>
          <p:nvSpPr>
            <p:cNvPr id="42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68444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80" name="Group 479"/>
          <p:cNvGrpSpPr/>
          <p:nvPr userDrawn="1"/>
        </p:nvGrpSpPr>
        <p:grpSpPr>
          <a:xfrm>
            <a:off x="7374746" y="1253273"/>
            <a:ext cx="1364597" cy="1362084"/>
            <a:chOff x="769975" y="1149540"/>
            <a:chExt cx="1720856" cy="1717687"/>
          </a:xfrm>
        </p:grpSpPr>
        <p:sp>
          <p:nvSpPr>
            <p:cNvPr id="481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1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2075375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2" name="Text Placeholder 166"/>
          <p:cNvSpPr>
            <a:spLocks noGrp="1"/>
          </p:cNvSpPr>
          <p:nvPr>
            <p:ph type="body" sz="quarter" idx="22"/>
          </p:nvPr>
        </p:nvSpPr>
        <p:spPr>
          <a:xfrm>
            <a:off x="3815690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3" name="Text Placeholder 166"/>
          <p:cNvSpPr>
            <a:spLocks noGrp="1"/>
          </p:cNvSpPr>
          <p:nvPr>
            <p:ph type="body" sz="quarter" idx="23"/>
          </p:nvPr>
        </p:nvSpPr>
        <p:spPr>
          <a:xfrm>
            <a:off x="5556005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4" name="Text Placeholder 166"/>
          <p:cNvSpPr>
            <a:spLocks noGrp="1"/>
          </p:cNvSpPr>
          <p:nvPr>
            <p:ph type="body" sz="quarter" idx="24"/>
          </p:nvPr>
        </p:nvSpPr>
        <p:spPr>
          <a:xfrm>
            <a:off x="7296314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1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3" grpId="0" animBg="1"/>
      <p:bldP spid="374" grpId="0" animBg="1"/>
      <p:bldP spid="425" grpId="0" animBg="1"/>
      <p:bldP spid="479" grpId="0" animBg="1"/>
      <p:bldP spid="5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751234" y="1479775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503" y="1290559"/>
            <a:ext cx="7925373" cy="2485982"/>
          </a:xfrm>
          <a:custGeom>
            <a:avLst/>
            <a:gdLst/>
            <a:ahLst/>
            <a:cxnLst/>
            <a:rect l="l" t="t" r="r" b="b"/>
            <a:pathLst>
              <a:path w="7925373" h="2485982">
                <a:moveTo>
                  <a:pt x="3056121" y="0"/>
                </a:moveTo>
                <a:cubicBezTo>
                  <a:pt x="3414145" y="0"/>
                  <a:pt x="3736816" y="151368"/>
                  <a:pt x="3962689" y="394477"/>
                </a:cubicBezTo>
                <a:cubicBezTo>
                  <a:pt x="4188562" y="151370"/>
                  <a:pt x="4511231" y="4"/>
                  <a:pt x="4869253" y="4"/>
                </a:cubicBezTo>
                <a:cubicBezTo>
                  <a:pt x="5227276" y="4"/>
                  <a:pt x="5549946" y="151371"/>
                  <a:pt x="5775819" y="394478"/>
                </a:cubicBezTo>
                <a:cubicBezTo>
                  <a:pt x="6001692" y="151371"/>
                  <a:pt x="6324361" y="4"/>
                  <a:pt x="6682384" y="4"/>
                </a:cubicBezTo>
                <a:cubicBezTo>
                  <a:pt x="7368868" y="4"/>
                  <a:pt x="7925373" y="556509"/>
                  <a:pt x="7925373" y="1242993"/>
                </a:cubicBezTo>
                <a:cubicBezTo>
                  <a:pt x="7925373" y="1929477"/>
                  <a:pt x="7368868" y="2485982"/>
                  <a:pt x="6682384" y="2485982"/>
                </a:cubicBezTo>
                <a:cubicBezTo>
                  <a:pt x="6324361" y="2485982"/>
                  <a:pt x="6001692" y="2334615"/>
                  <a:pt x="5775819" y="2091508"/>
                </a:cubicBezTo>
                <a:cubicBezTo>
                  <a:pt x="5549946" y="2334615"/>
                  <a:pt x="5227276" y="2485982"/>
                  <a:pt x="4869253" y="2485982"/>
                </a:cubicBezTo>
                <a:cubicBezTo>
                  <a:pt x="4511229" y="2485982"/>
                  <a:pt x="4188559" y="2334614"/>
                  <a:pt x="3962685" y="2091506"/>
                </a:cubicBezTo>
                <a:cubicBezTo>
                  <a:pt x="3736812" y="2334612"/>
                  <a:pt x="3414143" y="2485978"/>
                  <a:pt x="3056121" y="2485978"/>
                </a:cubicBezTo>
                <a:cubicBezTo>
                  <a:pt x="2698098" y="2485978"/>
                  <a:pt x="2375429" y="2334612"/>
                  <a:pt x="2149556" y="2091504"/>
                </a:cubicBezTo>
                <a:cubicBezTo>
                  <a:pt x="1923683" y="2334613"/>
                  <a:pt x="1601013" y="2485980"/>
                  <a:pt x="1242989" y="2485980"/>
                </a:cubicBezTo>
                <a:cubicBezTo>
                  <a:pt x="556505" y="2485980"/>
                  <a:pt x="0" y="1929475"/>
                  <a:pt x="0" y="1242991"/>
                </a:cubicBezTo>
                <a:cubicBezTo>
                  <a:pt x="0" y="556507"/>
                  <a:pt x="556505" y="2"/>
                  <a:pt x="1242989" y="2"/>
                </a:cubicBezTo>
                <a:cubicBezTo>
                  <a:pt x="1601012" y="2"/>
                  <a:pt x="1923681" y="151369"/>
                  <a:pt x="2149554" y="394476"/>
                </a:cubicBezTo>
                <a:cubicBezTo>
                  <a:pt x="2375427" y="151367"/>
                  <a:pt x="2698097" y="0"/>
                  <a:pt x="3056121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564159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4377084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90009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1884" y="2356525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77838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90763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50010" y="23470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3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ules of at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1631864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3032039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4460789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899064" y="1128279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2358853" y="255782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777661" y="2554917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25878" y="253877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428755" y="942525"/>
            <a:ext cx="6311647" cy="3447107"/>
          </a:xfrm>
          <a:custGeom>
            <a:avLst/>
            <a:gdLst/>
            <a:ahLst/>
            <a:cxnLst/>
            <a:rect l="l" t="t" r="r" b="b"/>
            <a:pathLst>
              <a:path w="6311647" h="3447107">
                <a:moveTo>
                  <a:pt x="1014412" y="0"/>
                </a:moveTo>
                <a:cubicBezTo>
                  <a:pt x="1292838" y="0"/>
                  <a:pt x="1545064" y="112171"/>
                  <a:pt x="1728216" y="293939"/>
                </a:cubicBezTo>
                <a:cubicBezTo>
                  <a:pt x="1911367" y="112171"/>
                  <a:pt x="2163594" y="0"/>
                  <a:pt x="2442020" y="0"/>
                </a:cubicBezTo>
                <a:cubicBezTo>
                  <a:pt x="2720446" y="0"/>
                  <a:pt x="2972672" y="112171"/>
                  <a:pt x="3155824" y="293939"/>
                </a:cubicBezTo>
                <a:cubicBezTo>
                  <a:pt x="3338975" y="112171"/>
                  <a:pt x="3591202" y="0"/>
                  <a:pt x="3869628" y="0"/>
                </a:cubicBezTo>
                <a:cubicBezTo>
                  <a:pt x="4148053" y="0"/>
                  <a:pt x="4400280" y="112171"/>
                  <a:pt x="4583432" y="293939"/>
                </a:cubicBezTo>
                <a:cubicBezTo>
                  <a:pt x="4766583" y="112171"/>
                  <a:pt x="5018810" y="0"/>
                  <a:pt x="5297235" y="0"/>
                </a:cubicBezTo>
                <a:cubicBezTo>
                  <a:pt x="5857479" y="0"/>
                  <a:pt x="6311647" y="454168"/>
                  <a:pt x="6311647" y="1014412"/>
                </a:cubicBezTo>
                <a:cubicBezTo>
                  <a:pt x="6311647" y="1496389"/>
                  <a:pt x="5975511" y="1899858"/>
                  <a:pt x="5524674" y="2002301"/>
                </a:cubicBezTo>
                <a:cubicBezTo>
                  <a:pt x="5587168" y="2132592"/>
                  <a:pt x="5621512" y="2278633"/>
                  <a:pt x="5621512" y="2432695"/>
                </a:cubicBezTo>
                <a:cubicBezTo>
                  <a:pt x="5621512" y="2992939"/>
                  <a:pt x="5167344" y="3447107"/>
                  <a:pt x="4607100" y="3447107"/>
                </a:cubicBezTo>
                <a:cubicBezTo>
                  <a:pt x="4328675" y="3447107"/>
                  <a:pt x="4076448" y="3334936"/>
                  <a:pt x="3893296" y="3153168"/>
                </a:cubicBezTo>
                <a:cubicBezTo>
                  <a:pt x="3710145" y="3334936"/>
                  <a:pt x="3457917" y="3447107"/>
                  <a:pt x="3179492" y="3447107"/>
                </a:cubicBezTo>
                <a:cubicBezTo>
                  <a:pt x="2901066" y="3447107"/>
                  <a:pt x="2648839" y="3334936"/>
                  <a:pt x="2465688" y="3153168"/>
                </a:cubicBezTo>
                <a:cubicBezTo>
                  <a:pt x="2282536" y="3334936"/>
                  <a:pt x="2030310" y="3447107"/>
                  <a:pt x="1751884" y="3447107"/>
                </a:cubicBezTo>
                <a:cubicBezTo>
                  <a:pt x="1191640" y="3447107"/>
                  <a:pt x="737472" y="2992939"/>
                  <a:pt x="737472" y="2432695"/>
                </a:cubicBezTo>
                <a:cubicBezTo>
                  <a:pt x="737472" y="2282173"/>
                  <a:pt x="770256" y="2139308"/>
                  <a:pt x="829989" y="2011270"/>
                </a:cubicBezTo>
                <a:cubicBezTo>
                  <a:pt x="357722" y="1925287"/>
                  <a:pt x="0" y="1511625"/>
                  <a:pt x="0" y="1014412"/>
                </a:cubicBezTo>
                <a:cubicBezTo>
                  <a:pt x="0" y="454168"/>
                  <a:pt x="454168" y="0"/>
                  <a:pt x="1014412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7303" y="1703683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94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0153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48060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433309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891757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03585" y="3251887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8" grpId="0"/>
      <p:bldP spid="44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113186782 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4" y="46588"/>
            <a:ext cx="3228731" cy="485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68661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496" y="2128759"/>
            <a:ext cx="8239078" cy="1762082"/>
          </a:xfrm>
          <a:custGeom>
            <a:avLst/>
            <a:gdLst/>
            <a:ahLst/>
            <a:cxnLst/>
            <a:rect l="l" t="t" r="r" b="b"/>
            <a:pathLst>
              <a:path w="8239078" h="1762082">
                <a:moveTo>
                  <a:pt x="2176439" y="0"/>
                </a:moveTo>
                <a:cubicBezTo>
                  <a:pt x="2433683" y="0"/>
                  <a:pt x="2665176" y="110248"/>
                  <a:pt x="2824141" y="288003"/>
                </a:cubicBezTo>
                <a:cubicBezTo>
                  <a:pt x="2983105" y="110250"/>
                  <a:pt x="3214598" y="4"/>
                  <a:pt x="3471839" y="4"/>
                </a:cubicBezTo>
                <a:cubicBezTo>
                  <a:pt x="3729081" y="4"/>
                  <a:pt x="3960574" y="110251"/>
                  <a:pt x="4119538" y="288004"/>
                </a:cubicBezTo>
                <a:cubicBezTo>
                  <a:pt x="4278503" y="110250"/>
                  <a:pt x="4509996" y="2"/>
                  <a:pt x="4767239" y="2"/>
                </a:cubicBezTo>
                <a:cubicBezTo>
                  <a:pt x="5024482" y="2"/>
                  <a:pt x="5255976" y="110250"/>
                  <a:pt x="5414940" y="288004"/>
                </a:cubicBezTo>
                <a:cubicBezTo>
                  <a:pt x="5573904" y="110251"/>
                  <a:pt x="5805397" y="4"/>
                  <a:pt x="6062639" y="4"/>
                </a:cubicBezTo>
                <a:cubicBezTo>
                  <a:pt x="6319881" y="4"/>
                  <a:pt x="6551374" y="110251"/>
                  <a:pt x="6710338" y="288004"/>
                </a:cubicBezTo>
                <a:cubicBezTo>
                  <a:pt x="6869303" y="110250"/>
                  <a:pt x="7100796" y="2"/>
                  <a:pt x="7358039" y="2"/>
                </a:cubicBezTo>
                <a:cubicBezTo>
                  <a:pt x="7844623" y="2"/>
                  <a:pt x="8239078" y="394457"/>
                  <a:pt x="8239078" y="881041"/>
                </a:cubicBezTo>
                <a:cubicBezTo>
                  <a:pt x="8239078" y="1367625"/>
                  <a:pt x="7844623" y="1762080"/>
                  <a:pt x="7358039" y="1762080"/>
                </a:cubicBezTo>
                <a:cubicBezTo>
                  <a:pt x="7100797" y="1762080"/>
                  <a:pt x="6869304" y="1651833"/>
                  <a:pt x="6710340" y="1474080"/>
                </a:cubicBezTo>
                <a:cubicBezTo>
                  <a:pt x="6551376" y="1651835"/>
                  <a:pt x="6319882" y="1762082"/>
                  <a:pt x="6062639" y="1762082"/>
                </a:cubicBezTo>
                <a:cubicBezTo>
                  <a:pt x="5805396" y="1762082"/>
                  <a:pt x="5573903" y="1651835"/>
                  <a:pt x="5414938" y="1474080"/>
                </a:cubicBezTo>
                <a:cubicBezTo>
                  <a:pt x="5255974" y="1651833"/>
                  <a:pt x="5024481" y="1762080"/>
                  <a:pt x="4767239" y="1762080"/>
                </a:cubicBezTo>
                <a:cubicBezTo>
                  <a:pt x="4509997" y="1762080"/>
                  <a:pt x="4278504" y="1651833"/>
                  <a:pt x="4119540" y="1474080"/>
                </a:cubicBezTo>
                <a:cubicBezTo>
                  <a:pt x="3960576" y="1651835"/>
                  <a:pt x="3729082" y="1762082"/>
                  <a:pt x="3471839" y="1762082"/>
                </a:cubicBezTo>
                <a:cubicBezTo>
                  <a:pt x="3214596" y="1762082"/>
                  <a:pt x="2983102" y="1651834"/>
                  <a:pt x="2824137" y="1474079"/>
                </a:cubicBezTo>
                <a:cubicBezTo>
                  <a:pt x="2665173" y="1651832"/>
                  <a:pt x="2433681" y="1762078"/>
                  <a:pt x="2176439" y="1762078"/>
                </a:cubicBezTo>
                <a:cubicBezTo>
                  <a:pt x="1919197" y="1762078"/>
                  <a:pt x="1687704" y="1651831"/>
                  <a:pt x="1528740" y="1474078"/>
                </a:cubicBezTo>
                <a:cubicBezTo>
                  <a:pt x="1369776" y="1651833"/>
                  <a:pt x="1138282" y="1762080"/>
                  <a:pt x="881039" y="1762080"/>
                </a:cubicBezTo>
                <a:cubicBezTo>
                  <a:pt x="394455" y="1762080"/>
                  <a:pt x="0" y="1367625"/>
                  <a:pt x="0" y="881041"/>
                </a:cubicBezTo>
                <a:cubicBezTo>
                  <a:pt x="0" y="394457"/>
                  <a:pt x="394455" y="2"/>
                  <a:pt x="881039" y="2"/>
                </a:cubicBezTo>
                <a:cubicBezTo>
                  <a:pt x="1138281" y="2"/>
                  <a:pt x="1369774" y="110249"/>
                  <a:pt x="1528738" y="288002"/>
                </a:cubicBezTo>
                <a:cubicBezTo>
                  <a:pt x="1687703" y="110248"/>
                  <a:pt x="1919196" y="0"/>
                  <a:pt x="217643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97820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26979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56138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85297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7144561" y="2262876"/>
            <a:ext cx="1493848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5661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3842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02023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00204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98385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234665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1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1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7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30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49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80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4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3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400" y="222761"/>
            <a:ext cx="8135240" cy="307777"/>
          </a:xfrm>
        </p:spPr>
        <p:txBody>
          <a:bodyPr wrap="none">
            <a:spAutoFit/>
          </a:bodyPr>
          <a:lstStyle>
            <a:lvl1pPr>
              <a:defRPr sz="28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21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46" y="78154"/>
            <a:ext cx="4561254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1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7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30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49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80" y="1443725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4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4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3" y="2100400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053200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900036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7" y="1053200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30" y="1053200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49" y="1053200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80" y="1053200"/>
            <a:ext cx="1719951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59" y="17562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19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79" y="1757500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39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398" y="1757500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0" y="307445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80" y="307445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9" y="307445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3" y="307445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6" y="307445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9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52497" y="900036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59" y="3489799"/>
            <a:ext cx="1425652" cy="447200"/>
          </a:xfrm>
          <a:solidFill>
            <a:schemeClr val="accent2"/>
          </a:solidFill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19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79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39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398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0" y="126198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80" y="126198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9" y="126198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3" y="126198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6" y="1261984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499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600122" y="529854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0796" y="891803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05" y="891803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929814" y="891803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414322" y="891803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98831" y="891803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8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338902" y="2571751"/>
            <a:ext cx="6486054" cy="2041991"/>
            <a:chOff x="1338902" y="2571749"/>
            <a:chExt cx="6486054" cy="204199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/>
            <a:stretch/>
          </p:blipFill>
          <p:spPr>
            <a:xfrm>
              <a:off x="1338902" y="2571749"/>
              <a:ext cx="4713784" cy="204199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7"/>
            <a:stretch/>
          </p:blipFill>
          <p:spPr>
            <a:xfrm>
              <a:off x="6052686" y="2571749"/>
              <a:ext cx="1772270" cy="2041991"/>
            </a:xfrm>
            <a:prstGeom prst="rect">
              <a:avLst/>
            </a:prstGeom>
          </p:spPr>
        </p:pic>
      </p:grpSp>
      <p:sp>
        <p:nvSpPr>
          <p:cNvPr id="3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721583" y="2937325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06090" y="2937325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690600" y="2937325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175109" y="2937325"/>
            <a:ext cx="1285889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6" y="1268085"/>
            <a:ext cx="7614048" cy="960997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2" y="3067028"/>
            <a:ext cx="1373187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81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2" y="3067028"/>
            <a:ext cx="1373187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4" y="1"/>
            <a:ext cx="9143999" cy="31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8" y="0"/>
            <a:ext cx="9180000" cy="5184000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1546708" y="2210185"/>
            <a:ext cx="589508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6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4" y="1"/>
            <a:ext cx="9143999" cy="3185294"/>
          </a:xfrm>
          <a:prstGeom prst="rect">
            <a:avLst/>
          </a:prstGeom>
        </p:spPr>
      </p:pic>
      <p:sp>
        <p:nvSpPr>
          <p:cNvPr id="4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2" y="3067028"/>
            <a:ext cx="1373187" cy="1374775"/>
            <a:chOff x="1263" y="2374"/>
            <a:chExt cx="865" cy="866"/>
          </a:xfrm>
          <a:solidFill>
            <a:schemeClr val="accent1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13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tx1"/>
              </a:gs>
              <a:gs pos="88000">
                <a:srgbClr val="3E0213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52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7" y="0"/>
            <a:ext cx="9180000" cy="5184000"/>
          </a:xfrm>
          <a:prstGeom prst="rect">
            <a:avLst/>
          </a:prstGeom>
        </p:spPr>
      </p:pic>
      <p:sp>
        <p:nvSpPr>
          <p:cNvPr id="341" name="Title 343"/>
          <p:cNvSpPr>
            <a:spLocks noGrp="1"/>
          </p:cNvSpPr>
          <p:nvPr>
            <p:ph type="title"/>
          </p:nvPr>
        </p:nvSpPr>
        <p:spPr>
          <a:xfrm>
            <a:off x="1822974" y="2313204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36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400" y="222761"/>
            <a:ext cx="8135240" cy="307777"/>
          </a:xfrm>
        </p:spPr>
        <p:txBody>
          <a:bodyPr wrap="none">
            <a:spAutoFit/>
          </a:bodyPr>
          <a:lstStyle>
            <a:lvl1pPr>
              <a:defRPr sz="28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93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079710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81455" tIns="40727" rIns="81455" bIns="4072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81455" tIns="40727" rIns="81455" bIns="40727"/>
          <a:lstStyle/>
          <a:p>
            <a:fld id="{787D706F-4C79-7548-BD65-9F580D2502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7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36" y="1749934"/>
            <a:ext cx="6511332" cy="821819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2601173" y="3254204"/>
            <a:ext cx="3735364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2000" kern="1200" cap="all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22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480" y="-1128"/>
            <a:ext cx="3459961" cy="489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2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hutterstock_173836940 greyscal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180" y="456439"/>
            <a:ext cx="4837820" cy="4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5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11"/>
          <a:stretch/>
        </p:blipFill>
        <p:spPr>
          <a:xfrm>
            <a:off x="0" y="1006764"/>
            <a:ext cx="5831840" cy="3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2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052" y="799201"/>
            <a:ext cx="7095950" cy="4094439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05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220147318 grey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" y="1104572"/>
            <a:ext cx="2525346" cy="37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6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5201"/>
            <a:ext cx="5998309" cy="4000377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3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7" y="350044"/>
            <a:ext cx="8039100" cy="2238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5" y="1214156"/>
            <a:ext cx="2520000" cy="3194100"/>
          </a:xfrm>
        </p:spPr>
        <p:txBody>
          <a:bodyPr/>
          <a:lstStyle>
            <a:lvl1pPr marL="0" indent="1587">
              <a:lnSpc>
                <a:spcPts val="1999"/>
              </a:lnSpc>
              <a:defRPr sz="1400" b="0"/>
            </a:lvl1pPr>
            <a:lvl2pPr marL="3175" indent="-3175">
              <a:lnSpc>
                <a:spcPts val="1999"/>
              </a:lnSpc>
              <a:spcBef>
                <a:spcPts val="1999"/>
              </a:spcBef>
              <a:buNone/>
              <a:defRPr sz="1400"/>
            </a:lvl2pPr>
            <a:lvl3pPr marL="176182" indent="-176182">
              <a:lnSpc>
                <a:spcPts val="1999"/>
              </a:lnSpc>
              <a:buFont typeface="Arial" pitchFamily="34" charset="0"/>
              <a:buChar char="–"/>
              <a:defRPr/>
            </a:lvl3pPr>
            <a:lvl4pPr marL="176182" indent="0">
              <a:lnSpc>
                <a:spcPts val="1500"/>
              </a:lnSpc>
              <a:buFontTx/>
              <a:buNone/>
              <a:defRPr sz="1100" b="1"/>
            </a:lvl4pPr>
            <a:lvl5pPr marL="176182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214156"/>
            <a:ext cx="2520000" cy="3194100"/>
          </a:xfrm>
        </p:spPr>
        <p:txBody>
          <a:bodyPr/>
          <a:lstStyle>
            <a:lvl1pPr marL="0" indent="1587">
              <a:lnSpc>
                <a:spcPts val="1999"/>
              </a:lnSpc>
              <a:defRPr sz="1400" b="0"/>
            </a:lvl1pPr>
            <a:lvl2pPr marL="3175" indent="-3175">
              <a:lnSpc>
                <a:spcPts val="1999"/>
              </a:lnSpc>
              <a:spcBef>
                <a:spcPts val="1999"/>
              </a:spcBef>
              <a:buNone/>
              <a:defRPr sz="1400"/>
            </a:lvl2pPr>
            <a:lvl3pPr marL="176182" indent="-176182">
              <a:lnSpc>
                <a:spcPts val="1999"/>
              </a:lnSpc>
              <a:buFont typeface="Arial" pitchFamily="34" charset="0"/>
              <a:buChar char="–"/>
              <a:defRPr/>
            </a:lvl3pPr>
            <a:lvl4pPr marL="176182" indent="0">
              <a:lnSpc>
                <a:spcPts val="1500"/>
              </a:lnSpc>
              <a:buFontTx/>
              <a:buNone/>
              <a:defRPr sz="1100" b="1"/>
            </a:lvl4pPr>
            <a:lvl5pPr marL="176182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214156"/>
            <a:ext cx="2520000" cy="3194100"/>
          </a:xfrm>
        </p:spPr>
        <p:txBody>
          <a:bodyPr/>
          <a:lstStyle>
            <a:lvl1pPr marL="0" indent="1587">
              <a:lnSpc>
                <a:spcPts val="1999"/>
              </a:lnSpc>
              <a:defRPr sz="1400" b="0"/>
            </a:lvl1pPr>
            <a:lvl2pPr marL="3175" indent="-3175">
              <a:lnSpc>
                <a:spcPts val="1999"/>
              </a:lnSpc>
              <a:spcBef>
                <a:spcPts val="1999"/>
              </a:spcBef>
              <a:buNone/>
              <a:defRPr sz="1400"/>
            </a:lvl2pPr>
            <a:lvl3pPr marL="176182" indent="-176182">
              <a:lnSpc>
                <a:spcPts val="1999"/>
              </a:lnSpc>
              <a:buFont typeface="Arial" pitchFamily="34" charset="0"/>
              <a:buChar char="–"/>
              <a:defRPr/>
            </a:lvl3pPr>
            <a:lvl4pPr marL="176182" indent="0">
              <a:lnSpc>
                <a:spcPts val="1600"/>
              </a:lnSpc>
              <a:buFontTx/>
              <a:buNone/>
              <a:defRPr sz="1100" b="1"/>
            </a:lvl4pPr>
            <a:lvl5pPr marL="176182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795650" y="614363"/>
            <a:ext cx="7786379" cy="471488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8932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37" t="21961" r="4828" b="9491"/>
          <a:stretch/>
        </p:blipFill>
        <p:spPr>
          <a:xfrm>
            <a:off x="-3783" y="1356062"/>
            <a:ext cx="3556608" cy="353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1"/>
          <a:stretch/>
        </p:blipFill>
        <p:spPr>
          <a:xfrm>
            <a:off x="3669695" y="1105434"/>
            <a:ext cx="5474306" cy="37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50" y="68383"/>
            <a:ext cx="4561253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14" name="Picture 13" descr="shutterstock_113186782 blu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3" y="40012"/>
            <a:ext cx="3228731" cy="4852682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64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4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70" y="1586013"/>
            <a:ext cx="6511332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86908" y="1110292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855125" y="994249"/>
            <a:ext cx="1720857" cy="1717687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03709" y="1107651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3671929" y="991608"/>
            <a:ext cx="1720857" cy="1717687"/>
            <a:chOff x="769975" y="1149540"/>
            <a:chExt cx="1720856" cy="1717687"/>
          </a:xfrm>
        </p:grpSpPr>
        <p:sp>
          <p:nvSpPr>
            <p:cNvPr id="6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15501" y="1104977"/>
            <a:ext cx="1457296" cy="1485571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6483717" y="988932"/>
            <a:ext cx="1720857" cy="1717687"/>
            <a:chOff x="769975" y="1149540"/>
            <a:chExt cx="1720856" cy="1717687"/>
          </a:xfrm>
        </p:grpSpPr>
        <p:sp>
          <p:nvSpPr>
            <p:cNvPr id="118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69414" y="2882675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8" name="Text Placeholder 166"/>
          <p:cNvSpPr>
            <a:spLocks noGrp="1"/>
          </p:cNvSpPr>
          <p:nvPr>
            <p:ph type="body" sz="quarter" idx="14"/>
          </p:nvPr>
        </p:nvSpPr>
        <p:spPr>
          <a:xfrm>
            <a:off x="3186219" y="2882675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Text Placeholder 166"/>
          <p:cNvSpPr>
            <a:spLocks noGrp="1"/>
          </p:cNvSpPr>
          <p:nvPr>
            <p:ph type="body" sz="quarter" idx="15"/>
          </p:nvPr>
        </p:nvSpPr>
        <p:spPr>
          <a:xfrm>
            <a:off x="5998007" y="2882675"/>
            <a:ext cx="2692284" cy="906463"/>
          </a:xfrm>
        </p:spPr>
        <p:txBody>
          <a:bodyPr/>
          <a:lstStyle>
            <a:lvl1pPr marL="0" indent="0" algn="ctr">
              <a:lnSpc>
                <a:spcPts val="19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 animBg="1"/>
      <p:bldP spid="116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icture boxes +x4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270" y="1845182"/>
            <a:ext cx="6511332" cy="8218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86260" y="1426629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669979" y="1337889"/>
            <a:ext cx="1518450" cy="1515653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495943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71" name="Picture 17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16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863174" y="1417104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70" name="Group 169"/>
          <p:cNvGrpSpPr/>
          <p:nvPr userDrawn="1"/>
        </p:nvGrpSpPr>
        <p:grpSpPr>
          <a:xfrm>
            <a:off x="2746892" y="1328363"/>
            <a:ext cx="1518450" cy="1515653"/>
            <a:chOff x="769975" y="1149540"/>
            <a:chExt cx="1720856" cy="1717687"/>
          </a:xfrm>
        </p:grpSpPr>
        <p:sp>
          <p:nvSpPr>
            <p:cNvPr id="172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78804" y="1409539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22" name="Group 221"/>
          <p:cNvGrpSpPr/>
          <p:nvPr userDrawn="1"/>
        </p:nvGrpSpPr>
        <p:grpSpPr>
          <a:xfrm>
            <a:off x="4762523" y="1320798"/>
            <a:ext cx="1518450" cy="1515653"/>
            <a:chOff x="769975" y="1149540"/>
            <a:chExt cx="1720856" cy="1717687"/>
          </a:xfrm>
        </p:grpSpPr>
        <p:sp>
          <p:nvSpPr>
            <p:cNvPr id="223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955979" y="1400015"/>
            <a:ext cx="1285890" cy="131083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273" name="Group 272"/>
          <p:cNvGrpSpPr/>
          <p:nvPr userDrawn="1"/>
        </p:nvGrpSpPr>
        <p:grpSpPr>
          <a:xfrm>
            <a:off x="6839698" y="1311275"/>
            <a:ext cx="1518450" cy="1515653"/>
            <a:chOff x="769975" y="1149540"/>
            <a:chExt cx="1720856" cy="1717687"/>
          </a:xfrm>
        </p:grpSpPr>
        <p:sp>
          <p:nvSpPr>
            <p:cNvPr id="274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8"/>
            <p:cNvSpPr>
              <a:spLocks/>
            </p:cNvSpPr>
            <p:nvPr userDrawn="1"/>
          </p:nvSpPr>
          <p:spPr bwMode="auto">
            <a:xfrm>
              <a:off x="776325" y="1867095"/>
              <a:ext cx="6508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3" name="Text Placeholder 166"/>
          <p:cNvSpPr>
            <a:spLocks noGrp="1"/>
          </p:cNvSpPr>
          <p:nvPr>
            <p:ph type="body" sz="quarter" idx="19"/>
          </p:nvPr>
        </p:nvSpPr>
        <p:spPr>
          <a:xfrm>
            <a:off x="2572857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4" name="Text Placeholder 166"/>
          <p:cNvSpPr>
            <a:spLocks noGrp="1"/>
          </p:cNvSpPr>
          <p:nvPr>
            <p:ph type="body" sz="quarter" idx="20"/>
          </p:nvPr>
        </p:nvSpPr>
        <p:spPr>
          <a:xfrm>
            <a:off x="4588487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5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6665662" y="3041921"/>
            <a:ext cx="1866517" cy="1358631"/>
          </a:xfrm>
        </p:spPr>
        <p:txBody>
          <a:bodyPr/>
          <a:lstStyle>
            <a:lvl1pPr marL="0" indent="0" algn="ctr">
              <a:lnSpc>
                <a:spcPts val="1800"/>
              </a:lnSpc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326" name="Picture 3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27" name="Straight Connector 326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66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6" grpId="0" animBg="1"/>
      <p:bldP spid="221" grpId="0" animBg="1"/>
      <p:bldP spid="272" grpId="0" animBg="1"/>
      <p:bldP spid="3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5 picture boxes +x5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7187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413488" y="1251371"/>
            <a:ext cx="1364597" cy="1362084"/>
            <a:chOff x="769975" y="1149540"/>
            <a:chExt cx="1720856" cy="1717687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Text Placeholder 166"/>
          <p:cNvSpPr>
            <a:spLocks noGrp="1"/>
          </p:cNvSpPr>
          <p:nvPr>
            <p:ph type="body" sz="quarter" idx="13"/>
          </p:nvPr>
        </p:nvSpPr>
        <p:spPr>
          <a:xfrm>
            <a:off x="335056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53844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24" name="Group 323"/>
          <p:cNvGrpSpPr/>
          <p:nvPr userDrawn="1"/>
        </p:nvGrpSpPr>
        <p:grpSpPr>
          <a:xfrm>
            <a:off x="2160146" y="1254527"/>
            <a:ext cx="1364597" cy="1362084"/>
            <a:chOff x="769975" y="1149540"/>
            <a:chExt cx="1720856" cy="1717687"/>
          </a:xfrm>
        </p:grpSpPr>
        <p:sp>
          <p:nvSpPr>
            <p:cNvPr id="325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990628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75" name="Group 374"/>
          <p:cNvGrpSpPr/>
          <p:nvPr userDrawn="1"/>
        </p:nvGrpSpPr>
        <p:grpSpPr>
          <a:xfrm>
            <a:off x="3896930" y="1254191"/>
            <a:ext cx="1364597" cy="1362084"/>
            <a:chOff x="769975" y="1149540"/>
            <a:chExt cx="1720856" cy="1717687"/>
          </a:xfrm>
        </p:grpSpPr>
        <p:sp>
          <p:nvSpPr>
            <p:cNvPr id="376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734237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26" name="Group 425"/>
          <p:cNvGrpSpPr/>
          <p:nvPr userDrawn="1"/>
        </p:nvGrpSpPr>
        <p:grpSpPr>
          <a:xfrm>
            <a:off x="5640542" y="1257348"/>
            <a:ext cx="1364597" cy="1362084"/>
            <a:chOff x="769975" y="1149540"/>
            <a:chExt cx="1720856" cy="1717687"/>
          </a:xfrm>
        </p:grpSpPr>
        <p:sp>
          <p:nvSpPr>
            <p:cNvPr id="427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7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468445" y="1335514"/>
            <a:ext cx="1177200" cy="117802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80" name="Group 479"/>
          <p:cNvGrpSpPr/>
          <p:nvPr userDrawn="1"/>
        </p:nvGrpSpPr>
        <p:grpSpPr>
          <a:xfrm>
            <a:off x="7374747" y="1253273"/>
            <a:ext cx="1364597" cy="1362084"/>
            <a:chOff x="769975" y="1149540"/>
            <a:chExt cx="1720856" cy="1717687"/>
          </a:xfrm>
        </p:grpSpPr>
        <p:sp>
          <p:nvSpPr>
            <p:cNvPr id="481" name="Oval 5"/>
            <p:cNvSpPr>
              <a:spLocks noChangeArrowheads="1"/>
            </p:cNvSpPr>
            <p:nvPr userDrawn="1"/>
          </p:nvSpPr>
          <p:spPr bwMode="auto">
            <a:xfrm>
              <a:off x="1598653" y="2806902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6"/>
            <p:cNvSpPr>
              <a:spLocks/>
            </p:cNvSpPr>
            <p:nvPr userDrawn="1"/>
          </p:nvSpPr>
          <p:spPr bwMode="auto">
            <a:xfrm>
              <a:off x="1490703" y="2797377"/>
              <a:ext cx="63500" cy="63500"/>
            </a:xfrm>
            <a:custGeom>
              <a:avLst/>
              <a:gdLst>
                <a:gd name="T0" fmla="*/ 21 w 21"/>
                <a:gd name="T1" fmla="*/ 12 h 21"/>
                <a:gd name="T2" fmla="*/ 9 w 21"/>
                <a:gd name="T3" fmla="*/ 21 h 21"/>
                <a:gd name="T4" fmla="*/ 1 w 21"/>
                <a:gd name="T5" fmla="*/ 9 h 21"/>
                <a:gd name="T6" fmla="*/ 12 w 21"/>
                <a:gd name="T7" fmla="*/ 0 h 21"/>
                <a:gd name="T8" fmla="*/ 2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0" y="18"/>
                    <a:pt x="15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1" y="6"/>
                    <a:pt x="2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7"/>
            <p:cNvSpPr>
              <a:spLocks/>
            </p:cNvSpPr>
            <p:nvPr userDrawn="1"/>
          </p:nvSpPr>
          <p:spPr bwMode="auto">
            <a:xfrm>
              <a:off x="1382752" y="2773564"/>
              <a:ext cx="66675" cy="69850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0" y="20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8"/>
            <p:cNvSpPr>
              <a:spLocks/>
            </p:cNvSpPr>
            <p:nvPr userDrawn="1"/>
          </p:nvSpPr>
          <p:spPr bwMode="auto">
            <a:xfrm>
              <a:off x="1277977" y="2738639"/>
              <a:ext cx="71438" cy="71438"/>
            </a:xfrm>
            <a:custGeom>
              <a:avLst/>
              <a:gdLst>
                <a:gd name="T0" fmla="*/ 21 w 24"/>
                <a:gd name="T1" fmla="*/ 16 h 24"/>
                <a:gd name="T2" fmla="*/ 8 w 24"/>
                <a:gd name="T3" fmla="*/ 21 h 24"/>
                <a:gd name="T4" fmla="*/ 3 w 24"/>
                <a:gd name="T5" fmla="*/ 8 h 24"/>
                <a:gd name="T6" fmla="*/ 16 w 24"/>
                <a:gd name="T7" fmla="*/ 3 h 24"/>
                <a:gd name="T8" fmla="*/ 21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6"/>
                  </a:moveTo>
                  <a:cubicBezTo>
                    <a:pt x="19" y="21"/>
                    <a:pt x="13" y="24"/>
                    <a:pt x="8" y="21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3"/>
                    <a:pt x="11" y="0"/>
                    <a:pt x="16" y="3"/>
                  </a:cubicBezTo>
                  <a:cubicBezTo>
                    <a:pt x="21" y="5"/>
                    <a:pt x="24" y="11"/>
                    <a:pt x="2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9"/>
            <p:cNvSpPr>
              <a:spLocks/>
            </p:cNvSpPr>
            <p:nvPr userDrawn="1"/>
          </p:nvSpPr>
          <p:spPr bwMode="auto">
            <a:xfrm>
              <a:off x="1181139" y="2689426"/>
              <a:ext cx="69850" cy="73026"/>
            </a:xfrm>
            <a:custGeom>
              <a:avLst/>
              <a:gdLst>
                <a:gd name="T0" fmla="*/ 20 w 23"/>
                <a:gd name="T1" fmla="*/ 17 h 24"/>
                <a:gd name="T2" fmla="*/ 7 w 23"/>
                <a:gd name="T3" fmla="*/ 21 h 24"/>
                <a:gd name="T4" fmla="*/ 3 w 23"/>
                <a:gd name="T5" fmla="*/ 7 h 24"/>
                <a:gd name="T6" fmla="*/ 17 w 23"/>
                <a:gd name="T7" fmla="*/ 3 h 24"/>
                <a:gd name="T8" fmla="*/ 20 w 2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10"/>
            <p:cNvSpPr>
              <a:spLocks/>
            </p:cNvSpPr>
            <p:nvPr userDrawn="1"/>
          </p:nvSpPr>
          <p:spPr bwMode="auto">
            <a:xfrm>
              <a:off x="1090651" y="2630688"/>
              <a:ext cx="69850" cy="68263"/>
            </a:xfrm>
            <a:custGeom>
              <a:avLst/>
              <a:gdLst>
                <a:gd name="T0" fmla="*/ 20 w 23"/>
                <a:gd name="T1" fmla="*/ 18 h 23"/>
                <a:gd name="T2" fmla="*/ 5 w 23"/>
                <a:gd name="T3" fmla="*/ 20 h 23"/>
                <a:gd name="T4" fmla="*/ 3 w 23"/>
                <a:gd name="T5" fmla="*/ 6 h 23"/>
                <a:gd name="T6" fmla="*/ 18 w 23"/>
                <a:gd name="T7" fmla="*/ 4 h 23"/>
                <a:gd name="T8" fmla="*/ 20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8"/>
                  </a:moveTo>
                  <a:cubicBezTo>
                    <a:pt x="16" y="23"/>
                    <a:pt x="10" y="23"/>
                    <a:pt x="5" y="20"/>
                  </a:cubicBezTo>
                  <a:cubicBezTo>
                    <a:pt x="1" y="17"/>
                    <a:pt x="0" y="10"/>
                    <a:pt x="3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11"/>
            <p:cNvSpPr>
              <a:spLocks/>
            </p:cNvSpPr>
            <p:nvPr userDrawn="1"/>
          </p:nvSpPr>
          <p:spPr bwMode="auto">
            <a:xfrm>
              <a:off x="1009688" y="2560837"/>
              <a:ext cx="69850" cy="66675"/>
            </a:xfrm>
            <a:custGeom>
              <a:avLst/>
              <a:gdLst>
                <a:gd name="T0" fmla="*/ 19 w 23"/>
                <a:gd name="T1" fmla="*/ 18 h 22"/>
                <a:gd name="T2" fmla="*/ 4 w 23"/>
                <a:gd name="T3" fmla="*/ 18 h 22"/>
                <a:gd name="T4" fmla="*/ 4 w 23"/>
                <a:gd name="T5" fmla="*/ 4 h 22"/>
                <a:gd name="T6" fmla="*/ 19 w 23"/>
                <a:gd name="T7" fmla="*/ 4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12"/>
            <p:cNvSpPr>
              <a:spLocks/>
            </p:cNvSpPr>
            <p:nvPr userDrawn="1"/>
          </p:nvSpPr>
          <p:spPr bwMode="auto">
            <a:xfrm>
              <a:off x="938251" y="2476699"/>
              <a:ext cx="68263" cy="69850"/>
            </a:xfrm>
            <a:custGeom>
              <a:avLst/>
              <a:gdLst>
                <a:gd name="T0" fmla="*/ 18 w 23"/>
                <a:gd name="T1" fmla="*/ 20 h 23"/>
                <a:gd name="T2" fmla="*/ 4 w 23"/>
                <a:gd name="T3" fmla="*/ 18 h 23"/>
                <a:gd name="T4" fmla="*/ 5 w 23"/>
                <a:gd name="T5" fmla="*/ 4 h 23"/>
                <a:gd name="T6" fmla="*/ 20 w 23"/>
                <a:gd name="T7" fmla="*/ 6 h 23"/>
                <a:gd name="T8" fmla="*/ 18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20"/>
                  </a:move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7"/>
                    <a:pt x="1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13"/>
            <p:cNvSpPr>
              <a:spLocks/>
            </p:cNvSpPr>
            <p:nvPr userDrawn="1"/>
          </p:nvSpPr>
          <p:spPr bwMode="auto">
            <a:xfrm>
              <a:off x="877925" y="2386211"/>
              <a:ext cx="69850" cy="73026"/>
            </a:xfrm>
            <a:custGeom>
              <a:avLst/>
              <a:gdLst>
                <a:gd name="T0" fmla="*/ 17 w 23"/>
                <a:gd name="T1" fmla="*/ 21 h 24"/>
                <a:gd name="T2" fmla="*/ 3 w 23"/>
                <a:gd name="T3" fmla="*/ 17 h 24"/>
                <a:gd name="T4" fmla="*/ 6 w 23"/>
                <a:gd name="T5" fmla="*/ 3 h 24"/>
                <a:gd name="T6" fmla="*/ 20 w 23"/>
                <a:gd name="T7" fmla="*/ 7 h 24"/>
                <a:gd name="T8" fmla="*/ 17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21"/>
                  </a:move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6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2"/>
                    <a:pt x="22" y="18"/>
                    <a:pt x="1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14"/>
            <p:cNvSpPr>
              <a:spLocks/>
            </p:cNvSpPr>
            <p:nvPr userDrawn="1"/>
          </p:nvSpPr>
          <p:spPr bwMode="auto">
            <a:xfrm>
              <a:off x="830300" y="2290960"/>
              <a:ext cx="68263" cy="68263"/>
            </a:xfrm>
            <a:custGeom>
              <a:avLst/>
              <a:gdLst>
                <a:gd name="T0" fmla="*/ 15 w 23"/>
                <a:gd name="T1" fmla="*/ 21 h 23"/>
                <a:gd name="T2" fmla="*/ 2 w 23"/>
                <a:gd name="T3" fmla="*/ 15 h 23"/>
                <a:gd name="T4" fmla="*/ 8 w 23"/>
                <a:gd name="T5" fmla="*/ 2 h 23"/>
                <a:gd name="T6" fmla="*/ 21 w 23"/>
                <a:gd name="T7" fmla="*/ 8 h 23"/>
                <a:gd name="T8" fmla="*/ 15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5" y="21"/>
                  </a:move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8"/>
                  </a:cubicBezTo>
                  <a:cubicBezTo>
                    <a:pt x="23" y="13"/>
                    <a:pt x="21" y="19"/>
                    <a:pt x="1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15"/>
            <p:cNvSpPr>
              <a:spLocks/>
            </p:cNvSpPr>
            <p:nvPr userDrawn="1"/>
          </p:nvSpPr>
          <p:spPr bwMode="auto">
            <a:xfrm>
              <a:off x="796963" y="2187772"/>
              <a:ext cx="66675" cy="69850"/>
            </a:xfrm>
            <a:custGeom>
              <a:avLst/>
              <a:gdLst>
                <a:gd name="T0" fmla="*/ 14 w 22"/>
                <a:gd name="T1" fmla="*/ 21 h 23"/>
                <a:gd name="T2" fmla="*/ 1 w 22"/>
                <a:gd name="T3" fmla="*/ 14 h 23"/>
                <a:gd name="T4" fmla="*/ 8 w 22"/>
                <a:gd name="T5" fmla="*/ 1 h 23"/>
                <a:gd name="T6" fmla="*/ 21 w 22"/>
                <a:gd name="T7" fmla="*/ 9 h 23"/>
                <a:gd name="T8" fmla="*/ 14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4" y="21"/>
                  </a:move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8" y="1"/>
                  </a:cubicBezTo>
                  <a:cubicBezTo>
                    <a:pt x="14" y="0"/>
                    <a:pt x="19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16"/>
            <p:cNvSpPr>
              <a:spLocks/>
            </p:cNvSpPr>
            <p:nvPr userDrawn="1"/>
          </p:nvSpPr>
          <p:spPr bwMode="auto">
            <a:xfrm>
              <a:off x="776325" y="2082997"/>
              <a:ext cx="65088" cy="66675"/>
            </a:xfrm>
            <a:custGeom>
              <a:avLst/>
              <a:gdLst>
                <a:gd name="T0" fmla="*/ 12 w 22"/>
                <a:gd name="T1" fmla="*/ 21 h 22"/>
                <a:gd name="T2" fmla="*/ 1 w 22"/>
                <a:gd name="T3" fmla="*/ 12 h 22"/>
                <a:gd name="T4" fmla="*/ 10 w 22"/>
                <a:gd name="T5" fmla="*/ 1 h 22"/>
                <a:gd name="T6" fmla="*/ 21 w 22"/>
                <a:gd name="T7" fmla="*/ 10 h 22"/>
                <a:gd name="T8" fmla="*/ 12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2" y="21"/>
                  </a:moveTo>
                  <a:cubicBezTo>
                    <a:pt x="7" y="22"/>
                    <a:pt x="2" y="18"/>
                    <a:pt x="1" y="12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2" y="15"/>
                    <a:pt x="18" y="20"/>
                    <a:pt x="1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Oval 17"/>
            <p:cNvSpPr>
              <a:spLocks noChangeArrowheads="1"/>
            </p:cNvSpPr>
            <p:nvPr userDrawn="1"/>
          </p:nvSpPr>
          <p:spPr bwMode="auto">
            <a:xfrm>
              <a:off x="769975" y="1978221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18"/>
            <p:cNvSpPr>
              <a:spLocks/>
            </p:cNvSpPr>
            <p:nvPr userDrawn="1"/>
          </p:nvSpPr>
          <p:spPr bwMode="auto">
            <a:xfrm>
              <a:off x="776323" y="1867095"/>
              <a:ext cx="68098" cy="66675"/>
            </a:xfrm>
            <a:custGeom>
              <a:avLst/>
              <a:gdLst>
                <a:gd name="T0" fmla="*/ 10 w 22"/>
                <a:gd name="T1" fmla="*/ 21 h 22"/>
                <a:gd name="T2" fmla="*/ 1 w 22"/>
                <a:gd name="T3" fmla="*/ 9 h 22"/>
                <a:gd name="T4" fmla="*/ 12 w 22"/>
                <a:gd name="T5" fmla="*/ 1 h 22"/>
                <a:gd name="T6" fmla="*/ 21 w 22"/>
                <a:gd name="T7" fmla="*/ 12 h 22"/>
                <a:gd name="T8" fmla="*/ 10 w 2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1"/>
                  </a:move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1"/>
                    <a:pt x="22" y="7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19"/>
            <p:cNvSpPr>
              <a:spLocks/>
            </p:cNvSpPr>
            <p:nvPr userDrawn="1"/>
          </p:nvSpPr>
          <p:spPr bwMode="auto">
            <a:xfrm>
              <a:off x="796963" y="1759144"/>
              <a:ext cx="66675" cy="68263"/>
            </a:xfrm>
            <a:custGeom>
              <a:avLst/>
              <a:gdLst>
                <a:gd name="T0" fmla="*/ 8 w 22"/>
                <a:gd name="T1" fmla="*/ 21 h 23"/>
                <a:gd name="T2" fmla="*/ 1 w 22"/>
                <a:gd name="T3" fmla="*/ 9 h 23"/>
                <a:gd name="T4" fmla="*/ 14 w 22"/>
                <a:gd name="T5" fmla="*/ 2 h 23"/>
                <a:gd name="T6" fmla="*/ 21 w 22"/>
                <a:gd name="T7" fmla="*/ 14 h 23"/>
                <a:gd name="T8" fmla="*/ 8 w 2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8" y="21"/>
                  </a:moveTo>
                  <a:cubicBezTo>
                    <a:pt x="3" y="20"/>
                    <a:pt x="0" y="14"/>
                    <a:pt x="1" y="9"/>
                  </a:cubicBezTo>
                  <a:cubicBezTo>
                    <a:pt x="3" y="3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ubicBezTo>
                    <a:pt x="19" y="19"/>
                    <a:pt x="14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20"/>
            <p:cNvSpPr>
              <a:spLocks/>
            </p:cNvSpPr>
            <p:nvPr userDrawn="1"/>
          </p:nvSpPr>
          <p:spPr bwMode="auto">
            <a:xfrm>
              <a:off x="830300" y="1657544"/>
              <a:ext cx="68263" cy="68263"/>
            </a:xfrm>
            <a:custGeom>
              <a:avLst/>
              <a:gdLst>
                <a:gd name="T0" fmla="*/ 8 w 23"/>
                <a:gd name="T1" fmla="*/ 21 h 23"/>
                <a:gd name="T2" fmla="*/ 2 w 23"/>
                <a:gd name="T3" fmla="*/ 7 h 23"/>
                <a:gd name="T4" fmla="*/ 15 w 23"/>
                <a:gd name="T5" fmla="*/ 2 h 23"/>
                <a:gd name="T6" fmla="*/ 21 w 23"/>
                <a:gd name="T7" fmla="*/ 15 h 23"/>
                <a:gd name="T8" fmla="*/ 8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1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1" y="4"/>
                    <a:pt x="23" y="10"/>
                    <a:pt x="21" y="15"/>
                  </a:cubicBezTo>
                  <a:cubicBezTo>
                    <a:pt x="19" y="20"/>
                    <a:pt x="13" y="23"/>
                    <a:pt x="8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21"/>
            <p:cNvSpPr>
              <a:spLocks/>
            </p:cNvSpPr>
            <p:nvPr userDrawn="1"/>
          </p:nvSpPr>
          <p:spPr bwMode="auto">
            <a:xfrm>
              <a:off x="877925" y="1557530"/>
              <a:ext cx="69850" cy="69850"/>
            </a:xfrm>
            <a:custGeom>
              <a:avLst/>
              <a:gdLst>
                <a:gd name="T0" fmla="*/ 6 w 23"/>
                <a:gd name="T1" fmla="*/ 21 h 23"/>
                <a:gd name="T2" fmla="*/ 3 w 23"/>
                <a:gd name="T3" fmla="*/ 7 h 23"/>
                <a:gd name="T4" fmla="*/ 17 w 23"/>
                <a:gd name="T5" fmla="*/ 3 h 23"/>
                <a:gd name="T6" fmla="*/ 20 w 23"/>
                <a:gd name="T7" fmla="*/ 17 h 23"/>
                <a:gd name="T8" fmla="*/ 6 w 23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1"/>
                  </a:move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0" y="17"/>
                  </a:cubicBezTo>
                  <a:cubicBezTo>
                    <a:pt x="18" y="22"/>
                    <a:pt x="11" y="23"/>
                    <a:pt x="6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22"/>
            <p:cNvSpPr>
              <a:spLocks/>
            </p:cNvSpPr>
            <p:nvPr userDrawn="1"/>
          </p:nvSpPr>
          <p:spPr bwMode="auto">
            <a:xfrm>
              <a:off x="938251" y="1467042"/>
              <a:ext cx="68263" cy="69850"/>
            </a:xfrm>
            <a:custGeom>
              <a:avLst/>
              <a:gdLst>
                <a:gd name="T0" fmla="*/ 5 w 23"/>
                <a:gd name="T1" fmla="*/ 20 h 23"/>
                <a:gd name="T2" fmla="*/ 4 w 23"/>
                <a:gd name="T3" fmla="*/ 6 h 23"/>
                <a:gd name="T4" fmla="*/ 18 w 23"/>
                <a:gd name="T5" fmla="*/ 4 h 23"/>
                <a:gd name="T6" fmla="*/ 20 w 23"/>
                <a:gd name="T7" fmla="*/ 18 h 23"/>
                <a:gd name="T8" fmla="*/ 5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20"/>
                  </a:moveTo>
                  <a:cubicBezTo>
                    <a:pt x="1" y="16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23"/>
            <p:cNvSpPr>
              <a:spLocks/>
            </p:cNvSpPr>
            <p:nvPr userDrawn="1"/>
          </p:nvSpPr>
          <p:spPr bwMode="auto">
            <a:xfrm>
              <a:off x="1009688" y="1386079"/>
              <a:ext cx="69850" cy="69850"/>
            </a:xfrm>
            <a:custGeom>
              <a:avLst/>
              <a:gdLst>
                <a:gd name="T0" fmla="*/ 4 w 23"/>
                <a:gd name="T1" fmla="*/ 19 h 23"/>
                <a:gd name="T2" fmla="*/ 4 w 23"/>
                <a:gd name="T3" fmla="*/ 4 h 23"/>
                <a:gd name="T4" fmla="*/ 19 w 23"/>
                <a:gd name="T5" fmla="*/ 4 h 23"/>
                <a:gd name="T6" fmla="*/ 19 w 23"/>
                <a:gd name="T7" fmla="*/ 19 h 23"/>
                <a:gd name="T8" fmla="*/ 4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9"/>
                  </a:move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5"/>
                    <a:pt x="19" y="19"/>
                  </a:cubicBezTo>
                  <a:cubicBezTo>
                    <a:pt x="15" y="23"/>
                    <a:pt x="8" y="23"/>
                    <a:pt x="4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24"/>
            <p:cNvSpPr>
              <a:spLocks/>
            </p:cNvSpPr>
            <p:nvPr userDrawn="1"/>
          </p:nvSpPr>
          <p:spPr bwMode="auto">
            <a:xfrm>
              <a:off x="1090651" y="1314641"/>
              <a:ext cx="69850" cy="69850"/>
            </a:xfrm>
            <a:custGeom>
              <a:avLst/>
              <a:gdLst>
                <a:gd name="T0" fmla="*/ 3 w 23"/>
                <a:gd name="T1" fmla="*/ 18 h 23"/>
                <a:gd name="T2" fmla="*/ 5 w 23"/>
                <a:gd name="T3" fmla="*/ 4 h 23"/>
                <a:gd name="T4" fmla="*/ 20 w 23"/>
                <a:gd name="T5" fmla="*/ 6 h 23"/>
                <a:gd name="T6" fmla="*/ 18 w 23"/>
                <a:gd name="T7" fmla="*/ 20 h 23"/>
                <a:gd name="T8" fmla="*/ 3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8"/>
                  </a:moveTo>
                  <a:cubicBezTo>
                    <a:pt x="0" y="14"/>
                    <a:pt x="1" y="7"/>
                    <a:pt x="5" y="4"/>
                  </a:cubicBez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25"/>
            <p:cNvSpPr>
              <a:spLocks/>
            </p:cNvSpPr>
            <p:nvPr userDrawn="1"/>
          </p:nvSpPr>
          <p:spPr bwMode="auto">
            <a:xfrm>
              <a:off x="1181139" y="1254316"/>
              <a:ext cx="69850" cy="69850"/>
            </a:xfrm>
            <a:custGeom>
              <a:avLst/>
              <a:gdLst>
                <a:gd name="T0" fmla="*/ 3 w 23"/>
                <a:gd name="T1" fmla="*/ 17 h 23"/>
                <a:gd name="T2" fmla="*/ 7 w 23"/>
                <a:gd name="T3" fmla="*/ 3 h 23"/>
                <a:gd name="T4" fmla="*/ 20 w 23"/>
                <a:gd name="T5" fmla="*/ 7 h 23"/>
                <a:gd name="T6" fmla="*/ 17 w 23"/>
                <a:gd name="T7" fmla="*/ 21 h 23"/>
                <a:gd name="T8" fmla="*/ 3 w 23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17"/>
                  </a:moveTo>
                  <a:cubicBezTo>
                    <a:pt x="0" y="12"/>
                    <a:pt x="2" y="6"/>
                    <a:pt x="7" y="3"/>
                  </a:cubicBezTo>
                  <a:cubicBezTo>
                    <a:pt x="11" y="0"/>
                    <a:pt x="18" y="2"/>
                    <a:pt x="20" y="7"/>
                  </a:cubicBezTo>
                  <a:cubicBezTo>
                    <a:pt x="23" y="11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26"/>
            <p:cNvSpPr>
              <a:spLocks/>
            </p:cNvSpPr>
            <p:nvPr userDrawn="1"/>
          </p:nvSpPr>
          <p:spPr bwMode="auto">
            <a:xfrm>
              <a:off x="1277977" y="1206690"/>
              <a:ext cx="71438" cy="68263"/>
            </a:xfrm>
            <a:custGeom>
              <a:avLst/>
              <a:gdLst>
                <a:gd name="T0" fmla="*/ 3 w 24"/>
                <a:gd name="T1" fmla="*/ 16 h 23"/>
                <a:gd name="T2" fmla="*/ 8 w 24"/>
                <a:gd name="T3" fmla="*/ 2 h 23"/>
                <a:gd name="T4" fmla="*/ 21 w 24"/>
                <a:gd name="T5" fmla="*/ 8 h 23"/>
                <a:gd name="T6" fmla="*/ 16 w 24"/>
                <a:gd name="T7" fmla="*/ 21 h 23"/>
                <a:gd name="T8" fmla="*/ 3 w 24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16"/>
                  </a:move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4" y="13"/>
                    <a:pt x="21" y="19"/>
                    <a:pt x="16" y="21"/>
                  </a:cubicBezTo>
                  <a:cubicBezTo>
                    <a:pt x="11" y="23"/>
                    <a:pt x="5" y="21"/>
                    <a:pt x="3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27"/>
            <p:cNvSpPr>
              <a:spLocks/>
            </p:cNvSpPr>
            <p:nvPr userDrawn="1"/>
          </p:nvSpPr>
          <p:spPr bwMode="auto">
            <a:xfrm>
              <a:off x="1382752" y="1173353"/>
              <a:ext cx="66675" cy="66675"/>
            </a:xfrm>
            <a:custGeom>
              <a:avLst/>
              <a:gdLst>
                <a:gd name="T0" fmla="*/ 1 w 22"/>
                <a:gd name="T1" fmla="*/ 14 h 22"/>
                <a:gd name="T2" fmla="*/ 9 w 22"/>
                <a:gd name="T3" fmla="*/ 1 h 22"/>
                <a:gd name="T4" fmla="*/ 21 w 22"/>
                <a:gd name="T5" fmla="*/ 9 h 22"/>
                <a:gd name="T6" fmla="*/ 14 w 22"/>
                <a:gd name="T7" fmla="*/ 21 h 22"/>
                <a:gd name="T8" fmla="*/ 1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4"/>
                  </a:moveTo>
                  <a:cubicBezTo>
                    <a:pt x="0" y="8"/>
                    <a:pt x="3" y="3"/>
                    <a:pt x="9" y="1"/>
                  </a:cubicBezTo>
                  <a:cubicBezTo>
                    <a:pt x="14" y="0"/>
                    <a:pt x="20" y="3"/>
                    <a:pt x="21" y="9"/>
                  </a:cubicBezTo>
                  <a:cubicBezTo>
                    <a:pt x="22" y="14"/>
                    <a:pt x="19" y="20"/>
                    <a:pt x="14" y="21"/>
                  </a:cubicBezTo>
                  <a:cubicBezTo>
                    <a:pt x="8" y="22"/>
                    <a:pt x="3" y="19"/>
                    <a:pt x="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28"/>
            <p:cNvSpPr>
              <a:spLocks/>
            </p:cNvSpPr>
            <p:nvPr userDrawn="1"/>
          </p:nvSpPr>
          <p:spPr bwMode="auto">
            <a:xfrm>
              <a:off x="1490703" y="1152715"/>
              <a:ext cx="63500" cy="65088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10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7"/>
                    <a:pt x="4" y="2"/>
                    <a:pt x="9" y="1"/>
                  </a:cubicBezTo>
                  <a:cubicBezTo>
                    <a:pt x="15" y="0"/>
                    <a:pt x="20" y="4"/>
                    <a:pt x="21" y="10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Oval 29"/>
            <p:cNvSpPr>
              <a:spLocks noChangeArrowheads="1"/>
            </p:cNvSpPr>
            <p:nvPr userDrawn="1"/>
          </p:nvSpPr>
          <p:spPr bwMode="auto">
            <a:xfrm>
              <a:off x="1598653" y="1149540"/>
              <a:ext cx="63500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0"/>
            <p:cNvSpPr>
              <a:spLocks/>
            </p:cNvSpPr>
            <p:nvPr userDrawn="1"/>
          </p:nvSpPr>
          <p:spPr bwMode="auto">
            <a:xfrm>
              <a:off x="1706603" y="1152715"/>
              <a:ext cx="66675" cy="65088"/>
            </a:xfrm>
            <a:custGeom>
              <a:avLst/>
              <a:gdLst>
                <a:gd name="T0" fmla="*/ 1 w 22"/>
                <a:gd name="T1" fmla="*/ 10 h 22"/>
                <a:gd name="T2" fmla="*/ 12 w 22"/>
                <a:gd name="T3" fmla="*/ 1 h 22"/>
                <a:gd name="T4" fmla="*/ 21 w 22"/>
                <a:gd name="T5" fmla="*/ 12 h 22"/>
                <a:gd name="T6" fmla="*/ 9 w 22"/>
                <a:gd name="T7" fmla="*/ 21 h 22"/>
                <a:gd name="T8" fmla="*/ 1 w 2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8" y="2"/>
                    <a:pt x="22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1"/>
            <p:cNvSpPr>
              <a:spLocks/>
            </p:cNvSpPr>
            <p:nvPr userDrawn="1"/>
          </p:nvSpPr>
          <p:spPr bwMode="auto">
            <a:xfrm>
              <a:off x="1811379" y="1173353"/>
              <a:ext cx="66675" cy="66675"/>
            </a:xfrm>
            <a:custGeom>
              <a:avLst/>
              <a:gdLst>
                <a:gd name="T0" fmla="*/ 1 w 22"/>
                <a:gd name="T1" fmla="*/ 9 h 22"/>
                <a:gd name="T2" fmla="*/ 14 w 22"/>
                <a:gd name="T3" fmla="*/ 1 h 22"/>
                <a:gd name="T4" fmla="*/ 21 w 22"/>
                <a:gd name="T5" fmla="*/ 14 h 22"/>
                <a:gd name="T6" fmla="*/ 8 w 22"/>
                <a:gd name="T7" fmla="*/ 21 h 22"/>
                <a:gd name="T8" fmla="*/ 1 w 2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9"/>
                  </a:moveTo>
                  <a:cubicBezTo>
                    <a:pt x="3" y="3"/>
                    <a:pt x="8" y="0"/>
                    <a:pt x="14" y="1"/>
                  </a:cubicBezTo>
                  <a:cubicBezTo>
                    <a:pt x="19" y="3"/>
                    <a:pt x="22" y="8"/>
                    <a:pt x="21" y="14"/>
                  </a:cubicBezTo>
                  <a:cubicBezTo>
                    <a:pt x="20" y="19"/>
                    <a:pt x="14" y="22"/>
                    <a:pt x="8" y="21"/>
                  </a:cubicBezTo>
                  <a:cubicBezTo>
                    <a:pt x="3" y="20"/>
                    <a:pt x="0" y="14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2"/>
            <p:cNvSpPr>
              <a:spLocks/>
            </p:cNvSpPr>
            <p:nvPr userDrawn="1"/>
          </p:nvSpPr>
          <p:spPr bwMode="auto">
            <a:xfrm>
              <a:off x="1914566" y="1206690"/>
              <a:ext cx="68263" cy="68263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6 h 23"/>
                <a:gd name="T6" fmla="*/ 7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3"/>
                    <a:pt x="10" y="0"/>
                    <a:pt x="15" y="2"/>
                  </a:cubicBezTo>
                  <a:cubicBezTo>
                    <a:pt x="20" y="4"/>
                    <a:pt x="23" y="10"/>
                    <a:pt x="21" y="16"/>
                  </a:cubicBezTo>
                  <a:cubicBezTo>
                    <a:pt x="19" y="21"/>
                    <a:pt x="13" y="23"/>
                    <a:pt x="7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3"/>
            <p:cNvSpPr>
              <a:spLocks/>
            </p:cNvSpPr>
            <p:nvPr userDrawn="1"/>
          </p:nvSpPr>
          <p:spPr bwMode="auto">
            <a:xfrm>
              <a:off x="2009817" y="1254316"/>
              <a:ext cx="69850" cy="69850"/>
            </a:xfrm>
            <a:custGeom>
              <a:avLst/>
              <a:gdLst>
                <a:gd name="T0" fmla="*/ 3 w 23"/>
                <a:gd name="T1" fmla="*/ 7 h 23"/>
                <a:gd name="T2" fmla="*/ 17 w 23"/>
                <a:gd name="T3" fmla="*/ 3 h 23"/>
                <a:gd name="T4" fmla="*/ 21 w 23"/>
                <a:gd name="T5" fmla="*/ 17 h 23"/>
                <a:gd name="T6" fmla="*/ 7 w 23"/>
                <a:gd name="T7" fmla="*/ 21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1" y="23"/>
                    <a:pt x="7" y="21"/>
                  </a:cubicBezTo>
                  <a:cubicBezTo>
                    <a:pt x="2" y="18"/>
                    <a:pt x="0" y="11"/>
                    <a:pt x="3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4"/>
            <p:cNvSpPr>
              <a:spLocks/>
            </p:cNvSpPr>
            <p:nvPr userDrawn="1"/>
          </p:nvSpPr>
          <p:spPr bwMode="auto">
            <a:xfrm>
              <a:off x="2100305" y="1314641"/>
              <a:ext cx="69850" cy="69850"/>
            </a:xfrm>
            <a:custGeom>
              <a:avLst/>
              <a:gdLst>
                <a:gd name="T0" fmla="*/ 4 w 23"/>
                <a:gd name="T1" fmla="*/ 6 h 23"/>
                <a:gd name="T2" fmla="*/ 18 w 23"/>
                <a:gd name="T3" fmla="*/ 4 h 23"/>
                <a:gd name="T4" fmla="*/ 20 w 23"/>
                <a:gd name="T5" fmla="*/ 18 h 23"/>
                <a:gd name="T6" fmla="*/ 6 w 23"/>
                <a:gd name="T7" fmla="*/ 20 h 23"/>
                <a:gd name="T8" fmla="*/ 4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6"/>
                  </a:moveTo>
                  <a:cubicBezTo>
                    <a:pt x="7" y="1"/>
                    <a:pt x="13" y="0"/>
                    <a:pt x="18" y="4"/>
                  </a:cubicBezTo>
                  <a:cubicBezTo>
                    <a:pt x="22" y="7"/>
                    <a:pt x="23" y="14"/>
                    <a:pt x="20" y="18"/>
                  </a:cubicBezTo>
                  <a:cubicBezTo>
                    <a:pt x="16" y="22"/>
                    <a:pt x="10" y="23"/>
                    <a:pt x="6" y="20"/>
                  </a:cubicBezTo>
                  <a:cubicBezTo>
                    <a:pt x="1" y="16"/>
                    <a:pt x="0" y="10"/>
                    <a:pt x="4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5"/>
            <p:cNvSpPr>
              <a:spLocks/>
            </p:cNvSpPr>
            <p:nvPr userDrawn="1"/>
          </p:nvSpPr>
          <p:spPr bwMode="auto">
            <a:xfrm>
              <a:off x="2184442" y="1386079"/>
              <a:ext cx="66675" cy="69850"/>
            </a:xfrm>
            <a:custGeom>
              <a:avLst/>
              <a:gdLst>
                <a:gd name="T0" fmla="*/ 4 w 22"/>
                <a:gd name="T1" fmla="*/ 4 h 23"/>
                <a:gd name="T2" fmla="*/ 18 w 22"/>
                <a:gd name="T3" fmla="*/ 4 h 23"/>
                <a:gd name="T4" fmla="*/ 18 w 22"/>
                <a:gd name="T5" fmla="*/ 19 h 23"/>
                <a:gd name="T6" fmla="*/ 4 w 22"/>
                <a:gd name="T7" fmla="*/ 19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6"/>
            <p:cNvSpPr>
              <a:spLocks/>
            </p:cNvSpPr>
            <p:nvPr userDrawn="1"/>
          </p:nvSpPr>
          <p:spPr bwMode="auto">
            <a:xfrm>
              <a:off x="2254293" y="1467042"/>
              <a:ext cx="68263" cy="69850"/>
            </a:xfrm>
            <a:custGeom>
              <a:avLst/>
              <a:gdLst>
                <a:gd name="T0" fmla="*/ 6 w 23"/>
                <a:gd name="T1" fmla="*/ 4 h 23"/>
                <a:gd name="T2" fmla="*/ 20 w 23"/>
                <a:gd name="T3" fmla="*/ 6 h 23"/>
                <a:gd name="T4" fmla="*/ 18 w 23"/>
                <a:gd name="T5" fmla="*/ 20 h 23"/>
                <a:gd name="T6" fmla="*/ 4 w 23"/>
                <a:gd name="T7" fmla="*/ 18 h 23"/>
                <a:gd name="T8" fmla="*/ 6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4"/>
                  </a:moveTo>
                  <a:cubicBezTo>
                    <a:pt x="10" y="0"/>
                    <a:pt x="16" y="1"/>
                    <a:pt x="20" y="6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ubicBezTo>
                    <a:pt x="0" y="13"/>
                    <a:pt x="1" y="7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7"/>
            <p:cNvSpPr>
              <a:spLocks/>
            </p:cNvSpPr>
            <p:nvPr userDrawn="1"/>
          </p:nvSpPr>
          <p:spPr bwMode="auto">
            <a:xfrm>
              <a:off x="2313030" y="1557530"/>
              <a:ext cx="69850" cy="69850"/>
            </a:xfrm>
            <a:custGeom>
              <a:avLst/>
              <a:gdLst>
                <a:gd name="T0" fmla="*/ 7 w 23"/>
                <a:gd name="T1" fmla="*/ 3 h 23"/>
                <a:gd name="T2" fmla="*/ 21 w 23"/>
                <a:gd name="T3" fmla="*/ 7 h 23"/>
                <a:gd name="T4" fmla="*/ 17 w 23"/>
                <a:gd name="T5" fmla="*/ 21 h 23"/>
                <a:gd name="T6" fmla="*/ 3 w 23"/>
                <a:gd name="T7" fmla="*/ 17 h 23"/>
                <a:gd name="T8" fmla="*/ 7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7" y="3"/>
                  </a:moveTo>
                  <a:cubicBezTo>
                    <a:pt x="12" y="0"/>
                    <a:pt x="18" y="2"/>
                    <a:pt x="21" y="7"/>
                  </a:cubicBezTo>
                  <a:cubicBezTo>
                    <a:pt x="23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38"/>
            <p:cNvSpPr>
              <a:spLocks/>
            </p:cNvSpPr>
            <p:nvPr userDrawn="1"/>
          </p:nvSpPr>
          <p:spPr bwMode="auto">
            <a:xfrm>
              <a:off x="2362243" y="1657544"/>
              <a:ext cx="68263" cy="68263"/>
            </a:xfrm>
            <a:custGeom>
              <a:avLst/>
              <a:gdLst>
                <a:gd name="T0" fmla="*/ 8 w 23"/>
                <a:gd name="T1" fmla="*/ 2 h 23"/>
                <a:gd name="T2" fmla="*/ 21 w 23"/>
                <a:gd name="T3" fmla="*/ 7 h 23"/>
                <a:gd name="T4" fmla="*/ 16 w 23"/>
                <a:gd name="T5" fmla="*/ 21 h 23"/>
                <a:gd name="T6" fmla="*/ 2 w 23"/>
                <a:gd name="T7" fmla="*/ 15 h 23"/>
                <a:gd name="T8" fmla="*/ 8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8" y="2"/>
                  </a:moveTo>
                  <a:cubicBezTo>
                    <a:pt x="13" y="0"/>
                    <a:pt x="19" y="2"/>
                    <a:pt x="21" y="7"/>
                  </a:cubicBezTo>
                  <a:cubicBezTo>
                    <a:pt x="23" y="12"/>
                    <a:pt x="21" y="18"/>
                    <a:pt x="16" y="21"/>
                  </a:cubicBezTo>
                  <a:cubicBezTo>
                    <a:pt x="10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39"/>
            <p:cNvSpPr>
              <a:spLocks/>
            </p:cNvSpPr>
            <p:nvPr userDrawn="1"/>
          </p:nvSpPr>
          <p:spPr bwMode="auto">
            <a:xfrm>
              <a:off x="2397168" y="1759144"/>
              <a:ext cx="69850" cy="68263"/>
            </a:xfrm>
            <a:custGeom>
              <a:avLst/>
              <a:gdLst>
                <a:gd name="T0" fmla="*/ 9 w 23"/>
                <a:gd name="T1" fmla="*/ 2 h 23"/>
                <a:gd name="T2" fmla="*/ 21 w 23"/>
                <a:gd name="T3" fmla="*/ 9 h 23"/>
                <a:gd name="T4" fmla="*/ 14 w 23"/>
                <a:gd name="T5" fmla="*/ 21 h 23"/>
                <a:gd name="T6" fmla="*/ 2 w 23"/>
                <a:gd name="T7" fmla="*/ 14 h 23"/>
                <a:gd name="T8" fmla="*/ 9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9" y="2"/>
                  </a:moveTo>
                  <a:cubicBezTo>
                    <a:pt x="14" y="0"/>
                    <a:pt x="20" y="3"/>
                    <a:pt x="21" y="9"/>
                  </a:cubicBezTo>
                  <a:cubicBezTo>
                    <a:pt x="23" y="14"/>
                    <a:pt x="19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40"/>
            <p:cNvSpPr>
              <a:spLocks/>
            </p:cNvSpPr>
            <p:nvPr userDrawn="1"/>
          </p:nvSpPr>
          <p:spPr bwMode="auto">
            <a:xfrm>
              <a:off x="2420981" y="1867095"/>
              <a:ext cx="63500" cy="66675"/>
            </a:xfrm>
            <a:custGeom>
              <a:avLst/>
              <a:gdLst>
                <a:gd name="T0" fmla="*/ 9 w 21"/>
                <a:gd name="T1" fmla="*/ 1 h 22"/>
                <a:gd name="T2" fmla="*/ 21 w 21"/>
                <a:gd name="T3" fmla="*/ 9 h 22"/>
                <a:gd name="T4" fmla="*/ 12 w 21"/>
                <a:gd name="T5" fmla="*/ 21 h 22"/>
                <a:gd name="T6" fmla="*/ 0 w 21"/>
                <a:gd name="T7" fmla="*/ 12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7" y="20"/>
                    <a:pt x="12" y="21"/>
                  </a:cubicBezTo>
                  <a:cubicBezTo>
                    <a:pt x="6" y="22"/>
                    <a:pt x="1" y="18"/>
                    <a:pt x="0" y="12"/>
                  </a:cubicBezTo>
                  <a:cubicBezTo>
                    <a:pt x="0" y="7"/>
                    <a:pt x="4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Oval 41"/>
            <p:cNvSpPr>
              <a:spLocks noChangeArrowheads="1"/>
            </p:cNvSpPr>
            <p:nvPr userDrawn="1"/>
          </p:nvSpPr>
          <p:spPr bwMode="auto">
            <a:xfrm>
              <a:off x="2430506" y="1978221"/>
              <a:ext cx="60325" cy="60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42"/>
            <p:cNvSpPr>
              <a:spLocks/>
            </p:cNvSpPr>
            <p:nvPr userDrawn="1"/>
          </p:nvSpPr>
          <p:spPr bwMode="auto">
            <a:xfrm>
              <a:off x="2420981" y="2082997"/>
              <a:ext cx="63500" cy="66675"/>
            </a:xfrm>
            <a:custGeom>
              <a:avLst/>
              <a:gdLst>
                <a:gd name="T0" fmla="*/ 12 w 21"/>
                <a:gd name="T1" fmla="*/ 1 h 22"/>
                <a:gd name="T2" fmla="*/ 21 w 21"/>
                <a:gd name="T3" fmla="*/ 12 h 22"/>
                <a:gd name="T4" fmla="*/ 9 w 21"/>
                <a:gd name="T5" fmla="*/ 21 h 22"/>
                <a:gd name="T6" fmla="*/ 0 w 21"/>
                <a:gd name="T7" fmla="*/ 10 h 22"/>
                <a:gd name="T8" fmla="*/ 12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1"/>
                  </a:moveTo>
                  <a:cubicBezTo>
                    <a:pt x="17" y="2"/>
                    <a:pt x="21" y="7"/>
                    <a:pt x="21" y="12"/>
                  </a:cubicBezTo>
                  <a:cubicBezTo>
                    <a:pt x="20" y="18"/>
                    <a:pt x="15" y="22"/>
                    <a:pt x="9" y="21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1" y="4"/>
                    <a:pt x="6" y="0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43"/>
            <p:cNvSpPr>
              <a:spLocks/>
            </p:cNvSpPr>
            <p:nvPr userDrawn="1"/>
          </p:nvSpPr>
          <p:spPr bwMode="auto">
            <a:xfrm>
              <a:off x="2397168" y="2187772"/>
              <a:ext cx="69850" cy="69850"/>
            </a:xfrm>
            <a:custGeom>
              <a:avLst/>
              <a:gdLst>
                <a:gd name="T0" fmla="*/ 14 w 23"/>
                <a:gd name="T1" fmla="*/ 1 h 23"/>
                <a:gd name="T2" fmla="*/ 21 w 23"/>
                <a:gd name="T3" fmla="*/ 14 h 23"/>
                <a:gd name="T4" fmla="*/ 9 w 23"/>
                <a:gd name="T5" fmla="*/ 21 h 23"/>
                <a:gd name="T6" fmla="*/ 2 w 23"/>
                <a:gd name="T7" fmla="*/ 9 h 23"/>
                <a:gd name="T8" fmla="*/ 14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4" y="1"/>
                  </a:moveTo>
                  <a:cubicBezTo>
                    <a:pt x="19" y="3"/>
                    <a:pt x="23" y="9"/>
                    <a:pt x="21" y="14"/>
                  </a:cubicBezTo>
                  <a:cubicBezTo>
                    <a:pt x="20" y="19"/>
                    <a:pt x="14" y="23"/>
                    <a:pt x="9" y="21"/>
                  </a:cubicBezTo>
                  <a:cubicBezTo>
                    <a:pt x="3" y="20"/>
                    <a:pt x="0" y="14"/>
                    <a:pt x="2" y="9"/>
                  </a:cubicBezTo>
                  <a:cubicBezTo>
                    <a:pt x="3" y="3"/>
                    <a:pt x="9" y="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44"/>
            <p:cNvSpPr>
              <a:spLocks/>
            </p:cNvSpPr>
            <p:nvPr userDrawn="1"/>
          </p:nvSpPr>
          <p:spPr bwMode="auto">
            <a:xfrm>
              <a:off x="2362243" y="2290960"/>
              <a:ext cx="68263" cy="68263"/>
            </a:xfrm>
            <a:custGeom>
              <a:avLst/>
              <a:gdLst>
                <a:gd name="T0" fmla="*/ 16 w 23"/>
                <a:gd name="T1" fmla="*/ 2 h 23"/>
                <a:gd name="T2" fmla="*/ 21 w 23"/>
                <a:gd name="T3" fmla="*/ 15 h 23"/>
                <a:gd name="T4" fmla="*/ 8 w 23"/>
                <a:gd name="T5" fmla="*/ 21 h 23"/>
                <a:gd name="T6" fmla="*/ 2 w 23"/>
                <a:gd name="T7" fmla="*/ 8 h 23"/>
                <a:gd name="T8" fmla="*/ 16 w 23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6" y="2"/>
                  </a:moveTo>
                  <a:cubicBezTo>
                    <a:pt x="21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3" y="19"/>
                    <a:pt x="0" y="13"/>
                    <a:pt x="2" y="8"/>
                  </a:cubicBezTo>
                  <a:cubicBezTo>
                    <a:pt x="5" y="2"/>
                    <a:pt x="10" y="0"/>
                    <a:pt x="1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45"/>
            <p:cNvSpPr>
              <a:spLocks/>
            </p:cNvSpPr>
            <p:nvPr userDrawn="1"/>
          </p:nvSpPr>
          <p:spPr bwMode="auto">
            <a:xfrm>
              <a:off x="2313030" y="2386211"/>
              <a:ext cx="69850" cy="73026"/>
            </a:xfrm>
            <a:custGeom>
              <a:avLst/>
              <a:gdLst>
                <a:gd name="T0" fmla="*/ 17 w 23"/>
                <a:gd name="T1" fmla="*/ 3 h 24"/>
                <a:gd name="T2" fmla="*/ 21 w 23"/>
                <a:gd name="T3" fmla="*/ 17 h 24"/>
                <a:gd name="T4" fmla="*/ 7 w 23"/>
                <a:gd name="T5" fmla="*/ 21 h 24"/>
                <a:gd name="T6" fmla="*/ 3 w 23"/>
                <a:gd name="T7" fmla="*/ 7 h 24"/>
                <a:gd name="T8" fmla="*/ 17 w 23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7" y="3"/>
                  </a:moveTo>
                  <a:cubicBezTo>
                    <a:pt x="22" y="6"/>
                    <a:pt x="23" y="12"/>
                    <a:pt x="21" y="17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46"/>
            <p:cNvSpPr>
              <a:spLocks/>
            </p:cNvSpPr>
            <p:nvPr userDrawn="1"/>
          </p:nvSpPr>
          <p:spPr bwMode="auto">
            <a:xfrm>
              <a:off x="2254293" y="2476699"/>
              <a:ext cx="68263" cy="69850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6 w 23"/>
                <a:gd name="T5" fmla="*/ 20 h 23"/>
                <a:gd name="T6" fmla="*/ 4 w 23"/>
                <a:gd name="T7" fmla="*/ 6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4"/>
                    <a:pt x="20" y="18"/>
                  </a:cubicBezTo>
                  <a:cubicBezTo>
                    <a:pt x="16" y="23"/>
                    <a:pt x="10" y="23"/>
                    <a:pt x="6" y="20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47"/>
            <p:cNvSpPr>
              <a:spLocks/>
            </p:cNvSpPr>
            <p:nvPr userDrawn="1"/>
          </p:nvSpPr>
          <p:spPr bwMode="auto">
            <a:xfrm>
              <a:off x="2184442" y="2560837"/>
              <a:ext cx="66675" cy="66675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48"/>
            <p:cNvSpPr>
              <a:spLocks/>
            </p:cNvSpPr>
            <p:nvPr userDrawn="1"/>
          </p:nvSpPr>
          <p:spPr bwMode="auto">
            <a:xfrm>
              <a:off x="2100305" y="2630688"/>
              <a:ext cx="69850" cy="68263"/>
            </a:xfrm>
            <a:custGeom>
              <a:avLst/>
              <a:gdLst>
                <a:gd name="T0" fmla="*/ 20 w 23"/>
                <a:gd name="T1" fmla="*/ 6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4 h 23"/>
                <a:gd name="T8" fmla="*/ 20 w 23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6"/>
                  </a:moveTo>
                  <a:cubicBezTo>
                    <a:pt x="23" y="10"/>
                    <a:pt x="22" y="17"/>
                    <a:pt x="18" y="20"/>
                  </a:cubicBezTo>
                  <a:cubicBezTo>
                    <a:pt x="13" y="23"/>
                    <a:pt x="7" y="23"/>
                    <a:pt x="4" y="18"/>
                  </a:cubicBezTo>
                  <a:cubicBezTo>
                    <a:pt x="0" y="14"/>
                    <a:pt x="1" y="7"/>
                    <a:pt x="6" y="4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49"/>
            <p:cNvSpPr>
              <a:spLocks/>
            </p:cNvSpPr>
            <p:nvPr userDrawn="1"/>
          </p:nvSpPr>
          <p:spPr bwMode="auto">
            <a:xfrm>
              <a:off x="2009817" y="2689426"/>
              <a:ext cx="69850" cy="73026"/>
            </a:xfrm>
            <a:custGeom>
              <a:avLst/>
              <a:gdLst>
                <a:gd name="T0" fmla="*/ 21 w 23"/>
                <a:gd name="T1" fmla="*/ 7 h 24"/>
                <a:gd name="T2" fmla="*/ 17 w 23"/>
                <a:gd name="T3" fmla="*/ 21 h 24"/>
                <a:gd name="T4" fmla="*/ 3 w 23"/>
                <a:gd name="T5" fmla="*/ 17 h 24"/>
                <a:gd name="T6" fmla="*/ 7 w 23"/>
                <a:gd name="T7" fmla="*/ 3 h 24"/>
                <a:gd name="T8" fmla="*/ 21 w 23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7"/>
                  </a:moveTo>
                  <a:cubicBezTo>
                    <a:pt x="23" y="12"/>
                    <a:pt x="22" y="18"/>
                    <a:pt x="17" y="21"/>
                  </a:cubicBezTo>
                  <a:cubicBezTo>
                    <a:pt x="12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0"/>
            <p:cNvSpPr>
              <a:spLocks/>
            </p:cNvSpPr>
            <p:nvPr userDrawn="1"/>
          </p:nvSpPr>
          <p:spPr bwMode="auto">
            <a:xfrm>
              <a:off x="1914566" y="2738639"/>
              <a:ext cx="68263" cy="71438"/>
            </a:xfrm>
            <a:custGeom>
              <a:avLst/>
              <a:gdLst>
                <a:gd name="T0" fmla="*/ 21 w 23"/>
                <a:gd name="T1" fmla="*/ 8 h 24"/>
                <a:gd name="T2" fmla="*/ 15 w 23"/>
                <a:gd name="T3" fmla="*/ 21 h 24"/>
                <a:gd name="T4" fmla="*/ 2 w 23"/>
                <a:gd name="T5" fmla="*/ 16 h 24"/>
                <a:gd name="T6" fmla="*/ 7 w 23"/>
                <a:gd name="T7" fmla="*/ 3 h 24"/>
                <a:gd name="T8" fmla="*/ 21 w 23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1" y="8"/>
                  </a:moveTo>
                  <a:cubicBezTo>
                    <a:pt x="23" y="13"/>
                    <a:pt x="20" y="19"/>
                    <a:pt x="15" y="21"/>
                  </a:cubicBezTo>
                  <a:cubicBezTo>
                    <a:pt x="10" y="24"/>
                    <a:pt x="4" y="21"/>
                    <a:pt x="2" y="16"/>
                  </a:cubicBezTo>
                  <a:cubicBezTo>
                    <a:pt x="0" y="11"/>
                    <a:pt x="2" y="5"/>
                    <a:pt x="7" y="3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1"/>
            <p:cNvSpPr>
              <a:spLocks/>
            </p:cNvSpPr>
            <p:nvPr userDrawn="1"/>
          </p:nvSpPr>
          <p:spPr bwMode="auto">
            <a:xfrm>
              <a:off x="1811379" y="2773564"/>
              <a:ext cx="66675" cy="69850"/>
            </a:xfrm>
            <a:custGeom>
              <a:avLst/>
              <a:gdLst>
                <a:gd name="T0" fmla="*/ 21 w 22"/>
                <a:gd name="T1" fmla="*/ 9 h 23"/>
                <a:gd name="T2" fmla="*/ 14 w 22"/>
                <a:gd name="T3" fmla="*/ 21 h 23"/>
                <a:gd name="T4" fmla="*/ 1 w 22"/>
                <a:gd name="T5" fmla="*/ 14 h 23"/>
                <a:gd name="T6" fmla="*/ 8 w 22"/>
                <a:gd name="T7" fmla="*/ 2 h 23"/>
                <a:gd name="T8" fmla="*/ 21 w 22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9"/>
                  </a:moveTo>
                  <a:cubicBezTo>
                    <a:pt x="22" y="14"/>
                    <a:pt x="19" y="20"/>
                    <a:pt x="14" y="21"/>
                  </a:cubicBezTo>
                  <a:cubicBezTo>
                    <a:pt x="8" y="23"/>
                    <a:pt x="3" y="20"/>
                    <a:pt x="1" y="14"/>
                  </a:cubicBez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2"/>
            <p:cNvSpPr>
              <a:spLocks/>
            </p:cNvSpPr>
            <p:nvPr userDrawn="1"/>
          </p:nvSpPr>
          <p:spPr bwMode="auto">
            <a:xfrm>
              <a:off x="1706603" y="2797377"/>
              <a:ext cx="66675" cy="63500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1 h 21"/>
                <a:gd name="T4" fmla="*/ 1 w 22"/>
                <a:gd name="T5" fmla="*/ 12 h 21"/>
                <a:gd name="T6" fmla="*/ 9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1"/>
                  </a:cubicBezTo>
                  <a:cubicBezTo>
                    <a:pt x="6" y="21"/>
                    <a:pt x="1" y="18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1" name="Text Placeholder 166"/>
          <p:cNvSpPr>
            <a:spLocks noGrp="1"/>
          </p:cNvSpPr>
          <p:nvPr>
            <p:ph type="body" sz="quarter" idx="21"/>
          </p:nvPr>
        </p:nvSpPr>
        <p:spPr>
          <a:xfrm>
            <a:off x="2075371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2" name="Text Placeholder 166"/>
          <p:cNvSpPr>
            <a:spLocks noGrp="1"/>
          </p:cNvSpPr>
          <p:nvPr>
            <p:ph type="body" sz="quarter" idx="22"/>
          </p:nvPr>
        </p:nvSpPr>
        <p:spPr>
          <a:xfrm>
            <a:off x="3815687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3" name="Text Placeholder 166"/>
          <p:cNvSpPr>
            <a:spLocks noGrp="1"/>
          </p:cNvSpPr>
          <p:nvPr>
            <p:ph type="body" sz="quarter" idx="23"/>
          </p:nvPr>
        </p:nvSpPr>
        <p:spPr>
          <a:xfrm>
            <a:off x="5556002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34" name="Text Placeholder 166"/>
          <p:cNvSpPr>
            <a:spLocks noGrp="1"/>
          </p:cNvSpPr>
          <p:nvPr>
            <p:ph type="body" sz="quarter" idx="24"/>
          </p:nvPr>
        </p:nvSpPr>
        <p:spPr>
          <a:xfrm>
            <a:off x="7296315" y="2832489"/>
            <a:ext cx="1521461" cy="1700962"/>
          </a:xfrm>
        </p:spPr>
        <p:txBody>
          <a:bodyPr/>
          <a:lstStyle>
            <a:lvl1pPr marL="0" indent="0" algn="ctr">
              <a:lnSpc>
                <a:spcPts val="1600"/>
              </a:lnSpc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3" grpId="0" animBg="1"/>
      <p:bldP spid="374" grpId="0" animBg="1"/>
      <p:bldP spid="425" grpId="0" animBg="1"/>
      <p:bldP spid="479" grpId="0" animBg="1"/>
      <p:bldP spid="5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x3 picture boxes +x3 T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751236" y="1479775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500" y="1290559"/>
            <a:ext cx="7925372" cy="2485982"/>
          </a:xfrm>
          <a:custGeom>
            <a:avLst/>
            <a:gdLst/>
            <a:ahLst/>
            <a:cxnLst/>
            <a:rect l="l" t="t" r="r" b="b"/>
            <a:pathLst>
              <a:path w="7925373" h="2485982">
                <a:moveTo>
                  <a:pt x="3056121" y="0"/>
                </a:moveTo>
                <a:cubicBezTo>
                  <a:pt x="3414145" y="0"/>
                  <a:pt x="3736816" y="151368"/>
                  <a:pt x="3962689" y="394477"/>
                </a:cubicBezTo>
                <a:cubicBezTo>
                  <a:pt x="4188562" y="151370"/>
                  <a:pt x="4511231" y="4"/>
                  <a:pt x="4869253" y="4"/>
                </a:cubicBezTo>
                <a:cubicBezTo>
                  <a:pt x="5227276" y="4"/>
                  <a:pt x="5549946" y="151371"/>
                  <a:pt x="5775819" y="394478"/>
                </a:cubicBezTo>
                <a:cubicBezTo>
                  <a:pt x="6001692" y="151371"/>
                  <a:pt x="6324361" y="4"/>
                  <a:pt x="6682384" y="4"/>
                </a:cubicBezTo>
                <a:cubicBezTo>
                  <a:pt x="7368868" y="4"/>
                  <a:pt x="7925373" y="556509"/>
                  <a:pt x="7925373" y="1242993"/>
                </a:cubicBezTo>
                <a:cubicBezTo>
                  <a:pt x="7925373" y="1929477"/>
                  <a:pt x="7368868" y="2485982"/>
                  <a:pt x="6682384" y="2485982"/>
                </a:cubicBezTo>
                <a:cubicBezTo>
                  <a:pt x="6324361" y="2485982"/>
                  <a:pt x="6001692" y="2334615"/>
                  <a:pt x="5775819" y="2091508"/>
                </a:cubicBezTo>
                <a:cubicBezTo>
                  <a:pt x="5549946" y="2334615"/>
                  <a:pt x="5227276" y="2485982"/>
                  <a:pt x="4869253" y="2485982"/>
                </a:cubicBezTo>
                <a:cubicBezTo>
                  <a:pt x="4511229" y="2485982"/>
                  <a:pt x="4188559" y="2334614"/>
                  <a:pt x="3962685" y="2091506"/>
                </a:cubicBezTo>
                <a:cubicBezTo>
                  <a:pt x="3736812" y="2334612"/>
                  <a:pt x="3414143" y="2485978"/>
                  <a:pt x="3056121" y="2485978"/>
                </a:cubicBezTo>
                <a:cubicBezTo>
                  <a:pt x="2698098" y="2485978"/>
                  <a:pt x="2375429" y="2334612"/>
                  <a:pt x="2149556" y="2091504"/>
                </a:cubicBezTo>
                <a:cubicBezTo>
                  <a:pt x="1923683" y="2334613"/>
                  <a:pt x="1601013" y="2485980"/>
                  <a:pt x="1242989" y="2485980"/>
                </a:cubicBezTo>
                <a:cubicBezTo>
                  <a:pt x="556505" y="2485980"/>
                  <a:pt x="0" y="1929475"/>
                  <a:pt x="0" y="1242991"/>
                </a:cubicBezTo>
                <a:cubicBezTo>
                  <a:pt x="0" y="556507"/>
                  <a:pt x="556505" y="2"/>
                  <a:pt x="1242989" y="2"/>
                </a:cubicBezTo>
                <a:cubicBezTo>
                  <a:pt x="1601012" y="2"/>
                  <a:pt x="1923681" y="151369"/>
                  <a:pt x="2149554" y="394476"/>
                </a:cubicBezTo>
                <a:cubicBezTo>
                  <a:pt x="2375427" y="151367"/>
                  <a:pt x="2698097" y="0"/>
                  <a:pt x="3056121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564163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4377085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90011" y="1479773"/>
            <a:ext cx="2107554" cy="2107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1885" y="2356524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77841" y="23469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90763" y="23469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50011" y="23469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6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ules of at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1631867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3032042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4460790" y="1106790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899067" y="1128279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2358856" y="255782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3777661" y="2554917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25878" y="2538771"/>
            <a:ext cx="1653844" cy="1653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428757" y="942524"/>
            <a:ext cx="6311646" cy="3447107"/>
          </a:xfrm>
          <a:custGeom>
            <a:avLst/>
            <a:gdLst/>
            <a:ahLst/>
            <a:cxnLst/>
            <a:rect l="l" t="t" r="r" b="b"/>
            <a:pathLst>
              <a:path w="6311647" h="3447107">
                <a:moveTo>
                  <a:pt x="1014412" y="0"/>
                </a:moveTo>
                <a:cubicBezTo>
                  <a:pt x="1292838" y="0"/>
                  <a:pt x="1545064" y="112171"/>
                  <a:pt x="1728216" y="293939"/>
                </a:cubicBezTo>
                <a:cubicBezTo>
                  <a:pt x="1911367" y="112171"/>
                  <a:pt x="2163594" y="0"/>
                  <a:pt x="2442020" y="0"/>
                </a:cubicBezTo>
                <a:cubicBezTo>
                  <a:pt x="2720446" y="0"/>
                  <a:pt x="2972672" y="112171"/>
                  <a:pt x="3155824" y="293939"/>
                </a:cubicBezTo>
                <a:cubicBezTo>
                  <a:pt x="3338975" y="112171"/>
                  <a:pt x="3591202" y="0"/>
                  <a:pt x="3869628" y="0"/>
                </a:cubicBezTo>
                <a:cubicBezTo>
                  <a:pt x="4148053" y="0"/>
                  <a:pt x="4400280" y="112171"/>
                  <a:pt x="4583432" y="293939"/>
                </a:cubicBezTo>
                <a:cubicBezTo>
                  <a:pt x="4766583" y="112171"/>
                  <a:pt x="5018810" y="0"/>
                  <a:pt x="5297235" y="0"/>
                </a:cubicBezTo>
                <a:cubicBezTo>
                  <a:pt x="5857479" y="0"/>
                  <a:pt x="6311647" y="454168"/>
                  <a:pt x="6311647" y="1014412"/>
                </a:cubicBezTo>
                <a:cubicBezTo>
                  <a:pt x="6311647" y="1496389"/>
                  <a:pt x="5975511" y="1899858"/>
                  <a:pt x="5524674" y="2002301"/>
                </a:cubicBezTo>
                <a:cubicBezTo>
                  <a:pt x="5587168" y="2132592"/>
                  <a:pt x="5621512" y="2278633"/>
                  <a:pt x="5621512" y="2432695"/>
                </a:cubicBezTo>
                <a:cubicBezTo>
                  <a:pt x="5621512" y="2992939"/>
                  <a:pt x="5167344" y="3447107"/>
                  <a:pt x="4607100" y="3447107"/>
                </a:cubicBezTo>
                <a:cubicBezTo>
                  <a:pt x="4328675" y="3447107"/>
                  <a:pt x="4076448" y="3334936"/>
                  <a:pt x="3893296" y="3153168"/>
                </a:cubicBezTo>
                <a:cubicBezTo>
                  <a:pt x="3710145" y="3334936"/>
                  <a:pt x="3457917" y="3447107"/>
                  <a:pt x="3179492" y="3447107"/>
                </a:cubicBezTo>
                <a:cubicBezTo>
                  <a:pt x="2901066" y="3447107"/>
                  <a:pt x="2648839" y="3334936"/>
                  <a:pt x="2465688" y="3153168"/>
                </a:cubicBezTo>
                <a:cubicBezTo>
                  <a:pt x="2282536" y="3334936"/>
                  <a:pt x="2030310" y="3447107"/>
                  <a:pt x="1751884" y="3447107"/>
                </a:cubicBezTo>
                <a:cubicBezTo>
                  <a:pt x="1191640" y="3447107"/>
                  <a:pt x="737472" y="2992939"/>
                  <a:pt x="737472" y="2432695"/>
                </a:cubicBezTo>
                <a:cubicBezTo>
                  <a:pt x="737472" y="2282173"/>
                  <a:pt x="770256" y="2139308"/>
                  <a:pt x="829989" y="2011270"/>
                </a:cubicBezTo>
                <a:cubicBezTo>
                  <a:pt x="357722" y="1925287"/>
                  <a:pt x="0" y="1511625"/>
                  <a:pt x="0" y="1014412"/>
                </a:cubicBezTo>
                <a:cubicBezTo>
                  <a:pt x="0" y="454168"/>
                  <a:pt x="454168" y="0"/>
                  <a:pt x="1014412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7306" y="170368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119697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0155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48061" y="1710112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433309" y="3251886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891757" y="3251886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403586" y="3251886"/>
            <a:ext cx="1425652" cy="447200"/>
          </a:xfrm>
        </p:spPr>
        <p:txBody>
          <a:bodyPr/>
          <a:lstStyle>
            <a:lvl1pPr algn="ctr"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8" grpId="0"/>
      <p:bldP spid="44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74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113186782 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43" y="46588"/>
            <a:ext cx="3228731" cy="485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35" name="Picture 5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686610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552499" y="2128759"/>
            <a:ext cx="8239077" cy="1762082"/>
          </a:xfrm>
          <a:custGeom>
            <a:avLst/>
            <a:gdLst/>
            <a:ahLst/>
            <a:cxnLst/>
            <a:rect l="l" t="t" r="r" b="b"/>
            <a:pathLst>
              <a:path w="8239078" h="1762082">
                <a:moveTo>
                  <a:pt x="2176439" y="0"/>
                </a:moveTo>
                <a:cubicBezTo>
                  <a:pt x="2433683" y="0"/>
                  <a:pt x="2665176" y="110248"/>
                  <a:pt x="2824141" y="288003"/>
                </a:cubicBezTo>
                <a:cubicBezTo>
                  <a:pt x="2983105" y="110250"/>
                  <a:pt x="3214598" y="4"/>
                  <a:pt x="3471839" y="4"/>
                </a:cubicBezTo>
                <a:cubicBezTo>
                  <a:pt x="3729081" y="4"/>
                  <a:pt x="3960574" y="110251"/>
                  <a:pt x="4119538" y="288004"/>
                </a:cubicBezTo>
                <a:cubicBezTo>
                  <a:pt x="4278503" y="110250"/>
                  <a:pt x="4509996" y="2"/>
                  <a:pt x="4767239" y="2"/>
                </a:cubicBezTo>
                <a:cubicBezTo>
                  <a:pt x="5024482" y="2"/>
                  <a:pt x="5255976" y="110250"/>
                  <a:pt x="5414940" y="288004"/>
                </a:cubicBezTo>
                <a:cubicBezTo>
                  <a:pt x="5573904" y="110251"/>
                  <a:pt x="5805397" y="4"/>
                  <a:pt x="6062639" y="4"/>
                </a:cubicBezTo>
                <a:cubicBezTo>
                  <a:pt x="6319881" y="4"/>
                  <a:pt x="6551374" y="110251"/>
                  <a:pt x="6710338" y="288004"/>
                </a:cubicBezTo>
                <a:cubicBezTo>
                  <a:pt x="6869303" y="110250"/>
                  <a:pt x="7100796" y="2"/>
                  <a:pt x="7358039" y="2"/>
                </a:cubicBezTo>
                <a:cubicBezTo>
                  <a:pt x="7844623" y="2"/>
                  <a:pt x="8239078" y="394457"/>
                  <a:pt x="8239078" y="881041"/>
                </a:cubicBezTo>
                <a:cubicBezTo>
                  <a:pt x="8239078" y="1367625"/>
                  <a:pt x="7844623" y="1762080"/>
                  <a:pt x="7358039" y="1762080"/>
                </a:cubicBezTo>
                <a:cubicBezTo>
                  <a:pt x="7100797" y="1762080"/>
                  <a:pt x="6869304" y="1651833"/>
                  <a:pt x="6710340" y="1474080"/>
                </a:cubicBezTo>
                <a:cubicBezTo>
                  <a:pt x="6551376" y="1651835"/>
                  <a:pt x="6319882" y="1762082"/>
                  <a:pt x="6062639" y="1762082"/>
                </a:cubicBezTo>
                <a:cubicBezTo>
                  <a:pt x="5805396" y="1762082"/>
                  <a:pt x="5573903" y="1651835"/>
                  <a:pt x="5414938" y="1474080"/>
                </a:cubicBezTo>
                <a:cubicBezTo>
                  <a:pt x="5255974" y="1651833"/>
                  <a:pt x="5024481" y="1762080"/>
                  <a:pt x="4767239" y="1762080"/>
                </a:cubicBezTo>
                <a:cubicBezTo>
                  <a:pt x="4509997" y="1762080"/>
                  <a:pt x="4278504" y="1651833"/>
                  <a:pt x="4119540" y="1474080"/>
                </a:cubicBezTo>
                <a:cubicBezTo>
                  <a:pt x="3960576" y="1651835"/>
                  <a:pt x="3729082" y="1762082"/>
                  <a:pt x="3471839" y="1762082"/>
                </a:cubicBezTo>
                <a:cubicBezTo>
                  <a:pt x="3214596" y="1762082"/>
                  <a:pt x="2983102" y="1651834"/>
                  <a:pt x="2824137" y="1474079"/>
                </a:cubicBezTo>
                <a:cubicBezTo>
                  <a:pt x="2665173" y="1651832"/>
                  <a:pt x="2433681" y="1762078"/>
                  <a:pt x="2176439" y="1762078"/>
                </a:cubicBezTo>
                <a:cubicBezTo>
                  <a:pt x="1919197" y="1762078"/>
                  <a:pt x="1687704" y="1651831"/>
                  <a:pt x="1528740" y="1474078"/>
                </a:cubicBezTo>
                <a:cubicBezTo>
                  <a:pt x="1369776" y="1651833"/>
                  <a:pt x="1138282" y="1762080"/>
                  <a:pt x="881039" y="1762080"/>
                </a:cubicBezTo>
                <a:cubicBezTo>
                  <a:pt x="394455" y="1762080"/>
                  <a:pt x="0" y="1367625"/>
                  <a:pt x="0" y="881041"/>
                </a:cubicBezTo>
                <a:cubicBezTo>
                  <a:pt x="0" y="394457"/>
                  <a:pt x="394455" y="2"/>
                  <a:pt x="881039" y="2"/>
                </a:cubicBezTo>
                <a:cubicBezTo>
                  <a:pt x="1138281" y="2"/>
                  <a:pt x="1369774" y="110249"/>
                  <a:pt x="1528738" y="288002"/>
                </a:cubicBezTo>
                <a:cubicBezTo>
                  <a:pt x="1687703" y="110248"/>
                  <a:pt x="1919196" y="0"/>
                  <a:pt x="217643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978201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269790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561381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852972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7144560" y="2262876"/>
            <a:ext cx="1493849" cy="1493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5661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3844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02026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00205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98388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234668" y="2809774"/>
            <a:ext cx="1389840" cy="419100"/>
          </a:xfrm>
        </p:spPr>
        <p:txBody>
          <a:bodyPr lIns="0" tIns="0" rIns="0" bIns="0" anchor="ctr"/>
          <a:lstStyle>
            <a:lvl2pPr marL="0" indent="0" algn="ctr">
              <a:buNone/>
              <a:defRPr sz="1100" cap="all" baseline="0">
                <a:solidFill>
                  <a:schemeClr val="bg1"/>
                </a:solidFill>
              </a:defRPr>
            </a:lvl2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4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42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0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5" y="21003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5" y="21003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hutterstock_64183273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2060"/>
          <a:stretch/>
        </p:blipFill>
        <p:spPr>
          <a:xfrm>
            <a:off x="4582750" y="78153"/>
            <a:ext cx="4561253" cy="46794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1290560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443727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423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1639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55" y="21003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0715" y="20991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92875" y="210039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96139" y="1053202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52497" y="900035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162989" y="1053202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3673927" y="1053202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131250" y="1053202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6626677" y="1053202"/>
            <a:ext cx="1719950" cy="17199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62" y="1756249"/>
            <a:ext cx="1425652" cy="447200"/>
          </a:xfrm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22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82" y="175749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42" y="175624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401" y="1757499"/>
            <a:ext cx="1425652" cy="447200"/>
          </a:xfrm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1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77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7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4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4" y="307445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"/>
            <a:ext cx="9144000" cy="489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52497" y="900035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3762" y="3489799"/>
            <a:ext cx="1425652" cy="447200"/>
          </a:xfrm>
          <a:solidFill>
            <a:schemeClr val="accent2"/>
          </a:solidFill>
        </p:spPr>
        <p:txBody>
          <a:bodyPr rIns="0" bIns="0" anchor="ctr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5922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8082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0242" y="348979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02401" y="3491049"/>
            <a:ext cx="1425652" cy="447200"/>
          </a:xfrm>
          <a:solidFill>
            <a:schemeClr val="accent2"/>
          </a:solidFill>
        </p:spPr>
        <p:txBody>
          <a:bodyPr rIns="0" bIns="0"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</a:t>
            </a:r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171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97677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882187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366694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51204" y="1261984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4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key word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4762501"/>
            <a:ext cx="9144000" cy="466725"/>
          </a:xfrm>
          <a:prstGeom prst="rect">
            <a:avLst/>
          </a:prstGeom>
          <a:gradFill>
            <a:gsLst>
              <a:gs pos="0">
                <a:schemeClr val="tx1"/>
              </a:gs>
              <a:gs pos="97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600126" y="529854"/>
            <a:ext cx="7943756" cy="2028778"/>
          </a:xfrm>
          <a:custGeom>
            <a:avLst/>
            <a:gdLst/>
            <a:ahLst/>
            <a:cxnLst/>
            <a:rect l="l" t="t" r="r" b="b"/>
            <a:pathLst>
              <a:path w="7943756" h="2028778">
                <a:moveTo>
                  <a:pt x="1014389" y="0"/>
                </a:moveTo>
                <a:cubicBezTo>
                  <a:pt x="1306319" y="0"/>
                  <a:pt x="1569446" y="123318"/>
                  <a:pt x="1753762" y="321414"/>
                </a:cubicBezTo>
                <a:cubicBezTo>
                  <a:pt x="1938078" y="123318"/>
                  <a:pt x="2201204" y="0"/>
                  <a:pt x="2493134" y="0"/>
                </a:cubicBezTo>
                <a:cubicBezTo>
                  <a:pt x="2785064" y="0"/>
                  <a:pt x="3048191" y="123318"/>
                  <a:pt x="3232507" y="321414"/>
                </a:cubicBezTo>
                <a:cubicBezTo>
                  <a:pt x="3416823" y="123318"/>
                  <a:pt x="3679950" y="0"/>
                  <a:pt x="3971879" y="0"/>
                </a:cubicBezTo>
                <a:cubicBezTo>
                  <a:pt x="4263809" y="0"/>
                  <a:pt x="4526936" y="123318"/>
                  <a:pt x="4711252" y="321414"/>
                </a:cubicBezTo>
                <a:cubicBezTo>
                  <a:pt x="4895568" y="123318"/>
                  <a:pt x="5158695" y="0"/>
                  <a:pt x="5450624" y="0"/>
                </a:cubicBezTo>
                <a:cubicBezTo>
                  <a:pt x="5742553" y="0"/>
                  <a:pt x="6005680" y="123318"/>
                  <a:pt x="6189996" y="321413"/>
                </a:cubicBezTo>
                <a:cubicBezTo>
                  <a:pt x="6374312" y="123318"/>
                  <a:pt x="6637438" y="0"/>
                  <a:pt x="6929367" y="0"/>
                </a:cubicBezTo>
                <a:cubicBezTo>
                  <a:pt x="7489599" y="0"/>
                  <a:pt x="7943756" y="454157"/>
                  <a:pt x="7943756" y="1014389"/>
                </a:cubicBezTo>
                <a:cubicBezTo>
                  <a:pt x="7943756" y="1574621"/>
                  <a:pt x="7489599" y="2028778"/>
                  <a:pt x="6929367" y="2028778"/>
                </a:cubicBezTo>
                <a:cubicBezTo>
                  <a:pt x="6637438" y="2028778"/>
                  <a:pt x="6374312" y="1905461"/>
                  <a:pt x="6189996" y="1707365"/>
                </a:cubicBezTo>
                <a:cubicBezTo>
                  <a:pt x="6005680" y="1905461"/>
                  <a:pt x="5742553" y="2028778"/>
                  <a:pt x="5450624" y="2028778"/>
                </a:cubicBezTo>
                <a:cubicBezTo>
                  <a:pt x="5158695" y="2028778"/>
                  <a:pt x="4895568" y="1905460"/>
                  <a:pt x="4711252" y="1707364"/>
                </a:cubicBezTo>
                <a:cubicBezTo>
                  <a:pt x="4526936" y="1905460"/>
                  <a:pt x="4263809" y="2028778"/>
                  <a:pt x="3971879" y="2028778"/>
                </a:cubicBezTo>
                <a:cubicBezTo>
                  <a:pt x="3679950" y="2028778"/>
                  <a:pt x="3416823" y="1905460"/>
                  <a:pt x="3232507" y="1707364"/>
                </a:cubicBezTo>
                <a:cubicBezTo>
                  <a:pt x="3048191" y="1905460"/>
                  <a:pt x="2785064" y="2028778"/>
                  <a:pt x="2493134" y="2028778"/>
                </a:cubicBezTo>
                <a:cubicBezTo>
                  <a:pt x="2201204" y="2028778"/>
                  <a:pt x="1938078" y="1905460"/>
                  <a:pt x="1753762" y="1707364"/>
                </a:cubicBezTo>
                <a:cubicBezTo>
                  <a:pt x="1569446" y="1905460"/>
                  <a:pt x="1306319" y="2028778"/>
                  <a:pt x="1014389" y="2028778"/>
                </a:cubicBezTo>
                <a:cubicBezTo>
                  <a:pt x="454157" y="2028778"/>
                  <a:pt x="0" y="1574621"/>
                  <a:pt x="0" y="1014389"/>
                </a:cubicBezTo>
                <a:cubicBezTo>
                  <a:pt x="0" y="454157"/>
                  <a:pt x="454157" y="0"/>
                  <a:pt x="1014389" y="0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0795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02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929812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414321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898827" y="891803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583739" y="159923"/>
            <a:ext cx="0" cy="485775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338906" y="2571749"/>
            <a:ext cx="6486053" cy="2041991"/>
            <a:chOff x="1338902" y="2571749"/>
            <a:chExt cx="6486054" cy="204199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87"/>
            <a:stretch/>
          </p:blipFill>
          <p:spPr>
            <a:xfrm>
              <a:off x="1338902" y="2571749"/>
              <a:ext cx="4713784" cy="204199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37"/>
            <a:stretch/>
          </p:blipFill>
          <p:spPr>
            <a:xfrm>
              <a:off x="6052686" y="2571749"/>
              <a:ext cx="1772270" cy="2041991"/>
            </a:xfrm>
            <a:prstGeom prst="rect">
              <a:avLst/>
            </a:prstGeom>
          </p:spPr>
        </p:pic>
      </p:grpSp>
      <p:sp>
        <p:nvSpPr>
          <p:cNvPr id="3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721579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06091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690598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175108" y="2937325"/>
            <a:ext cx="1285890" cy="131083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6" y="1268084"/>
            <a:ext cx="7614048" cy="960997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8"/>
            <a:ext cx="1373188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83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8"/>
            <a:ext cx="1373188" cy="1374775"/>
            <a:chOff x="1263" y="2374"/>
            <a:chExt cx="865" cy="866"/>
          </a:xfrm>
          <a:solidFill>
            <a:schemeClr val="accent2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6" y="1"/>
            <a:ext cx="9143998" cy="31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1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7" y="0"/>
            <a:ext cx="9180000" cy="5184000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1546704" y="2210185"/>
            <a:ext cx="589508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68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6000">
                <a:schemeClr val="tx1"/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84"/>
          <a:stretch/>
        </p:blipFill>
        <p:spPr>
          <a:xfrm>
            <a:off x="6" y="1"/>
            <a:ext cx="9143998" cy="3185294"/>
          </a:xfrm>
          <a:prstGeom prst="rect">
            <a:avLst/>
          </a:prstGeom>
        </p:spPr>
      </p:pic>
      <p:sp>
        <p:nvSpPr>
          <p:cNvPr id="442" name="Title 343"/>
          <p:cNvSpPr>
            <a:spLocks noGrp="1"/>
          </p:cNvSpPr>
          <p:nvPr>
            <p:ph type="title"/>
          </p:nvPr>
        </p:nvSpPr>
        <p:spPr>
          <a:xfrm>
            <a:off x="3769489" y="3385631"/>
            <a:ext cx="1605033" cy="635347"/>
          </a:xfrm>
        </p:spPr>
        <p:txBody>
          <a:bodyPr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14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344" name="Group 4"/>
          <p:cNvGrpSpPr>
            <a:grpSpLocks noChangeAspect="1"/>
          </p:cNvGrpSpPr>
          <p:nvPr userDrawn="1"/>
        </p:nvGrpSpPr>
        <p:grpSpPr bwMode="auto">
          <a:xfrm>
            <a:off x="3885410" y="3067028"/>
            <a:ext cx="1373188" cy="1374775"/>
            <a:chOff x="1263" y="2374"/>
            <a:chExt cx="865" cy="866"/>
          </a:xfrm>
          <a:solidFill>
            <a:schemeClr val="accent1"/>
          </a:solidFill>
        </p:grpSpPr>
        <p:sp>
          <p:nvSpPr>
            <p:cNvPr id="346" name="Oval 5"/>
            <p:cNvSpPr>
              <a:spLocks noChangeArrowheads="1"/>
            </p:cNvSpPr>
            <p:nvPr userDrawn="1"/>
          </p:nvSpPr>
          <p:spPr bwMode="auto">
            <a:xfrm>
              <a:off x="1676" y="3200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6"/>
            <p:cNvSpPr>
              <a:spLocks/>
            </p:cNvSpPr>
            <p:nvPr userDrawn="1"/>
          </p:nvSpPr>
          <p:spPr bwMode="auto">
            <a:xfrm>
              <a:off x="1620" y="3195"/>
              <a:ext cx="43" cy="42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7"/>
            <p:cNvSpPr>
              <a:spLocks/>
            </p:cNvSpPr>
            <p:nvPr userDrawn="1"/>
          </p:nvSpPr>
          <p:spPr bwMode="auto">
            <a:xfrm>
              <a:off x="1567" y="3184"/>
              <a:ext cx="43" cy="43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8"/>
            <p:cNvSpPr>
              <a:spLocks/>
            </p:cNvSpPr>
            <p:nvPr userDrawn="1"/>
          </p:nvSpPr>
          <p:spPr bwMode="auto">
            <a:xfrm>
              <a:off x="1516" y="3166"/>
              <a:ext cx="45" cy="44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"/>
            <p:cNvSpPr>
              <a:spLocks/>
            </p:cNvSpPr>
            <p:nvPr userDrawn="1"/>
          </p:nvSpPr>
          <p:spPr bwMode="auto">
            <a:xfrm>
              <a:off x="1466" y="3142"/>
              <a:ext cx="45" cy="45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"/>
            <p:cNvSpPr>
              <a:spLocks/>
            </p:cNvSpPr>
            <p:nvPr userDrawn="1"/>
          </p:nvSpPr>
          <p:spPr bwMode="auto">
            <a:xfrm>
              <a:off x="1422" y="3113"/>
              <a:ext cx="44" cy="43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1"/>
            <p:cNvSpPr>
              <a:spLocks/>
            </p:cNvSpPr>
            <p:nvPr userDrawn="1"/>
          </p:nvSpPr>
          <p:spPr bwMode="auto">
            <a:xfrm>
              <a:off x="1382" y="3076"/>
              <a:ext cx="43" cy="45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2"/>
            <p:cNvSpPr>
              <a:spLocks/>
            </p:cNvSpPr>
            <p:nvPr userDrawn="1"/>
          </p:nvSpPr>
          <p:spPr bwMode="auto">
            <a:xfrm>
              <a:off x="1346" y="3035"/>
              <a:ext cx="44" cy="45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3"/>
            <p:cNvSpPr>
              <a:spLocks/>
            </p:cNvSpPr>
            <p:nvPr userDrawn="1"/>
          </p:nvSpPr>
          <p:spPr bwMode="auto">
            <a:xfrm>
              <a:off x="1316" y="2990"/>
              <a:ext cx="45" cy="45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4"/>
            <p:cNvSpPr>
              <a:spLocks/>
            </p:cNvSpPr>
            <p:nvPr userDrawn="1"/>
          </p:nvSpPr>
          <p:spPr bwMode="auto">
            <a:xfrm>
              <a:off x="1291" y="2942"/>
              <a:ext cx="45" cy="45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5"/>
            <p:cNvSpPr>
              <a:spLocks/>
            </p:cNvSpPr>
            <p:nvPr userDrawn="1"/>
          </p:nvSpPr>
          <p:spPr bwMode="auto">
            <a:xfrm>
              <a:off x="1275" y="2891"/>
              <a:ext cx="44" cy="45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6"/>
            <p:cNvSpPr>
              <a:spLocks/>
            </p:cNvSpPr>
            <p:nvPr userDrawn="1"/>
          </p:nvSpPr>
          <p:spPr bwMode="auto">
            <a:xfrm>
              <a:off x="1265" y="2840"/>
              <a:ext cx="43" cy="41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8" name="Oval 17"/>
            <p:cNvSpPr>
              <a:spLocks noChangeArrowheads="1"/>
            </p:cNvSpPr>
            <p:nvPr userDrawn="1"/>
          </p:nvSpPr>
          <p:spPr bwMode="auto">
            <a:xfrm>
              <a:off x="1263" y="2787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8"/>
            <p:cNvSpPr>
              <a:spLocks/>
            </p:cNvSpPr>
            <p:nvPr userDrawn="1"/>
          </p:nvSpPr>
          <p:spPr bwMode="auto">
            <a:xfrm>
              <a:off x="1265" y="2733"/>
              <a:ext cx="43" cy="41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9"/>
            <p:cNvSpPr>
              <a:spLocks/>
            </p:cNvSpPr>
            <p:nvPr userDrawn="1"/>
          </p:nvSpPr>
          <p:spPr bwMode="auto">
            <a:xfrm>
              <a:off x="1275" y="2678"/>
              <a:ext cx="44" cy="43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20"/>
            <p:cNvSpPr>
              <a:spLocks/>
            </p:cNvSpPr>
            <p:nvPr userDrawn="1"/>
          </p:nvSpPr>
          <p:spPr bwMode="auto">
            <a:xfrm>
              <a:off x="1291" y="2627"/>
              <a:ext cx="45" cy="44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21"/>
            <p:cNvSpPr>
              <a:spLocks/>
            </p:cNvSpPr>
            <p:nvPr userDrawn="1"/>
          </p:nvSpPr>
          <p:spPr bwMode="auto">
            <a:xfrm>
              <a:off x="1316" y="2577"/>
              <a:ext cx="45" cy="47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22"/>
            <p:cNvSpPr>
              <a:spLocks/>
            </p:cNvSpPr>
            <p:nvPr userDrawn="1"/>
          </p:nvSpPr>
          <p:spPr bwMode="auto">
            <a:xfrm>
              <a:off x="1346" y="2533"/>
              <a:ext cx="44" cy="44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23"/>
            <p:cNvSpPr>
              <a:spLocks/>
            </p:cNvSpPr>
            <p:nvPr userDrawn="1"/>
          </p:nvSpPr>
          <p:spPr bwMode="auto">
            <a:xfrm>
              <a:off x="1382" y="2493"/>
              <a:ext cx="43" cy="43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24"/>
            <p:cNvSpPr>
              <a:spLocks/>
            </p:cNvSpPr>
            <p:nvPr userDrawn="1"/>
          </p:nvSpPr>
          <p:spPr bwMode="auto">
            <a:xfrm>
              <a:off x="1422" y="2457"/>
              <a:ext cx="44" cy="44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25"/>
            <p:cNvSpPr>
              <a:spLocks/>
            </p:cNvSpPr>
            <p:nvPr userDrawn="1"/>
          </p:nvSpPr>
          <p:spPr bwMode="auto">
            <a:xfrm>
              <a:off x="1466" y="2427"/>
              <a:ext cx="45" cy="44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26"/>
            <p:cNvSpPr>
              <a:spLocks/>
            </p:cNvSpPr>
            <p:nvPr userDrawn="1"/>
          </p:nvSpPr>
          <p:spPr bwMode="auto">
            <a:xfrm>
              <a:off x="1516" y="2404"/>
              <a:ext cx="45" cy="44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27"/>
            <p:cNvSpPr>
              <a:spLocks/>
            </p:cNvSpPr>
            <p:nvPr userDrawn="1"/>
          </p:nvSpPr>
          <p:spPr bwMode="auto">
            <a:xfrm>
              <a:off x="1567" y="2386"/>
              <a:ext cx="43" cy="44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28"/>
            <p:cNvSpPr>
              <a:spLocks/>
            </p:cNvSpPr>
            <p:nvPr userDrawn="1"/>
          </p:nvSpPr>
          <p:spPr bwMode="auto">
            <a:xfrm>
              <a:off x="1620" y="2376"/>
              <a:ext cx="43" cy="43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 userDrawn="1"/>
          </p:nvSpPr>
          <p:spPr bwMode="auto">
            <a:xfrm>
              <a:off x="1676" y="2374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30"/>
            <p:cNvSpPr>
              <a:spLocks/>
            </p:cNvSpPr>
            <p:nvPr userDrawn="1"/>
          </p:nvSpPr>
          <p:spPr bwMode="auto">
            <a:xfrm>
              <a:off x="1729" y="2376"/>
              <a:ext cx="42" cy="43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/>
            </p:cNvSpPr>
            <p:nvPr userDrawn="1"/>
          </p:nvSpPr>
          <p:spPr bwMode="auto">
            <a:xfrm>
              <a:off x="1781" y="2386"/>
              <a:ext cx="44" cy="44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32"/>
            <p:cNvSpPr>
              <a:spLocks/>
            </p:cNvSpPr>
            <p:nvPr userDrawn="1"/>
          </p:nvSpPr>
          <p:spPr bwMode="auto">
            <a:xfrm>
              <a:off x="1832" y="2404"/>
              <a:ext cx="45" cy="44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33"/>
            <p:cNvSpPr>
              <a:spLocks/>
            </p:cNvSpPr>
            <p:nvPr userDrawn="1"/>
          </p:nvSpPr>
          <p:spPr bwMode="auto">
            <a:xfrm>
              <a:off x="1880" y="2427"/>
              <a:ext cx="45" cy="44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34"/>
            <p:cNvSpPr>
              <a:spLocks/>
            </p:cNvSpPr>
            <p:nvPr userDrawn="1"/>
          </p:nvSpPr>
          <p:spPr bwMode="auto">
            <a:xfrm>
              <a:off x="1925" y="2457"/>
              <a:ext cx="44" cy="44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35"/>
            <p:cNvSpPr>
              <a:spLocks/>
            </p:cNvSpPr>
            <p:nvPr userDrawn="1"/>
          </p:nvSpPr>
          <p:spPr bwMode="auto">
            <a:xfrm>
              <a:off x="1966" y="2493"/>
              <a:ext cx="43" cy="43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36"/>
            <p:cNvSpPr>
              <a:spLocks/>
            </p:cNvSpPr>
            <p:nvPr userDrawn="1"/>
          </p:nvSpPr>
          <p:spPr bwMode="auto">
            <a:xfrm>
              <a:off x="2001" y="2533"/>
              <a:ext cx="44" cy="44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37"/>
            <p:cNvSpPr>
              <a:spLocks/>
            </p:cNvSpPr>
            <p:nvPr userDrawn="1"/>
          </p:nvSpPr>
          <p:spPr bwMode="auto">
            <a:xfrm>
              <a:off x="2030" y="2577"/>
              <a:ext cx="47" cy="47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38"/>
            <p:cNvSpPr>
              <a:spLocks/>
            </p:cNvSpPr>
            <p:nvPr userDrawn="1"/>
          </p:nvSpPr>
          <p:spPr bwMode="auto">
            <a:xfrm>
              <a:off x="2055" y="2627"/>
              <a:ext cx="45" cy="44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39"/>
            <p:cNvSpPr>
              <a:spLocks/>
            </p:cNvSpPr>
            <p:nvPr userDrawn="1"/>
          </p:nvSpPr>
          <p:spPr bwMode="auto">
            <a:xfrm>
              <a:off x="2073" y="2678"/>
              <a:ext cx="43" cy="43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40"/>
            <p:cNvSpPr>
              <a:spLocks/>
            </p:cNvSpPr>
            <p:nvPr userDrawn="1"/>
          </p:nvSpPr>
          <p:spPr bwMode="auto">
            <a:xfrm>
              <a:off x="2085" y="2733"/>
              <a:ext cx="41" cy="41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Oval 41"/>
            <p:cNvSpPr>
              <a:spLocks noChangeArrowheads="1"/>
            </p:cNvSpPr>
            <p:nvPr userDrawn="1"/>
          </p:nvSpPr>
          <p:spPr bwMode="auto">
            <a:xfrm>
              <a:off x="2090" y="2787"/>
              <a:ext cx="38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42"/>
            <p:cNvSpPr>
              <a:spLocks/>
            </p:cNvSpPr>
            <p:nvPr userDrawn="1"/>
          </p:nvSpPr>
          <p:spPr bwMode="auto">
            <a:xfrm>
              <a:off x="2085" y="2840"/>
              <a:ext cx="41" cy="41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43"/>
            <p:cNvSpPr>
              <a:spLocks/>
            </p:cNvSpPr>
            <p:nvPr userDrawn="1"/>
          </p:nvSpPr>
          <p:spPr bwMode="auto">
            <a:xfrm>
              <a:off x="2073" y="2891"/>
              <a:ext cx="43" cy="45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44"/>
            <p:cNvSpPr>
              <a:spLocks/>
            </p:cNvSpPr>
            <p:nvPr userDrawn="1"/>
          </p:nvSpPr>
          <p:spPr bwMode="auto">
            <a:xfrm>
              <a:off x="2055" y="2942"/>
              <a:ext cx="45" cy="45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45"/>
            <p:cNvSpPr>
              <a:spLocks/>
            </p:cNvSpPr>
            <p:nvPr userDrawn="1"/>
          </p:nvSpPr>
          <p:spPr bwMode="auto">
            <a:xfrm>
              <a:off x="2030" y="2990"/>
              <a:ext cx="47" cy="45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46"/>
            <p:cNvSpPr>
              <a:spLocks/>
            </p:cNvSpPr>
            <p:nvPr userDrawn="1"/>
          </p:nvSpPr>
          <p:spPr bwMode="auto">
            <a:xfrm>
              <a:off x="2001" y="3035"/>
              <a:ext cx="44" cy="45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47"/>
            <p:cNvSpPr>
              <a:spLocks/>
            </p:cNvSpPr>
            <p:nvPr userDrawn="1"/>
          </p:nvSpPr>
          <p:spPr bwMode="auto">
            <a:xfrm>
              <a:off x="1966" y="3076"/>
              <a:ext cx="43" cy="45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48"/>
            <p:cNvSpPr>
              <a:spLocks/>
            </p:cNvSpPr>
            <p:nvPr userDrawn="1"/>
          </p:nvSpPr>
          <p:spPr bwMode="auto">
            <a:xfrm>
              <a:off x="1925" y="3113"/>
              <a:ext cx="44" cy="43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49"/>
            <p:cNvSpPr>
              <a:spLocks/>
            </p:cNvSpPr>
            <p:nvPr userDrawn="1"/>
          </p:nvSpPr>
          <p:spPr bwMode="auto">
            <a:xfrm>
              <a:off x="1880" y="3142"/>
              <a:ext cx="45" cy="45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Freeform 50"/>
            <p:cNvSpPr>
              <a:spLocks/>
            </p:cNvSpPr>
            <p:nvPr userDrawn="1"/>
          </p:nvSpPr>
          <p:spPr bwMode="auto">
            <a:xfrm>
              <a:off x="1832" y="3166"/>
              <a:ext cx="45" cy="44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51"/>
            <p:cNvSpPr>
              <a:spLocks/>
            </p:cNvSpPr>
            <p:nvPr userDrawn="1"/>
          </p:nvSpPr>
          <p:spPr bwMode="auto">
            <a:xfrm>
              <a:off x="1781" y="3184"/>
              <a:ext cx="44" cy="43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52"/>
            <p:cNvSpPr>
              <a:spLocks/>
            </p:cNvSpPr>
            <p:nvPr userDrawn="1"/>
          </p:nvSpPr>
          <p:spPr bwMode="auto">
            <a:xfrm>
              <a:off x="1729" y="3195"/>
              <a:ext cx="42" cy="42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4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13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tx1"/>
              </a:gs>
              <a:gs pos="88000">
                <a:srgbClr val="3E0213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4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7" y="0"/>
            <a:ext cx="9180000" cy="5184000"/>
          </a:xfrm>
          <a:prstGeom prst="rect">
            <a:avLst/>
          </a:prstGeom>
        </p:spPr>
      </p:pic>
      <p:sp>
        <p:nvSpPr>
          <p:cNvPr id="341" name="Title 343"/>
          <p:cNvSpPr>
            <a:spLocks noGrp="1"/>
          </p:cNvSpPr>
          <p:nvPr>
            <p:ph type="title"/>
          </p:nvPr>
        </p:nvSpPr>
        <p:spPr>
          <a:xfrm>
            <a:off x="1822971" y="2313204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" y="964289"/>
            <a:ext cx="7881838" cy="4059764"/>
          </a:xfrm>
          <a:prstGeom prst="rect">
            <a:avLst/>
          </a:prstGeom>
        </p:spPr>
      </p:pic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1" y="2313204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1" y="2313204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26" name="Picture 2" descr="C:\Users\Lizzie.Rankin\Desktop\Images\Slide_divider_M_2.0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6855"/>
          <a:stretch/>
        </p:blipFill>
        <p:spPr bwMode="auto">
          <a:xfrm>
            <a:off x="542925" y="9525"/>
            <a:ext cx="80581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90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343"/>
          <p:cNvSpPr>
            <a:spLocks noGrp="1"/>
          </p:cNvSpPr>
          <p:nvPr>
            <p:ph type="title"/>
          </p:nvPr>
        </p:nvSpPr>
        <p:spPr>
          <a:xfrm>
            <a:off x="1822971" y="2313204"/>
            <a:ext cx="5520743" cy="635347"/>
          </a:xfrm>
        </p:spPr>
        <p:txBody>
          <a:bodyPr anchor="ctr"/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en-US" sz="480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051" name="Picture 3" descr="C:\Users\Lizzie.Rankin\Desktop\Images\Slide_divider_arrow_2.0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30603" r="13830" b="27768"/>
          <a:stretch/>
        </p:blipFill>
        <p:spPr bwMode="auto">
          <a:xfrm>
            <a:off x="713281" y="1009650"/>
            <a:ext cx="77174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4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r="137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94" y="4967286"/>
            <a:ext cx="848352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5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05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350044"/>
            <a:ext cx="8047038" cy="223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9" y="618199"/>
            <a:ext cx="8061325" cy="27027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10563" y="4937955"/>
            <a:ext cx="273050" cy="85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75BA0A-9953-4D99-9E9C-7AD20F0D641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xfrm>
            <a:off x="6187044" y="4925291"/>
            <a:ext cx="1937781" cy="1110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282" y="1017974"/>
            <a:ext cx="4714908" cy="428628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51773"/>
            <a:ext cx="9144000" cy="49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4651773"/>
            <a:ext cx="9144000" cy="4917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5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5" y="4651773"/>
            <a:ext cx="9144000" cy="491728"/>
          </a:xfrm>
          <a:prstGeom prst="rect">
            <a:avLst/>
          </a:prstGeom>
          <a:gradFill>
            <a:gsLst>
              <a:gs pos="0">
                <a:schemeClr val="tx1">
                  <a:tint val="66000"/>
                  <a:satMod val="160000"/>
                  <a:alpha val="20000"/>
                </a:schemeClr>
              </a:gs>
              <a:gs pos="50000">
                <a:schemeClr val="tx1">
                  <a:tint val="44500"/>
                  <a:satMod val="160000"/>
                  <a:alpha val="17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1126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74435" y="113478"/>
            <a:ext cx="8135240" cy="5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altLang="fr-FR" dirty="0" smtClean="0"/>
              <a:t>CLIQUEZ POUR MODIFIER LE STYLE DU TITRE</a:t>
            </a:r>
          </a:p>
        </p:txBody>
      </p:sp>
      <p:sp>
        <p:nvSpPr>
          <p:cNvPr id="1127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724" y="1009721"/>
            <a:ext cx="8163707" cy="32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650582"/>
            <a:ext cx="9144000" cy="492919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alpha val="27000"/>
                </a:schemeClr>
              </a:gs>
              <a:gs pos="5000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FFFFFF"/>
              </a:solidFill>
            </a:endParaRPr>
          </a:p>
        </p:txBody>
      </p:sp>
      <p:pic>
        <p:nvPicPr>
          <p:cNvPr id="11272" name="Picture 21" descr="KM_TGI_RV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786313"/>
            <a:ext cx="1563688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119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239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35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477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2pPr>
      <a:lvl3pPr marL="236538" indent="-6350" algn="l" rtl="0" eaLnBrk="0" fontAlgn="base" hangingPunct="0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34" charset="0"/>
        <a:defRPr sz="1400">
          <a:solidFill>
            <a:schemeClr val="tx1"/>
          </a:solidFill>
          <a:latin typeface="+mn-lt"/>
        </a:defRPr>
      </a:lvl3pPr>
      <a:lvl4pPr marL="465138" indent="-225425" algn="l" rtl="0" eaLnBrk="0" fontAlgn="base" hangingPunct="0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4663" indent="-6350" algn="l" rtl="0" eaLnBrk="0" fontAlgn="base" hangingPunct="0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34" charset="0"/>
        <a:defRPr sz="1200">
          <a:solidFill>
            <a:schemeClr val="tx1"/>
          </a:solidFill>
          <a:latin typeface="+mn-lt"/>
        </a:defRPr>
      </a:lvl5pPr>
      <a:lvl6pPr marL="933285" indent="-7937" algn="l" rtl="0" eaLnBrk="1" fontAlgn="base" hangingPunct="1">
        <a:lnSpc>
          <a:spcPts val="1999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404" indent="-7937" algn="l" rtl="0" eaLnBrk="1" fontAlgn="base" hangingPunct="1">
        <a:lnSpc>
          <a:spcPts val="1999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524" indent="-7937" algn="l" rtl="0" eaLnBrk="1" fontAlgn="base" hangingPunct="1">
        <a:lnSpc>
          <a:spcPts val="1999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4644" indent="-7937" algn="l" rtl="0" eaLnBrk="1" fontAlgn="base" hangingPunct="1">
        <a:lnSpc>
          <a:spcPts val="1999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190627"/>
            <a:ext cx="8229600" cy="339407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28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lang="en-US" sz="2800" kern="1200" cap="all" baseline="0" dirty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000" y="223200"/>
            <a:ext cx="8229600" cy="857250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190628"/>
            <a:ext cx="8229600" cy="339407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8" r="-5950" b="-8515"/>
          <a:stretch/>
        </p:blipFill>
        <p:spPr>
          <a:xfrm>
            <a:off x="124731" y="239172"/>
            <a:ext cx="29475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lang="en-US" sz="2800" kern="1200" cap="all" baseline="0" dirty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8181" y="3346812"/>
            <a:ext cx="7391608" cy="635347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marL="0" algn="ctr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2000" kern="1200" cap="all" baseline="0">
                <a:solidFill>
                  <a:schemeClr val="accent1"/>
                </a:solidFill>
                <a:latin typeface="Variable Bold" pitchFamily="50" charset="0"/>
                <a:ea typeface="+mj-ea"/>
                <a:cs typeface="Aaux ProLight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rgbClr val="E61D72"/>
                </a:solidFill>
                <a:latin typeface="Calibri"/>
                <a:cs typeface="Calibri"/>
              </a:rPr>
              <a:t>Magazine media &amp; social platforms</a:t>
            </a:r>
            <a:endParaRPr sz="3200" dirty="0" smtClean="0">
              <a:solidFill>
                <a:srgbClr val="E61D7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E61D72"/>
                </a:solidFill>
                <a:latin typeface="Calibri"/>
                <a:cs typeface="Calibri"/>
              </a:rPr>
              <a:t>May </a:t>
            </a:r>
            <a:r>
              <a:rPr lang="en-US" sz="3200" dirty="0" smtClean="0">
                <a:solidFill>
                  <a:srgbClr val="E61D72"/>
                </a:solidFill>
                <a:latin typeface="Calibri"/>
                <a:cs typeface="Calibri"/>
              </a:rPr>
              <a:t>2016</a:t>
            </a:r>
            <a:endParaRPr sz="3200" dirty="0" smtClean="0">
              <a:solidFill>
                <a:srgbClr val="E61D7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 smtClean="0">
              <a:solidFill>
                <a:srgbClr val="E61D72"/>
              </a:solidFill>
              <a:latin typeface="Calibri"/>
              <a:cs typeface="Calibri"/>
            </a:endParaRPr>
          </a:p>
          <a:p>
            <a:endParaRPr sz="4000" dirty="0" smtClean="0">
              <a:solidFill>
                <a:srgbClr val="E61D72"/>
              </a:solidFill>
              <a:latin typeface="Calibri"/>
              <a:cs typeface="Calibri"/>
            </a:endParaRPr>
          </a:p>
          <a:p>
            <a:endParaRPr sz="3600" dirty="0">
              <a:solidFill>
                <a:srgbClr val="E61D7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50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Magazine media has a footprint of 133 million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33053" y="1266429"/>
            <a:ext cx="2150716" cy="2156930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729563" y="1638017"/>
            <a:ext cx="174770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133 million </a:t>
            </a:r>
          </a:p>
          <a:p>
            <a:pPr algn="ctr"/>
            <a:r>
              <a:rPr lang="en-GB" sz="1600" b="1" dirty="0">
                <a:solidFill>
                  <a:schemeClr val="accent2"/>
                </a:solidFill>
              </a:rPr>
              <a:t>t</a:t>
            </a:r>
            <a:r>
              <a:rPr lang="en-GB" sz="1600" b="1" dirty="0" smtClean="0">
                <a:solidFill>
                  <a:schemeClr val="accent2"/>
                </a:solidFill>
              </a:rPr>
              <a:t>otal likes / followers</a:t>
            </a:r>
            <a:endParaRPr lang="en-GB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028" name="Picture 4" descr="http://www.logospike.com/wp-content/uploads/2014/11/Facebook_logo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59" y="1559848"/>
            <a:ext cx="563080" cy="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dicon.com/wp-content/uploads/2011/07/Facebook_icon_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73" y="1554386"/>
            <a:ext cx="600060" cy="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835642c2693476aa717-d4b78efce91b9730bcca725cf9bb0b37.r51.cf1.rackcdn.com/Multi-Color_Logo_thumbnail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13" y="1633230"/>
            <a:ext cx="442371" cy="4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thedroidguy.com/wp-content/uploads/2015/07/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06" y="1649636"/>
            <a:ext cx="444022" cy="4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tileryatp.com/assets/images/whats-new/318/pinterest_logo__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13" y="1647049"/>
            <a:ext cx="415483" cy="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222" name="Group 4"/>
          <p:cNvGrpSpPr>
            <a:grpSpLocks noChangeAspect="1"/>
          </p:cNvGrpSpPr>
          <p:nvPr/>
        </p:nvGrpSpPr>
        <p:grpSpPr bwMode="auto">
          <a:xfrm>
            <a:off x="3106856" y="2201847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22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8" name="Group 4"/>
          <p:cNvGrpSpPr>
            <a:grpSpLocks noChangeAspect="1"/>
          </p:cNvGrpSpPr>
          <p:nvPr/>
        </p:nvGrpSpPr>
        <p:grpSpPr bwMode="auto">
          <a:xfrm>
            <a:off x="4280812" y="2201847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379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0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2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3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5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6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8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9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1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2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4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5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6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7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8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9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0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1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2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3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4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5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6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07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8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9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0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1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2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3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4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5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6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7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8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1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2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4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5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6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7" name="Group 4"/>
          <p:cNvGrpSpPr>
            <a:grpSpLocks noChangeAspect="1"/>
          </p:cNvGrpSpPr>
          <p:nvPr/>
        </p:nvGrpSpPr>
        <p:grpSpPr bwMode="auto">
          <a:xfrm>
            <a:off x="5454768" y="2201847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428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9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0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1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2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3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4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5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6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7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8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9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0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6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7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8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9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0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1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2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8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9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0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1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2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3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4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5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6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7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8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9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0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1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2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3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4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5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6" name="Group 4"/>
          <p:cNvGrpSpPr>
            <a:grpSpLocks noChangeAspect="1"/>
          </p:cNvGrpSpPr>
          <p:nvPr/>
        </p:nvGrpSpPr>
        <p:grpSpPr bwMode="auto">
          <a:xfrm>
            <a:off x="6628724" y="2201847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477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0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1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2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3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4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5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6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7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8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9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0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1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2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3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4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5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6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7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8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9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0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1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2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3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4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5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6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7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8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9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0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1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2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3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4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5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6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7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8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9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0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1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2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3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4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5" name="Group 4"/>
          <p:cNvGrpSpPr>
            <a:grpSpLocks noChangeAspect="1"/>
          </p:cNvGrpSpPr>
          <p:nvPr/>
        </p:nvGrpSpPr>
        <p:grpSpPr bwMode="auto">
          <a:xfrm>
            <a:off x="7802681" y="2201847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526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7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8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9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0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1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2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3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4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5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6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7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8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9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0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1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2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3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4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5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6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7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8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9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0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1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2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3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54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5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6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7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8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9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0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1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2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3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4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5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6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7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8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9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0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1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2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3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3174063" y="2336308"/>
            <a:ext cx="7602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78.4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likes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4345742" y="2327378"/>
            <a:ext cx="7602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21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followers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5526911" y="2324927"/>
            <a:ext cx="7602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14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+1’s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sp>
        <p:nvSpPr>
          <p:cNvPr id="577" name="TextBox 576"/>
          <p:cNvSpPr txBox="1"/>
          <p:nvPr/>
        </p:nvSpPr>
        <p:spPr>
          <a:xfrm>
            <a:off x="7877478" y="2345307"/>
            <a:ext cx="7602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8.3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followers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6687326" y="2336308"/>
            <a:ext cx="7602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10.9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followers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sp>
        <p:nvSpPr>
          <p:cNvPr id="579" name="object 29"/>
          <p:cNvSpPr txBox="1"/>
          <p:nvPr/>
        </p:nvSpPr>
        <p:spPr>
          <a:xfrm>
            <a:off x="658411" y="3806697"/>
            <a:ext cx="795624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The 110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NRS-measured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print titles included in the data have a combined organic social media reach of 133 million likes/followers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354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Magazine media attracted 26 million</a:t>
            </a:r>
            <a:r>
              <a:rPr lang="en-GB" b="1" dirty="0" smtClean="0"/>
              <a:t> </a:t>
            </a:r>
            <a:r>
              <a:rPr lang="en-GB" b="1" dirty="0" smtClean="0"/>
              <a:t>new content interactions in april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33053" y="1371204"/>
            <a:ext cx="2150716" cy="2156930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729563" y="1742792"/>
            <a:ext cx="1747706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26 million </a:t>
            </a:r>
          </a:p>
          <a:p>
            <a:pPr algn="ctr"/>
            <a:r>
              <a:rPr lang="en-GB" sz="1600" b="1" dirty="0">
                <a:solidFill>
                  <a:schemeClr val="accent2"/>
                </a:solidFill>
              </a:rPr>
              <a:t>n</a:t>
            </a:r>
            <a:r>
              <a:rPr lang="en-GB" sz="1600" b="1" dirty="0" smtClean="0">
                <a:solidFill>
                  <a:schemeClr val="accent2"/>
                </a:solidFill>
              </a:rPr>
              <a:t>ew content interactions generated in April 2016 alone</a:t>
            </a:r>
            <a:endParaRPr lang="en-GB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1030" name="Picture 6" descr="http://www.hdicon.com/wp-content/uploads/2011/07/Facebook_icon_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73" y="1659161"/>
            <a:ext cx="600060" cy="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222" name="Group 4"/>
          <p:cNvGrpSpPr>
            <a:grpSpLocks noChangeAspect="1"/>
          </p:cNvGrpSpPr>
          <p:nvPr/>
        </p:nvGrpSpPr>
        <p:grpSpPr bwMode="auto">
          <a:xfrm>
            <a:off x="3106856" y="2306622"/>
            <a:ext cx="888484" cy="891051"/>
            <a:chOff x="1263" y="0"/>
            <a:chExt cx="3234" cy="3240"/>
          </a:xfrm>
          <a:solidFill>
            <a:schemeClr val="accent1"/>
          </a:solidFill>
        </p:grpSpPr>
        <p:sp>
          <p:nvSpPr>
            <p:cNvPr id="22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5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3174063" y="2374408"/>
            <a:ext cx="76029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20 million </a:t>
            </a:r>
          </a:p>
          <a:p>
            <a:pPr algn="ctr"/>
            <a:r>
              <a:rPr lang="en-GB" sz="900" b="1" dirty="0" smtClean="0">
                <a:solidFill>
                  <a:schemeClr val="accent2"/>
                </a:solidFill>
              </a:rPr>
              <a:t>new interactions</a:t>
            </a:r>
            <a:endParaRPr lang="en-GB" sz="1050" b="1" dirty="0" smtClean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71437" y="1649257"/>
            <a:ext cx="888484" cy="1610626"/>
            <a:chOff x="4280812" y="1797973"/>
            <a:chExt cx="888484" cy="1610626"/>
          </a:xfrm>
        </p:grpSpPr>
        <p:pic>
          <p:nvPicPr>
            <p:cNvPr id="1028" name="Picture 4" descr="http://www.logospike.com/wp-content/uploads/2014/11/Facebook_logo-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459" y="1797973"/>
              <a:ext cx="563080" cy="56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8" name="Group 4"/>
            <p:cNvGrpSpPr>
              <a:grpSpLocks noChangeAspect="1"/>
            </p:cNvGrpSpPr>
            <p:nvPr/>
          </p:nvGrpSpPr>
          <p:grpSpPr bwMode="auto">
            <a:xfrm>
              <a:off x="4280812" y="2439972"/>
              <a:ext cx="888484" cy="891051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379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7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5" name="TextBox 574"/>
            <p:cNvSpPr txBox="1"/>
            <p:nvPr/>
          </p:nvSpPr>
          <p:spPr>
            <a:xfrm>
              <a:off x="4345742" y="2508353"/>
              <a:ext cx="760296" cy="900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2</a:t>
              </a:r>
            </a:p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million </a:t>
              </a:r>
            </a:p>
            <a:p>
              <a:pPr algn="ctr"/>
              <a:r>
                <a:rPr lang="en-GB" sz="900" b="1" dirty="0">
                  <a:solidFill>
                    <a:schemeClr val="accent2"/>
                  </a:solidFill>
                </a:rPr>
                <a:t>new interactions</a:t>
              </a:r>
              <a:endParaRPr lang="en-GB" sz="1050" b="1" dirty="0">
                <a:solidFill>
                  <a:schemeClr val="accent2"/>
                </a:solidFill>
              </a:endParaRPr>
            </a:p>
            <a:p>
              <a:pPr algn="ctr"/>
              <a:endParaRPr lang="en-GB" sz="105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97918" y="1742792"/>
            <a:ext cx="888484" cy="1443262"/>
            <a:chOff x="5454768" y="1887761"/>
            <a:chExt cx="888484" cy="1443262"/>
          </a:xfrm>
        </p:grpSpPr>
        <p:pic>
          <p:nvPicPr>
            <p:cNvPr id="1034" name="Picture 10" descr="http://cdn.thedroidguy.com/wp-content/uploads/2015/07/google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606" y="1887761"/>
              <a:ext cx="444022" cy="434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7" name="Group 4"/>
            <p:cNvGrpSpPr>
              <a:grpSpLocks noChangeAspect="1"/>
            </p:cNvGrpSpPr>
            <p:nvPr/>
          </p:nvGrpSpPr>
          <p:grpSpPr bwMode="auto">
            <a:xfrm>
              <a:off x="5454768" y="2439972"/>
              <a:ext cx="888484" cy="891051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428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6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6" name="TextBox 575"/>
            <p:cNvSpPr txBox="1"/>
            <p:nvPr/>
          </p:nvSpPr>
          <p:spPr>
            <a:xfrm>
              <a:off x="5526911" y="2610677"/>
              <a:ext cx="760296" cy="715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28,000</a:t>
              </a:r>
            </a:p>
            <a:p>
              <a:pPr algn="ctr"/>
              <a:r>
                <a:rPr lang="en-GB" sz="900" b="1" dirty="0">
                  <a:solidFill>
                    <a:schemeClr val="accent2"/>
                  </a:solidFill>
                </a:rPr>
                <a:t>new interactions</a:t>
              </a:r>
              <a:endParaRPr lang="en-GB" sz="1050" b="1" dirty="0">
                <a:solidFill>
                  <a:schemeClr val="accent2"/>
                </a:solidFill>
              </a:endParaRPr>
            </a:p>
            <a:p>
              <a:pPr algn="ctr"/>
              <a:endParaRPr lang="en-GB" sz="105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06375" y="1730213"/>
            <a:ext cx="888484" cy="1459668"/>
            <a:chOff x="7802681" y="1871355"/>
            <a:chExt cx="888484" cy="1459668"/>
          </a:xfrm>
        </p:grpSpPr>
        <p:pic>
          <p:nvPicPr>
            <p:cNvPr id="1032" name="Picture 8" descr="http://3835642c2693476aa717-d4b78efce91b9730bcca725cf9bb0b37.r51.cf1.rackcdn.com/Multi-Color_Logo_thumbnail2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413" y="1871355"/>
              <a:ext cx="442371" cy="44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5" name="Group 4"/>
            <p:cNvGrpSpPr>
              <a:grpSpLocks noChangeAspect="1"/>
            </p:cNvGrpSpPr>
            <p:nvPr/>
          </p:nvGrpSpPr>
          <p:grpSpPr bwMode="auto">
            <a:xfrm>
              <a:off x="7802681" y="2439972"/>
              <a:ext cx="888484" cy="891051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526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4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7" name="TextBox 576"/>
            <p:cNvSpPr txBox="1"/>
            <p:nvPr/>
          </p:nvSpPr>
          <p:spPr>
            <a:xfrm>
              <a:off x="7877478" y="2507232"/>
              <a:ext cx="76029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4.3 million </a:t>
              </a:r>
            </a:p>
            <a:p>
              <a:pPr algn="ctr"/>
              <a:r>
                <a:rPr lang="en-GB" sz="900" b="1" dirty="0">
                  <a:solidFill>
                    <a:schemeClr val="accent2"/>
                  </a:solidFill>
                </a:rPr>
                <a:t>new interactions</a:t>
              </a:r>
              <a:endParaRPr lang="en-GB" sz="10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38249" y="1742299"/>
            <a:ext cx="888484" cy="1445849"/>
            <a:chOff x="6628724" y="1885174"/>
            <a:chExt cx="888484" cy="1445849"/>
          </a:xfrm>
        </p:grpSpPr>
        <p:pic>
          <p:nvPicPr>
            <p:cNvPr id="1036" name="Picture 12" descr="http://www.thetileryatp.com/assets/images/whats-new/318/pinterest_logo__8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713" y="1885174"/>
              <a:ext cx="415483" cy="41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6" name="Group 4"/>
            <p:cNvGrpSpPr>
              <a:grpSpLocks noChangeAspect="1"/>
            </p:cNvGrpSpPr>
            <p:nvPr/>
          </p:nvGrpSpPr>
          <p:grpSpPr bwMode="auto">
            <a:xfrm>
              <a:off x="6628724" y="2439972"/>
              <a:ext cx="888484" cy="891051"/>
              <a:chOff x="1263" y="0"/>
              <a:chExt cx="3234" cy="3240"/>
            </a:xfrm>
            <a:solidFill>
              <a:schemeClr val="accent1"/>
            </a:solidFill>
          </p:grpSpPr>
          <p:sp>
            <p:nvSpPr>
              <p:cNvPr id="477" name="Oval 5"/>
              <p:cNvSpPr>
                <a:spLocks noChangeArrowheads="1"/>
              </p:cNvSpPr>
              <p:nvPr/>
            </p:nvSpPr>
            <p:spPr bwMode="auto">
              <a:xfrm>
                <a:off x="2809" y="3091"/>
                <a:ext cx="148" cy="1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6"/>
              <p:cNvSpPr>
                <a:spLocks/>
              </p:cNvSpPr>
              <p:nvPr/>
            </p:nvSpPr>
            <p:spPr bwMode="auto">
              <a:xfrm>
                <a:off x="2599" y="3073"/>
                <a:ext cx="160" cy="155"/>
              </a:xfrm>
              <a:custGeom>
                <a:avLst/>
                <a:gdLst>
                  <a:gd name="T0" fmla="*/ 25 w 26"/>
                  <a:gd name="T1" fmla="*/ 14 h 25"/>
                  <a:gd name="T2" fmla="*/ 11 w 26"/>
                  <a:gd name="T3" fmla="*/ 24 h 25"/>
                  <a:gd name="T4" fmla="*/ 1 w 26"/>
                  <a:gd name="T5" fmla="*/ 11 h 25"/>
                  <a:gd name="T6" fmla="*/ 15 w 26"/>
                  <a:gd name="T7" fmla="*/ 1 h 25"/>
                  <a:gd name="T8" fmla="*/ 25 w 26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5" y="14"/>
                    </a:moveTo>
                    <a:cubicBezTo>
                      <a:pt x="24" y="21"/>
                      <a:pt x="18" y="25"/>
                      <a:pt x="11" y="24"/>
                    </a:cubicBezTo>
                    <a:cubicBezTo>
                      <a:pt x="5" y="23"/>
                      <a:pt x="0" y="18"/>
                      <a:pt x="1" y="11"/>
                    </a:cubicBezTo>
                    <a:cubicBezTo>
                      <a:pt x="2" y="4"/>
                      <a:pt x="8" y="0"/>
                      <a:pt x="15" y="1"/>
                    </a:cubicBezTo>
                    <a:cubicBezTo>
                      <a:pt x="21" y="2"/>
                      <a:pt x="26" y="8"/>
                      <a:pt x="2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7"/>
              <p:cNvSpPr>
                <a:spLocks/>
              </p:cNvSpPr>
              <p:nvPr/>
            </p:nvSpPr>
            <p:spPr bwMode="auto">
              <a:xfrm>
                <a:off x="2401" y="3030"/>
                <a:ext cx="160" cy="160"/>
              </a:xfrm>
              <a:custGeom>
                <a:avLst/>
                <a:gdLst>
                  <a:gd name="T0" fmla="*/ 24 w 26"/>
                  <a:gd name="T1" fmla="*/ 16 h 26"/>
                  <a:gd name="T2" fmla="*/ 10 w 26"/>
                  <a:gd name="T3" fmla="*/ 25 h 26"/>
                  <a:gd name="T4" fmla="*/ 2 w 26"/>
                  <a:gd name="T5" fmla="*/ 10 h 26"/>
                  <a:gd name="T6" fmla="*/ 16 w 26"/>
                  <a:gd name="T7" fmla="*/ 2 h 26"/>
                  <a:gd name="T8" fmla="*/ 24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4" y="16"/>
                    </a:moveTo>
                    <a:cubicBezTo>
                      <a:pt x="23" y="23"/>
                      <a:pt x="16" y="26"/>
                      <a:pt x="10" y="25"/>
                    </a:cubicBezTo>
                    <a:cubicBezTo>
                      <a:pt x="4" y="23"/>
                      <a:pt x="0" y="16"/>
                      <a:pt x="2" y="10"/>
                    </a:cubicBezTo>
                    <a:cubicBezTo>
                      <a:pt x="3" y="4"/>
                      <a:pt x="10" y="0"/>
                      <a:pt x="16" y="2"/>
                    </a:cubicBezTo>
                    <a:cubicBezTo>
                      <a:pt x="22" y="3"/>
                      <a:pt x="26" y="10"/>
                      <a:pt x="2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8"/>
              <p:cNvSpPr>
                <a:spLocks/>
              </p:cNvSpPr>
              <p:nvPr/>
            </p:nvSpPr>
            <p:spPr bwMode="auto">
              <a:xfrm>
                <a:off x="2209" y="2962"/>
                <a:ext cx="167" cy="167"/>
              </a:xfrm>
              <a:custGeom>
                <a:avLst/>
                <a:gdLst>
                  <a:gd name="T0" fmla="*/ 24 w 27"/>
                  <a:gd name="T1" fmla="*/ 18 h 27"/>
                  <a:gd name="T2" fmla="*/ 8 w 27"/>
                  <a:gd name="T3" fmla="*/ 25 h 27"/>
                  <a:gd name="T4" fmla="*/ 2 w 27"/>
                  <a:gd name="T5" fmla="*/ 9 h 27"/>
                  <a:gd name="T6" fmla="*/ 18 w 27"/>
                  <a:gd name="T7" fmla="*/ 3 h 27"/>
                  <a:gd name="T8" fmla="*/ 24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8"/>
                    </a:moveTo>
                    <a:cubicBezTo>
                      <a:pt x="22" y="24"/>
                      <a:pt x="15" y="27"/>
                      <a:pt x="8" y="25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3"/>
                    </a:cubicBezTo>
                    <a:cubicBezTo>
                      <a:pt x="24" y="5"/>
                      <a:pt x="27" y="12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9"/>
              <p:cNvSpPr>
                <a:spLocks/>
              </p:cNvSpPr>
              <p:nvPr/>
            </p:nvSpPr>
            <p:spPr bwMode="auto">
              <a:xfrm>
                <a:off x="2023" y="2875"/>
                <a:ext cx="167" cy="167"/>
              </a:xfrm>
              <a:custGeom>
                <a:avLst/>
                <a:gdLst>
                  <a:gd name="T0" fmla="*/ 24 w 27"/>
                  <a:gd name="T1" fmla="*/ 19 h 27"/>
                  <a:gd name="T2" fmla="*/ 8 w 27"/>
                  <a:gd name="T3" fmla="*/ 24 h 27"/>
                  <a:gd name="T4" fmla="*/ 3 w 27"/>
                  <a:gd name="T5" fmla="*/ 7 h 27"/>
                  <a:gd name="T6" fmla="*/ 20 w 27"/>
                  <a:gd name="T7" fmla="*/ 3 h 27"/>
                  <a:gd name="T8" fmla="*/ 24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19"/>
                    </a:move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7"/>
                    </a:cubicBez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3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0"/>
              <p:cNvSpPr>
                <a:spLocks/>
              </p:cNvSpPr>
              <p:nvPr/>
            </p:nvSpPr>
            <p:spPr bwMode="auto">
              <a:xfrm>
                <a:off x="1857" y="2764"/>
                <a:ext cx="166" cy="161"/>
              </a:xfrm>
              <a:custGeom>
                <a:avLst/>
                <a:gdLst>
                  <a:gd name="T0" fmla="*/ 23 w 27"/>
                  <a:gd name="T1" fmla="*/ 20 h 26"/>
                  <a:gd name="T2" fmla="*/ 6 w 27"/>
                  <a:gd name="T3" fmla="*/ 22 h 26"/>
                  <a:gd name="T4" fmla="*/ 4 w 27"/>
                  <a:gd name="T5" fmla="*/ 6 h 26"/>
                  <a:gd name="T6" fmla="*/ 21 w 27"/>
                  <a:gd name="T7" fmla="*/ 4 h 26"/>
                  <a:gd name="T8" fmla="*/ 23 w 27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20"/>
                    </a:moveTo>
                    <a:cubicBezTo>
                      <a:pt x="19" y="26"/>
                      <a:pt x="12" y="26"/>
                      <a:pt x="6" y="22"/>
                    </a:cubicBezTo>
                    <a:cubicBezTo>
                      <a:pt x="1" y="18"/>
                      <a:pt x="0" y="11"/>
                      <a:pt x="4" y="6"/>
                    </a:cubicBez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5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1"/>
              <p:cNvSpPr>
                <a:spLocks/>
              </p:cNvSpPr>
              <p:nvPr/>
            </p:nvSpPr>
            <p:spPr bwMode="auto">
              <a:xfrm>
                <a:off x="1708" y="2628"/>
                <a:ext cx="161" cy="167"/>
              </a:xfrm>
              <a:custGeom>
                <a:avLst/>
                <a:gdLst>
                  <a:gd name="T0" fmla="*/ 21 w 26"/>
                  <a:gd name="T1" fmla="*/ 22 h 27"/>
                  <a:gd name="T2" fmla="*/ 5 w 26"/>
                  <a:gd name="T3" fmla="*/ 22 h 27"/>
                  <a:gd name="T4" fmla="*/ 5 w 26"/>
                  <a:gd name="T5" fmla="*/ 5 h 27"/>
                  <a:gd name="T6" fmla="*/ 21 w 26"/>
                  <a:gd name="T7" fmla="*/ 5 h 27"/>
                  <a:gd name="T8" fmla="*/ 21 w 26"/>
                  <a:gd name="T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1" y="22"/>
                    </a:moveTo>
                    <a:cubicBezTo>
                      <a:pt x="17" y="27"/>
                      <a:pt x="9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10"/>
                      <a:pt x="26" y="17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2"/>
              <p:cNvSpPr>
                <a:spLocks/>
              </p:cNvSpPr>
              <p:nvPr/>
            </p:nvSpPr>
            <p:spPr bwMode="auto">
              <a:xfrm>
                <a:off x="1572" y="2473"/>
                <a:ext cx="167" cy="167"/>
              </a:xfrm>
              <a:custGeom>
                <a:avLst/>
                <a:gdLst>
                  <a:gd name="T0" fmla="*/ 21 w 27"/>
                  <a:gd name="T1" fmla="*/ 23 h 27"/>
                  <a:gd name="T2" fmla="*/ 4 w 27"/>
                  <a:gd name="T3" fmla="*/ 21 h 27"/>
                  <a:gd name="T4" fmla="*/ 6 w 27"/>
                  <a:gd name="T5" fmla="*/ 4 h 27"/>
                  <a:gd name="T6" fmla="*/ 23 w 27"/>
                  <a:gd name="T7" fmla="*/ 7 h 27"/>
                  <a:gd name="T8" fmla="*/ 21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23"/>
                    </a:moveTo>
                    <a:cubicBezTo>
                      <a:pt x="15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6" y="4"/>
                    </a:cubicBezTo>
                    <a:cubicBezTo>
                      <a:pt x="11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13"/>
              <p:cNvSpPr>
                <a:spLocks/>
              </p:cNvSpPr>
              <p:nvPr/>
            </p:nvSpPr>
            <p:spPr bwMode="auto">
              <a:xfrm>
                <a:off x="1461" y="2306"/>
                <a:ext cx="167" cy="167"/>
              </a:xfrm>
              <a:custGeom>
                <a:avLst/>
                <a:gdLst>
                  <a:gd name="T0" fmla="*/ 19 w 27"/>
                  <a:gd name="T1" fmla="*/ 24 h 27"/>
                  <a:gd name="T2" fmla="*/ 3 w 27"/>
                  <a:gd name="T3" fmla="*/ 20 h 27"/>
                  <a:gd name="T4" fmla="*/ 7 w 27"/>
                  <a:gd name="T5" fmla="*/ 3 h 27"/>
                  <a:gd name="T6" fmla="*/ 24 w 27"/>
                  <a:gd name="T7" fmla="*/ 8 h 27"/>
                  <a:gd name="T8" fmla="*/ 1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9" y="24"/>
                    </a:moveTo>
                    <a:cubicBezTo>
                      <a:pt x="14" y="27"/>
                      <a:pt x="6" y="25"/>
                      <a:pt x="3" y="20"/>
                    </a:cubicBezTo>
                    <a:cubicBezTo>
                      <a:pt x="0" y="14"/>
                      <a:pt x="2" y="7"/>
                      <a:pt x="7" y="3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27" y="14"/>
                      <a:pt x="25" y="21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14"/>
              <p:cNvSpPr>
                <a:spLocks/>
              </p:cNvSpPr>
              <p:nvPr/>
            </p:nvSpPr>
            <p:spPr bwMode="auto">
              <a:xfrm>
                <a:off x="1368" y="2127"/>
                <a:ext cx="167" cy="167"/>
              </a:xfrm>
              <a:custGeom>
                <a:avLst/>
                <a:gdLst>
                  <a:gd name="T0" fmla="*/ 18 w 27"/>
                  <a:gd name="T1" fmla="*/ 24 h 27"/>
                  <a:gd name="T2" fmla="*/ 3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4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5"/>
                      <a:pt x="24" y="22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15"/>
              <p:cNvSpPr>
                <a:spLocks/>
              </p:cNvSpPr>
              <p:nvPr/>
            </p:nvSpPr>
            <p:spPr bwMode="auto">
              <a:xfrm>
                <a:off x="1306" y="1935"/>
                <a:ext cx="167" cy="167"/>
              </a:xfrm>
              <a:custGeom>
                <a:avLst/>
                <a:gdLst>
                  <a:gd name="T0" fmla="*/ 16 w 27"/>
                  <a:gd name="T1" fmla="*/ 25 h 27"/>
                  <a:gd name="T2" fmla="*/ 2 w 27"/>
                  <a:gd name="T3" fmla="*/ 17 h 27"/>
                  <a:gd name="T4" fmla="*/ 10 w 27"/>
                  <a:gd name="T5" fmla="*/ 2 h 27"/>
                  <a:gd name="T6" fmla="*/ 25 w 27"/>
                  <a:gd name="T7" fmla="*/ 10 h 27"/>
                  <a:gd name="T8" fmla="*/ 16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25"/>
                    </a:moveTo>
                    <a:cubicBezTo>
                      <a:pt x="10" y="27"/>
                      <a:pt x="4" y="23"/>
                      <a:pt x="2" y="17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ubicBezTo>
                      <a:pt x="27" y="17"/>
                      <a:pt x="23" y="23"/>
                      <a:pt x="1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16"/>
              <p:cNvSpPr>
                <a:spLocks/>
              </p:cNvSpPr>
              <p:nvPr/>
            </p:nvSpPr>
            <p:spPr bwMode="auto">
              <a:xfrm>
                <a:off x="1269" y="1744"/>
                <a:ext cx="161" cy="154"/>
              </a:xfrm>
              <a:custGeom>
                <a:avLst/>
                <a:gdLst>
                  <a:gd name="T0" fmla="*/ 15 w 26"/>
                  <a:gd name="T1" fmla="*/ 24 h 25"/>
                  <a:gd name="T2" fmla="*/ 1 w 26"/>
                  <a:gd name="T3" fmla="*/ 14 h 25"/>
                  <a:gd name="T4" fmla="*/ 11 w 26"/>
                  <a:gd name="T5" fmla="*/ 1 h 25"/>
                  <a:gd name="T6" fmla="*/ 25 w 26"/>
                  <a:gd name="T7" fmla="*/ 11 h 25"/>
                  <a:gd name="T8" fmla="*/ 15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5" y="24"/>
                    </a:moveTo>
                    <a:cubicBezTo>
                      <a:pt x="8" y="25"/>
                      <a:pt x="2" y="21"/>
                      <a:pt x="1" y="14"/>
                    </a:cubicBezTo>
                    <a:cubicBezTo>
                      <a:pt x="0" y="7"/>
                      <a:pt x="5" y="2"/>
                      <a:pt x="11" y="1"/>
                    </a:cubicBezTo>
                    <a:cubicBezTo>
                      <a:pt x="18" y="0"/>
                      <a:pt x="24" y="4"/>
                      <a:pt x="25" y="11"/>
                    </a:cubicBezTo>
                    <a:cubicBezTo>
                      <a:pt x="26" y="17"/>
                      <a:pt x="21" y="23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17"/>
              <p:cNvSpPr>
                <a:spLocks noChangeArrowheads="1"/>
              </p:cNvSpPr>
              <p:nvPr/>
            </p:nvSpPr>
            <p:spPr bwMode="auto">
              <a:xfrm>
                <a:off x="1263" y="1546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18"/>
              <p:cNvSpPr>
                <a:spLocks/>
              </p:cNvSpPr>
              <p:nvPr/>
            </p:nvSpPr>
            <p:spPr bwMode="auto">
              <a:xfrm>
                <a:off x="1269" y="1342"/>
                <a:ext cx="161" cy="154"/>
              </a:xfrm>
              <a:custGeom>
                <a:avLst/>
                <a:gdLst>
                  <a:gd name="T0" fmla="*/ 11 w 26"/>
                  <a:gd name="T1" fmla="*/ 24 h 25"/>
                  <a:gd name="T2" fmla="*/ 1 w 26"/>
                  <a:gd name="T3" fmla="*/ 11 h 25"/>
                  <a:gd name="T4" fmla="*/ 15 w 26"/>
                  <a:gd name="T5" fmla="*/ 0 h 25"/>
                  <a:gd name="T6" fmla="*/ 25 w 26"/>
                  <a:gd name="T7" fmla="*/ 14 h 25"/>
                  <a:gd name="T8" fmla="*/ 11 w 26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4"/>
                    </a:moveTo>
                    <a:cubicBezTo>
                      <a:pt x="5" y="23"/>
                      <a:pt x="0" y="17"/>
                      <a:pt x="1" y="11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1" y="1"/>
                      <a:pt x="26" y="7"/>
                      <a:pt x="25" y="14"/>
                    </a:cubicBezTo>
                    <a:cubicBezTo>
                      <a:pt x="24" y="20"/>
                      <a:pt x="18" y="25"/>
                      <a:pt x="1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19"/>
              <p:cNvSpPr>
                <a:spLocks/>
              </p:cNvSpPr>
              <p:nvPr/>
            </p:nvSpPr>
            <p:spPr bwMode="auto">
              <a:xfrm>
                <a:off x="1306" y="1138"/>
                <a:ext cx="167" cy="160"/>
              </a:xfrm>
              <a:custGeom>
                <a:avLst/>
                <a:gdLst>
                  <a:gd name="T0" fmla="*/ 10 w 27"/>
                  <a:gd name="T1" fmla="*/ 25 h 26"/>
                  <a:gd name="T2" fmla="*/ 2 w 27"/>
                  <a:gd name="T3" fmla="*/ 10 h 26"/>
                  <a:gd name="T4" fmla="*/ 16 w 27"/>
                  <a:gd name="T5" fmla="*/ 2 h 26"/>
                  <a:gd name="T6" fmla="*/ 25 w 27"/>
                  <a:gd name="T7" fmla="*/ 16 h 26"/>
                  <a:gd name="T8" fmla="*/ 10 w 27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0" y="25"/>
                    </a:moveTo>
                    <a:cubicBezTo>
                      <a:pt x="4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6" y="2"/>
                    </a:cubicBezTo>
                    <a:cubicBezTo>
                      <a:pt x="23" y="3"/>
                      <a:pt x="27" y="10"/>
                      <a:pt x="25" y="16"/>
                    </a:cubicBezTo>
                    <a:cubicBezTo>
                      <a:pt x="23" y="23"/>
                      <a:pt x="17" y="26"/>
                      <a:pt x="1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20"/>
              <p:cNvSpPr>
                <a:spLocks/>
              </p:cNvSpPr>
              <p:nvPr/>
            </p:nvSpPr>
            <p:spPr bwMode="auto">
              <a:xfrm>
                <a:off x="1368" y="946"/>
                <a:ext cx="167" cy="167"/>
              </a:xfrm>
              <a:custGeom>
                <a:avLst/>
                <a:gdLst>
                  <a:gd name="T0" fmla="*/ 9 w 27"/>
                  <a:gd name="T1" fmla="*/ 24 h 27"/>
                  <a:gd name="T2" fmla="*/ 3 w 27"/>
                  <a:gd name="T3" fmla="*/ 9 h 27"/>
                  <a:gd name="T4" fmla="*/ 18 w 27"/>
                  <a:gd name="T5" fmla="*/ 2 h 27"/>
                  <a:gd name="T6" fmla="*/ 25 w 27"/>
                  <a:gd name="T7" fmla="*/ 18 h 27"/>
                  <a:gd name="T8" fmla="*/ 9 w 2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4"/>
                    </a:move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5" y="18"/>
                    </a:cubicBezTo>
                    <a:cubicBezTo>
                      <a:pt x="22" y="24"/>
                      <a:pt x="15" y="27"/>
                      <a:pt x="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21"/>
              <p:cNvSpPr>
                <a:spLocks/>
              </p:cNvSpPr>
              <p:nvPr/>
            </p:nvSpPr>
            <p:spPr bwMode="auto">
              <a:xfrm>
                <a:off x="1461" y="760"/>
                <a:ext cx="167" cy="174"/>
              </a:xfrm>
              <a:custGeom>
                <a:avLst/>
                <a:gdLst>
                  <a:gd name="T0" fmla="*/ 7 w 27"/>
                  <a:gd name="T1" fmla="*/ 24 h 28"/>
                  <a:gd name="T2" fmla="*/ 3 w 27"/>
                  <a:gd name="T3" fmla="*/ 8 h 28"/>
                  <a:gd name="T4" fmla="*/ 19 w 27"/>
                  <a:gd name="T5" fmla="*/ 4 h 28"/>
                  <a:gd name="T6" fmla="*/ 24 w 27"/>
                  <a:gd name="T7" fmla="*/ 20 h 28"/>
                  <a:gd name="T8" fmla="*/ 7 w 2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7" y="24"/>
                    </a:move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4" y="0"/>
                      <a:pt x="19" y="4"/>
                    </a:cubicBezTo>
                    <a:cubicBezTo>
                      <a:pt x="25" y="7"/>
                      <a:pt x="27" y="14"/>
                      <a:pt x="24" y="20"/>
                    </a:cubicBezTo>
                    <a:cubicBezTo>
                      <a:pt x="20" y="26"/>
                      <a:pt x="13" y="28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22"/>
              <p:cNvSpPr>
                <a:spLocks/>
              </p:cNvSpPr>
              <p:nvPr/>
            </p:nvSpPr>
            <p:spPr bwMode="auto">
              <a:xfrm>
                <a:off x="1572" y="593"/>
                <a:ext cx="167" cy="167"/>
              </a:xfrm>
              <a:custGeom>
                <a:avLst/>
                <a:gdLst>
                  <a:gd name="T0" fmla="*/ 6 w 27"/>
                  <a:gd name="T1" fmla="*/ 23 h 27"/>
                  <a:gd name="T2" fmla="*/ 4 w 27"/>
                  <a:gd name="T3" fmla="*/ 7 h 27"/>
                  <a:gd name="T4" fmla="*/ 21 w 27"/>
                  <a:gd name="T5" fmla="*/ 4 h 27"/>
                  <a:gd name="T6" fmla="*/ 23 w 27"/>
                  <a:gd name="T7" fmla="*/ 21 h 27"/>
                  <a:gd name="T8" fmla="*/ 6 w 27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6" y="23"/>
                    </a:move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5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1" y="27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23"/>
              <p:cNvSpPr>
                <a:spLocks/>
              </p:cNvSpPr>
              <p:nvPr/>
            </p:nvSpPr>
            <p:spPr bwMode="auto">
              <a:xfrm>
                <a:off x="1708" y="445"/>
                <a:ext cx="161" cy="161"/>
              </a:xfrm>
              <a:custGeom>
                <a:avLst/>
                <a:gdLst>
                  <a:gd name="T0" fmla="*/ 5 w 26"/>
                  <a:gd name="T1" fmla="*/ 22 h 26"/>
                  <a:gd name="T2" fmla="*/ 5 w 26"/>
                  <a:gd name="T3" fmla="*/ 5 h 26"/>
                  <a:gd name="T4" fmla="*/ 21 w 26"/>
                  <a:gd name="T5" fmla="*/ 5 h 26"/>
                  <a:gd name="T6" fmla="*/ 21 w 26"/>
                  <a:gd name="T7" fmla="*/ 22 h 26"/>
                  <a:gd name="T8" fmla="*/ 5 w 26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9" y="0"/>
                      <a:pt x="17" y="0"/>
                      <a:pt x="21" y="5"/>
                    </a:cubicBezTo>
                    <a:cubicBezTo>
                      <a:pt x="26" y="9"/>
                      <a:pt x="26" y="17"/>
                      <a:pt x="21" y="22"/>
                    </a:cubicBezTo>
                    <a:cubicBezTo>
                      <a:pt x="17" y="26"/>
                      <a:pt x="9" y="26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24"/>
              <p:cNvSpPr>
                <a:spLocks/>
              </p:cNvSpPr>
              <p:nvPr/>
            </p:nvSpPr>
            <p:spPr bwMode="auto">
              <a:xfrm>
                <a:off x="1857" y="309"/>
                <a:ext cx="166" cy="167"/>
              </a:xfrm>
              <a:custGeom>
                <a:avLst/>
                <a:gdLst>
                  <a:gd name="T0" fmla="*/ 4 w 27"/>
                  <a:gd name="T1" fmla="*/ 21 h 27"/>
                  <a:gd name="T2" fmla="*/ 6 w 27"/>
                  <a:gd name="T3" fmla="*/ 4 h 27"/>
                  <a:gd name="T4" fmla="*/ 23 w 27"/>
                  <a:gd name="T5" fmla="*/ 6 h 27"/>
                  <a:gd name="T6" fmla="*/ 21 w 27"/>
                  <a:gd name="T7" fmla="*/ 23 h 27"/>
                  <a:gd name="T8" fmla="*/ 4 w 27"/>
                  <a:gd name="T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21"/>
                    </a:moveTo>
                    <a:cubicBezTo>
                      <a:pt x="0" y="16"/>
                      <a:pt x="1" y="8"/>
                      <a:pt x="6" y="4"/>
                    </a:cubicBezTo>
                    <a:cubicBezTo>
                      <a:pt x="12" y="0"/>
                      <a:pt x="19" y="1"/>
                      <a:pt x="23" y="6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25"/>
              <p:cNvSpPr>
                <a:spLocks/>
              </p:cNvSpPr>
              <p:nvPr/>
            </p:nvSpPr>
            <p:spPr bwMode="auto">
              <a:xfrm>
                <a:off x="2023" y="198"/>
                <a:ext cx="167" cy="167"/>
              </a:xfrm>
              <a:custGeom>
                <a:avLst/>
                <a:gdLst>
                  <a:gd name="T0" fmla="*/ 3 w 27"/>
                  <a:gd name="T1" fmla="*/ 19 h 27"/>
                  <a:gd name="T2" fmla="*/ 8 w 27"/>
                  <a:gd name="T3" fmla="*/ 3 h 27"/>
                  <a:gd name="T4" fmla="*/ 24 w 27"/>
                  <a:gd name="T5" fmla="*/ 8 h 27"/>
                  <a:gd name="T6" fmla="*/ 20 w 27"/>
                  <a:gd name="T7" fmla="*/ 24 h 27"/>
                  <a:gd name="T8" fmla="*/ 3 w 27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19"/>
                    </a:moveTo>
                    <a:cubicBezTo>
                      <a:pt x="0" y="14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8"/>
                    </a:cubicBez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26"/>
              <p:cNvSpPr>
                <a:spLocks/>
              </p:cNvSpPr>
              <p:nvPr/>
            </p:nvSpPr>
            <p:spPr bwMode="auto">
              <a:xfrm>
                <a:off x="2209" y="111"/>
                <a:ext cx="167" cy="167"/>
              </a:xfrm>
              <a:custGeom>
                <a:avLst/>
                <a:gdLst>
                  <a:gd name="T0" fmla="*/ 2 w 27"/>
                  <a:gd name="T1" fmla="*/ 18 h 27"/>
                  <a:gd name="T2" fmla="*/ 8 w 27"/>
                  <a:gd name="T3" fmla="*/ 2 h 27"/>
                  <a:gd name="T4" fmla="*/ 24 w 27"/>
                  <a:gd name="T5" fmla="*/ 8 h 27"/>
                  <a:gd name="T6" fmla="*/ 18 w 27"/>
                  <a:gd name="T7" fmla="*/ 24 h 27"/>
                  <a:gd name="T8" fmla="*/ 2 w 27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8"/>
                    </a:moveTo>
                    <a:cubicBezTo>
                      <a:pt x="0" y="12"/>
                      <a:pt x="2" y="5"/>
                      <a:pt x="8" y="2"/>
                    </a:cubicBezTo>
                    <a:cubicBezTo>
                      <a:pt x="15" y="0"/>
                      <a:pt x="22" y="2"/>
                      <a:pt x="24" y="8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27"/>
              <p:cNvSpPr>
                <a:spLocks/>
              </p:cNvSpPr>
              <p:nvPr/>
            </p:nvSpPr>
            <p:spPr bwMode="auto">
              <a:xfrm>
                <a:off x="2401" y="43"/>
                <a:ext cx="160" cy="167"/>
              </a:xfrm>
              <a:custGeom>
                <a:avLst/>
                <a:gdLst>
                  <a:gd name="T0" fmla="*/ 2 w 26"/>
                  <a:gd name="T1" fmla="*/ 17 h 27"/>
                  <a:gd name="T2" fmla="*/ 10 w 26"/>
                  <a:gd name="T3" fmla="*/ 2 h 27"/>
                  <a:gd name="T4" fmla="*/ 24 w 26"/>
                  <a:gd name="T5" fmla="*/ 10 h 27"/>
                  <a:gd name="T6" fmla="*/ 16 w 26"/>
                  <a:gd name="T7" fmla="*/ 25 h 27"/>
                  <a:gd name="T8" fmla="*/ 2 w 26"/>
                  <a:gd name="T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" y="17"/>
                    </a:move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4"/>
                      <a:pt x="24" y="10"/>
                    </a:cubicBezTo>
                    <a:cubicBezTo>
                      <a:pt x="26" y="17"/>
                      <a:pt x="22" y="23"/>
                      <a:pt x="16" y="25"/>
                    </a:cubicBezTo>
                    <a:cubicBezTo>
                      <a:pt x="10" y="27"/>
                      <a:pt x="3" y="23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28"/>
              <p:cNvSpPr>
                <a:spLocks/>
              </p:cNvSpPr>
              <p:nvPr/>
            </p:nvSpPr>
            <p:spPr bwMode="auto">
              <a:xfrm>
                <a:off x="2599" y="6"/>
                <a:ext cx="160" cy="161"/>
              </a:xfrm>
              <a:custGeom>
                <a:avLst/>
                <a:gdLst>
                  <a:gd name="T0" fmla="*/ 1 w 26"/>
                  <a:gd name="T1" fmla="*/ 15 h 26"/>
                  <a:gd name="T2" fmla="*/ 11 w 26"/>
                  <a:gd name="T3" fmla="*/ 1 h 26"/>
                  <a:gd name="T4" fmla="*/ 25 w 26"/>
                  <a:gd name="T5" fmla="*/ 12 h 26"/>
                  <a:gd name="T6" fmla="*/ 15 w 26"/>
                  <a:gd name="T7" fmla="*/ 25 h 26"/>
                  <a:gd name="T8" fmla="*/ 1 w 2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" y="15"/>
                    </a:moveTo>
                    <a:cubicBezTo>
                      <a:pt x="0" y="8"/>
                      <a:pt x="5" y="2"/>
                      <a:pt x="11" y="1"/>
                    </a:cubicBez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4"/>
                      <a:pt x="15" y="25"/>
                    </a:cubicBezTo>
                    <a:cubicBezTo>
                      <a:pt x="8" y="26"/>
                      <a:pt x="2" y="2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Oval 29"/>
              <p:cNvSpPr>
                <a:spLocks noChangeArrowheads="1"/>
              </p:cNvSpPr>
              <p:nvPr/>
            </p:nvSpPr>
            <p:spPr bwMode="auto">
              <a:xfrm>
                <a:off x="2809" y="0"/>
                <a:ext cx="148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30"/>
              <p:cNvSpPr>
                <a:spLocks/>
              </p:cNvSpPr>
              <p:nvPr/>
            </p:nvSpPr>
            <p:spPr bwMode="auto">
              <a:xfrm>
                <a:off x="3007" y="6"/>
                <a:ext cx="154" cy="161"/>
              </a:xfrm>
              <a:custGeom>
                <a:avLst/>
                <a:gdLst>
                  <a:gd name="T0" fmla="*/ 0 w 25"/>
                  <a:gd name="T1" fmla="*/ 12 h 26"/>
                  <a:gd name="T2" fmla="*/ 14 w 25"/>
                  <a:gd name="T3" fmla="*/ 1 h 26"/>
                  <a:gd name="T4" fmla="*/ 24 w 25"/>
                  <a:gd name="T5" fmla="*/ 15 h 26"/>
                  <a:gd name="T6" fmla="*/ 11 w 25"/>
                  <a:gd name="T7" fmla="*/ 25 h 26"/>
                  <a:gd name="T8" fmla="*/ 0 w 25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2"/>
                    </a:moveTo>
                    <a:cubicBezTo>
                      <a:pt x="1" y="5"/>
                      <a:pt x="7" y="0"/>
                      <a:pt x="14" y="1"/>
                    </a:cubicBezTo>
                    <a:cubicBezTo>
                      <a:pt x="20" y="2"/>
                      <a:pt x="25" y="8"/>
                      <a:pt x="24" y="15"/>
                    </a:cubicBezTo>
                    <a:cubicBezTo>
                      <a:pt x="23" y="21"/>
                      <a:pt x="17" y="26"/>
                      <a:pt x="11" y="25"/>
                    </a:cubicBezTo>
                    <a:cubicBezTo>
                      <a:pt x="4" y="2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31"/>
              <p:cNvSpPr>
                <a:spLocks/>
              </p:cNvSpPr>
              <p:nvPr/>
            </p:nvSpPr>
            <p:spPr bwMode="auto">
              <a:xfrm>
                <a:off x="3198" y="43"/>
                <a:ext cx="167" cy="167"/>
              </a:xfrm>
              <a:custGeom>
                <a:avLst/>
                <a:gdLst>
                  <a:gd name="T0" fmla="*/ 2 w 27"/>
                  <a:gd name="T1" fmla="*/ 10 h 27"/>
                  <a:gd name="T2" fmla="*/ 16 w 27"/>
                  <a:gd name="T3" fmla="*/ 2 h 27"/>
                  <a:gd name="T4" fmla="*/ 25 w 27"/>
                  <a:gd name="T5" fmla="*/ 17 h 27"/>
                  <a:gd name="T6" fmla="*/ 10 w 27"/>
                  <a:gd name="T7" fmla="*/ 25 h 27"/>
                  <a:gd name="T8" fmla="*/ 2 w 27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10"/>
                    </a:moveTo>
                    <a:cubicBezTo>
                      <a:pt x="4" y="4"/>
                      <a:pt x="10" y="0"/>
                      <a:pt x="16" y="2"/>
                    </a:cubicBezTo>
                    <a:cubicBezTo>
                      <a:pt x="23" y="4"/>
                      <a:pt x="27" y="10"/>
                      <a:pt x="25" y="17"/>
                    </a:cubicBezTo>
                    <a:cubicBezTo>
                      <a:pt x="23" y="23"/>
                      <a:pt x="17" y="27"/>
                      <a:pt x="10" y="25"/>
                    </a:cubicBezTo>
                    <a:cubicBezTo>
                      <a:pt x="4" y="23"/>
                      <a:pt x="0" y="17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32"/>
              <p:cNvSpPr>
                <a:spLocks/>
              </p:cNvSpPr>
              <p:nvPr/>
            </p:nvSpPr>
            <p:spPr bwMode="auto">
              <a:xfrm>
                <a:off x="3390" y="111"/>
                <a:ext cx="167" cy="167"/>
              </a:xfrm>
              <a:custGeom>
                <a:avLst/>
                <a:gdLst>
                  <a:gd name="T0" fmla="*/ 2 w 27"/>
                  <a:gd name="T1" fmla="*/ 8 h 27"/>
                  <a:gd name="T2" fmla="*/ 18 w 27"/>
                  <a:gd name="T3" fmla="*/ 2 h 27"/>
                  <a:gd name="T4" fmla="*/ 24 w 27"/>
                  <a:gd name="T5" fmla="*/ 18 h 27"/>
                  <a:gd name="T6" fmla="*/ 9 w 27"/>
                  <a:gd name="T7" fmla="*/ 24 h 27"/>
                  <a:gd name="T8" fmla="*/ 2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" y="8"/>
                    </a:moveTo>
                    <a:cubicBezTo>
                      <a:pt x="5" y="2"/>
                      <a:pt x="12" y="0"/>
                      <a:pt x="18" y="2"/>
                    </a:cubicBez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5" name="Freeform 33"/>
              <p:cNvSpPr>
                <a:spLocks/>
              </p:cNvSpPr>
              <p:nvPr/>
            </p:nvSpPr>
            <p:spPr bwMode="auto">
              <a:xfrm>
                <a:off x="3569" y="198"/>
                <a:ext cx="167" cy="167"/>
              </a:xfrm>
              <a:custGeom>
                <a:avLst/>
                <a:gdLst>
                  <a:gd name="T0" fmla="*/ 3 w 27"/>
                  <a:gd name="T1" fmla="*/ 8 h 27"/>
                  <a:gd name="T2" fmla="*/ 20 w 27"/>
                  <a:gd name="T3" fmla="*/ 3 h 27"/>
                  <a:gd name="T4" fmla="*/ 24 w 27"/>
                  <a:gd name="T5" fmla="*/ 19 h 27"/>
                  <a:gd name="T6" fmla="*/ 8 w 27"/>
                  <a:gd name="T7" fmla="*/ 24 h 27"/>
                  <a:gd name="T8" fmla="*/ 3 w 2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3" y="8"/>
                    </a:moveTo>
                    <a:cubicBezTo>
                      <a:pt x="7" y="2"/>
                      <a:pt x="14" y="0"/>
                      <a:pt x="20" y="3"/>
                    </a:cubicBezTo>
                    <a:cubicBezTo>
                      <a:pt x="25" y="6"/>
                      <a:pt x="27" y="14"/>
                      <a:pt x="24" y="19"/>
                    </a:cubicBezTo>
                    <a:cubicBezTo>
                      <a:pt x="21" y="25"/>
                      <a:pt x="13" y="27"/>
                      <a:pt x="8" y="24"/>
                    </a:cubicBezTo>
                    <a:cubicBezTo>
                      <a:pt x="2" y="20"/>
                      <a:pt x="0" y="13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34"/>
              <p:cNvSpPr>
                <a:spLocks/>
              </p:cNvSpPr>
              <p:nvPr/>
            </p:nvSpPr>
            <p:spPr bwMode="auto">
              <a:xfrm>
                <a:off x="3736" y="309"/>
                <a:ext cx="167" cy="167"/>
              </a:xfrm>
              <a:custGeom>
                <a:avLst/>
                <a:gdLst>
                  <a:gd name="T0" fmla="*/ 4 w 27"/>
                  <a:gd name="T1" fmla="*/ 6 h 27"/>
                  <a:gd name="T2" fmla="*/ 21 w 27"/>
                  <a:gd name="T3" fmla="*/ 4 h 27"/>
                  <a:gd name="T4" fmla="*/ 23 w 27"/>
                  <a:gd name="T5" fmla="*/ 21 h 27"/>
                  <a:gd name="T6" fmla="*/ 7 w 27"/>
                  <a:gd name="T7" fmla="*/ 23 h 27"/>
                  <a:gd name="T8" fmla="*/ 4 w 27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4" y="6"/>
                    </a:moveTo>
                    <a:cubicBezTo>
                      <a:pt x="8" y="1"/>
                      <a:pt x="16" y="0"/>
                      <a:pt x="21" y="4"/>
                    </a:cubicBez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35"/>
              <p:cNvSpPr>
                <a:spLocks/>
              </p:cNvSpPr>
              <p:nvPr/>
            </p:nvSpPr>
            <p:spPr bwMode="auto">
              <a:xfrm>
                <a:off x="3891" y="445"/>
                <a:ext cx="161" cy="161"/>
              </a:xfrm>
              <a:custGeom>
                <a:avLst/>
                <a:gdLst>
                  <a:gd name="T0" fmla="*/ 5 w 26"/>
                  <a:gd name="T1" fmla="*/ 5 h 26"/>
                  <a:gd name="T2" fmla="*/ 22 w 26"/>
                  <a:gd name="T3" fmla="*/ 5 h 26"/>
                  <a:gd name="T4" fmla="*/ 22 w 26"/>
                  <a:gd name="T5" fmla="*/ 22 h 26"/>
                  <a:gd name="T6" fmla="*/ 5 w 26"/>
                  <a:gd name="T7" fmla="*/ 22 h 26"/>
                  <a:gd name="T8" fmla="*/ 5 w 26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5" y="5"/>
                    </a:moveTo>
                    <a:cubicBezTo>
                      <a:pt x="10" y="0"/>
                      <a:pt x="17" y="0"/>
                      <a:pt x="22" y="5"/>
                    </a:cubicBezTo>
                    <a:cubicBezTo>
                      <a:pt x="26" y="9"/>
                      <a:pt x="26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ubicBezTo>
                      <a:pt x="0" y="17"/>
                      <a:pt x="0" y="9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36"/>
              <p:cNvSpPr>
                <a:spLocks/>
              </p:cNvSpPr>
              <p:nvPr/>
            </p:nvSpPr>
            <p:spPr bwMode="auto">
              <a:xfrm>
                <a:off x="4021" y="593"/>
                <a:ext cx="167" cy="167"/>
              </a:xfrm>
              <a:custGeom>
                <a:avLst/>
                <a:gdLst>
                  <a:gd name="T0" fmla="*/ 7 w 27"/>
                  <a:gd name="T1" fmla="*/ 4 h 27"/>
                  <a:gd name="T2" fmla="*/ 23 w 27"/>
                  <a:gd name="T3" fmla="*/ 7 h 27"/>
                  <a:gd name="T4" fmla="*/ 21 w 27"/>
                  <a:gd name="T5" fmla="*/ 23 h 27"/>
                  <a:gd name="T6" fmla="*/ 4 w 27"/>
                  <a:gd name="T7" fmla="*/ 21 h 27"/>
                  <a:gd name="T8" fmla="*/ 7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7" y="4"/>
                    </a:moveTo>
                    <a:cubicBezTo>
                      <a:pt x="12" y="0"/>
                      <a:pt x="19" y="1"/>
                      <a:pt x="23" y="7"/>
                    </a:cubicBezTo>
                    <a:cubicBezTo>
                      <a:pt x="27" y="12"/>
                      <a:pt x="26" y="19"/>
                      <a:pt x="21" y="23"/>
                    </a:cubicBezTo>
                    <a:cubicBezTo>
                      <a:pt x="16" y="27"/>
                      <a:pt x="8" y="26"/>
                      <a:pt x="4" y="21"/>
                    </a:cubicBezTo>
                    <a:cubicBezTo>
                      <a:pt x="0" y="16"/>
                      <a:pt x="1" y="8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37"/>
              <p:cNvSpPr>
                <a:spLocks/>
              </p:cNvSpPr>
              <p:nvPr/>
            </p:nvSpPr>
            <p:spPr bwMode="auto">
              <a:xfrm>
                <a:off x="4132" y="760"/>
                <a:ext cx="173" cy="174"/>
              </a:xfrm>
              <a:custGeom>
                <a:avLst/>
                <a:gdLst>
                  <a:gd name="T0" fmla="*/ 8 w 28"/>
                  <a:gd name="T1" fmla="*/ 4 h 28"/>
                  <a:gd name="T2" fmla="*/ 24 w 28"/>
                  <a:gd name="T3" fmla="*/ 8 h 28"/>
                  <a:gd name="T4" fmla="*/ 20 w 28"/>
                  <a:gd name="T5" fmla="*/ 24 h 28"/>
                  <a:gd name="T6" fmla="*/ 4 w 28"/>
                  <a:gd name="T7" fmla="*/ 20 h 28"/>
                  <a:gd name="T8" fmla="*/ 8 w 2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8" y="4"/>
                    </a:moveTo>
                    <a:cubicBezTo>
                      <a:pt x="14" y="0"/>
                      <a:pt x="21" y="2"/>
                      <a:pt x="24" y="8"/>
                    </a:cubicBezTo>
                    <a:cubicBezTo>
                      <a:pt x="28" y="14"/>
                      <a:pt x="26" y="21"/>
                      <a:pt x="20" y="24"/>
                    </a:cubicBezTo>
                    <a:cubicBezTo>
                      <a:pt x="14" y="28"/>
                      <a:pt x="7" y="26"/>
                      <a:pt x="4" y="20"/>
                    </a:cubicBezTo>
                    <a:cubicBezTo>
                      <a:pt x="0" y="14"/>
                      <a:pt x="2" y="7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38"/>
              <p:cNvSpPr>
                <a:spLocks/>
              </p:cNvSpPr>
              <p:nvPr/>
            </p:nvSpPr>
            <p:spPr bwMode="auto">
              <a:xfrm>
                <a:off x="4225" y="946"/>
                <a:ext cx="167" cy="167"/>
              </a:xfrm>
              <a:custGeom>
                <a:avLst/>
                <a:gdLst>
                  <a:gd name="T0" fmla="*/ 9 w 27"/>
                  <a:gd name="T1" fmla="*/ 2 h 27"/>
                  <a:gd name="T2" fmla="*/ 24 w 27"/>
                  <a:gd name="T3" fmla="*/ 9 h 27"/>
                  <a:gd name="T4" fmla="*/ 18 w 27"/>
                  <a:gd name="T5" fmla="*/ 24 h 27"/>
                  <a:gd name="T6" fmla="*/ 2 w 27"/>
                  <a:gd name="T7" fmla="*/ 18 h 27"/>
                  <a:gd name="T8" fmla="*/ 9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"/>
                    </a:moveTo>
                    <a:cubicBezTo>
                      <a:pt x="15" y="0"/>
                      <a:pt x="22" y="3"/>
                      <a:pt x="24" y="9"/>
                    </a:cubicBezTo>
                    <a:cubicBezTo>
                      <a:pt x="27" y="15"/>
                      <a:pt x="24" y="22"/>
                      <a:pt x="18" y="24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39"/>
              <p:cNvSpPr>
                <a:spLocks/>
              </p:cNvSpPr>
              <p:nvPr/>
            </p:nvSpPr>
            <p:spPr bwMode="auto">
              <a:xfrm>
                <a:off x="4293" y="1138"/>
                <a:ext cx="161" cy="160"/>
              </a:xfrm>
              <a:custGeom>
                <a:avLst/>
                <a:gdLst>
                  <a:gd name="T0" fmla="*/ 10 w 26"/>
                  <a:gd name="T1" fmla="*/ 2 h 26"/>
                  <a:gd name="T2" fmla="*/ 24 w 26"/>
                  <a:gd name="T3" fmla="*/ 10 h 26"/>
                  <a:gd name="T4" fmla="*/ 16 w 26"/>
                  <a:gd name="T5" fmla="*/ 25 h 26"/>
                  <a:gd name="T6" fmla="*/ 1 w 26"/>
                  <a:gd name="T7" fmla="*/ 16 h 26"/>
                  <a:gd name="T8" fmla="*/ 10 w 2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2"/>
                    </a:moveTo>
                    <a:cubicBezTo>
                      <a:pt x="16" y="0"/>
                      <a:pt x="23" y="4"/>
                      <a:pt x="24" y="10"/>
                    </a:cubicBezTo>
                    <a:cubicBezTo>
                      <a:pt x="26" y="16"/>
                      <a:pt x="22" y="23"/>
                      <a:pt x="16" y="25"/>
                    </a:cubicBezTo>
                    <a:cubicBezTo>
                      <a:pt x="10" y="26"/>
                      <a:pt x="3" y="23"/>
                      <a:pt x="1" y="16"/>
                    </a:cubicBezTo>
                    <a:cubicBezTo>
                      <a:pt x="0" y="10"/>
                      <a:pt x="4" y="3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40"/>
              <p:cNvSpPr>
                <a:spLocks/>
              </p:cNvSpPr>
              <p:nvPr/>
            </p:nvSpPr>
            <p:spPr bwMode="auto">
              <a:xfrm>
                <a:off x="4336" y="1342"/>
                <a:ext cx="155" cy="154"/>
              </a:xfrm>
              <a:custGeom>
                <a:avLst/>
                <a:gdLst>
                  <a:gd name="T0" fmla="*/ 11 w 25"/>
                  <a:gd name="T1" fmla="*/ 0 h 25"/>
                  <a:gd name="T2" fmla="*/ 24 w 25"/>
                  <a:gd name="T3" fmla="*/ 11 h 25"/>
                  <a:gd name="T4" fmla="*/ 14 w 25"/>
                  <a:gd name="T5" fmla="*/ 24 h 25"/>
                  <a:gd name="T6" fmla="*/ 1 w 25"/>
                  <a:gd name="T7" fmla="*/ 14 h 25"/>
                  <a:gd name="T8" fmla="*/ 11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1" y="0"/>
                    </a:moveTo>
                    <a:cubicBezTo>
                      <a:pt x="17" y="0"/>
                      <a:pt x="23" y="4"/>
                      <a:pt x="24" y="11"/>
                    </a:cubicBezTo>
                    <a:cubicBezTo>
                      <a:pt x="25" y="17"/>
                      <a:pt x="20" y="23"/>
                      <a:pt x="14" y="24"/>
                    </a:cubicBezTo>
                    <a:cubicBezTo>
                      <a:pt x="7" y="25"/>
                      <a:pt x="1" y="20"/>
                      <a:pt x="1" y="14"/>
                    </a:cubicBezTo>
                    <a:cubicBezTo>
                      <a:pt x="0" y="7"/>
                      <a:pt x="4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41"/>
              <p:cNvSpPr>
                <a:spLocks noChangeArrowheads="1"/>
              </p:cNvSpPr>
              <p:nvPr/>
            </p:nvSpPr>
            <p:spPr bwMode="auto">
              <a:xfrm>
                <a:off x="4355" y="1546"/>
                <a:ext cx="142" cy="1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42"/>
              <p:cNvSpPr>
                <a:spLocks/>
              </p:cNvSpPr>
              <p:nvPr/>
            </p:nvSpPr>
            <p:spPr bwMode="auto">
              <a:xfrm>
                <a:off x="4336" y="1744"/>
                <a:ext cx="155" cy="154"/>
              </a:xfrm>
              <a:custGeom>
                <a:avLst/>
                <a:gdLst>
                  <a:gd name="T0" fmla="*/ 14 w 25"/>
                  <a:gd name="T1" fmla="*/ 1 h 25"/>
                  <a:gd name="T2" fmla="*/ 24 w 25"/>
                  <a:gd name="T3" fmla="*/ 14 h 25"/>
                  <a:gd name="T4" fmla="*/ 11 w 25"/>
                  <a:gd name="T5" fmla="*/ 24 h 25"/>
                  <a:gd name="T6" fmla="*/ 1 w 25"/>
                  <a:gd name="T7" fmla="*/ 11 h 25"/>
                  <a:gd name="T8" fmla="*/ 14 w 25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4" y="1"/>
                    </a:moveTo>
                    <a:cubicBezTo>
                      <a:pt x="20" y="2"/>
                      <a:pt x="25" y="7"/>
                      <a:pt x="24" y="14"/>
                    </a:cubicBezTo>
                    <a:cubicBezTo>
                      <a:pt x="23" y="21"/>
                      <a:pt x="17" y="25"/>
                      <a:pt x="11" y="24"/>
                    </a:cubicBezTo>
                    <a:cubicBezTo>
                      <a:pt x="4" y="23"/>
                      <a:pt x="0" y="17"/>
                      <a:pt x="1" y="11"/>
                    </a:cubicBezTo>
                    <a:cubicBezTo>
                      <a:pt x="1" y="4"/>
                      <a:pt x="7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43"/>
              <p:cNvSpPr>
                <a:spLocks/>
              </p:cNvSpPr>
              <p:nvPr/>
            </p:nvSpPr>
            <p:spPr bwMode="auto">
              <a:xfrm>
                <a:off x="4293" y="1935"/>
                <a:ext cx="161" cy="167"/>
              </a:xfrm>
              <a:custGeom>
                <a:avLst/>
                <a:gdLst>
                  <a:gd name="T0" fmla="*/ 16 w 26"/>
                  <a:gd name="T1" fmla="*/ 2 h 27"/>
                  <a:gd name="T2" fmla="*/ 24 w 26"/>
                  <a:gd name="T3" fmla="*/ 17 h 27"/>
                  <a:gd name="T4" fmla="*/ 10 w 26"/>
                  <a:gd name="T5" fmla="*/ 25 h 27"/>
                  <a:gd name="T6" fmla="*/ 1 w 26"/>
                  <a:gd name="T7" fmla="*/ 10 h 27"/>
                  <a:gd name="T8" fmla="*/ 16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6" y="2"/>
                    </a:moveTo>
                    <a:cubicBezTo>
                      <a:pt x="22" y="4"/>
                      <a:pt x="26" y="10"/>
                      <a:pt x="24" y="17"/>
                    </a:cubicBezTo>
                    <a:cubicBezTo>
                      <a:pt x="23" y="23"/>
                      <a:pt x="16" y="27"/>
                      <a:pt x="10" y="25"/>
                    </a:cubicBezTo>
                    <a:cubicBezTo>
                      <a:pt x="4" y="23"/>
                      <a:pt x="0" y="17"/>
                      <a:pt x="1" y="10"/>
                    </a:cubicBezTo>
                    <a:cubicBezTo>
                      <a:pt x="3" y="4"/>
                      <a:pt x="10" y="0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44"/>
              <p:cNvSpPr>
                <a:spLocks/>
              </p:cNvSpPr>
              <p:nvPr/>
            </p:nvSpPr>
            <p:spPr bwMode="auto">
              <a:xfrm>
                <a:off x="4225" y="2127"/>
                <a:ext cx="167" cy="167"/>
              </a:xfrm>
              <a:custGeom>
                <a:avLst/>
                <a:gdLst>
                  <a:gd name="T0" fmla="*/ 18 w 27"/>
                  <a:gd name="T1" fmla="*/ 2 h 27"/>
                  <a:gd name="T2" fmla="*/ 24 w 27"/>
                  <a:gd name="T3" fmla="*/ 18 h 27"/>
                  <a:gd name="T4" fmla="*/ 9 w 27"/>
                  <a:gd name="T5" fmla="*/ 24 h 27"/>
                  <a:gd name="T6" fmla="*/ 2 w 27"/>
                  <a:gd name="T7" fmla="*/ 9 h 27"/>
                  <a:gd name="T8" fmla="*/ 18 w 27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"/>
                    </a:moveTo>
                    <a:cubicBezTo>
                      <a:pt x="24" y="5"/>
                      <a:pt x="27" y="12"/>
                      <a:pt x="24" y="18"/>
                    </a:cubicBez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45"/>
              <p:cNvSpPr>
                <a:spLocks/>
              </p:cNvSpPr>
              <p:nvPr/>
            </p:nvSpPr>
            <p:spPr bwMode="auto">
              <a:xfrm>
                <a:off x="4132" y="2306"/>
                <a:ext cx="173" cy="167"/>
              </a:xfrm>
              <a:custGeom>
                <a:avLst/>
                <a:gdLst>
                  <a:gd name="T0" fmla="*/ 20 w 28"/>
                  <a:gd name="T1" fmla="*/ 3 h 27"/>
                  <a:gd name="T2" fmla="*/ 24 w 28"/>
                  <a:gd name="T3" fmla="*/ 20 h 27"/>
                  <a:gd name="T4" fmla="*/ 8 w 28"/>
                  <a:gd name="T5" fmla="*/ 24 h 27"/>
                  <a:gd name="T6" fmla="*/ 4 w 28"/>
                  <a:gd name="T7" fmla="*/ 8 h 27"/>
                  <a:gd name="T8" fmla="*/ 20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0" y="3"/>
                    </a:moveTo>
                    <a:cubicBezTo>
                      <a:pt x="26" y="7"/>
                      <a:pt x="28" y="14"/>
                      <a:pt x="24" y="20"/>
                    </a:cubicBezTo>
                    <a:cubicBezTo>
                      <a:pt x="21" y="25"/>
                      <a:pt x="14" y="27"/>
                      <a:pt x="8" y="24"/>
                    </a:cubicBezTo>
                    <a:cubicBezTo>
                      <a:pt x="2" y="21"/>
                      <a:pt x="0" y="14"/>
                      <a:pt x="4" y="8"/>
                    </a:cubicBezTo>
                    <a:cubicBezTo>
                      <a:pt x="7" y="2"/>
                      <a:pt x="1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46"/>
              <p:cNvSpPr>
                <a:spLocks/>
              </p:cNvSpPr>
              <p:nvPr/>
            </p:nvSpPr>
            <p:spPr bwMode="auto">
              <a:xfrm>
                <a:off x="4021" y="2473"/>
                <a:ext cx="167" cy="167"/>
              </a:xfrm>
              <a:custGeom>
                <a:avLst/>
                <a:gdLst>
                  <a:gd name="T0" fmla="*/ 21 w 27"/>
                  <a:gd name="T1" fmla="*/ 4 h 27"/>
                  <a:gd name="T2" fmla="*/ 23 w 27"/>
                  <a:gd name="T3" fmla="*/ 21 h 27"/>
                  <a:gd name="T4" fmla="*/ 7 w 27"/>
                  <a:gd name="T5" fmla="*/ 23 h 27"/>
                  <a:gd name="T6" fmla="*/ 4 w 27"/>
                  <a:gd name="T7" fmla="*/ 7 h 27"/>
                  <a:gd name="T8" fmla="*/ 21 w 27"/>
                  <a:gd name="T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1" y="4"/>
                    </a:moveTo>
                    <a:cubicBezTo>
                      <a:pt x="26" y="8"/>
                      <a:pt x="27" y="16"/>
                      <a:pt x="23" y="21"/>
                    </a:cubicBezTo>
                    <a:cubicBezTo>
                      <a:pt x="19" y="26"/>
                      <a:pt x="12" y="27"/>
                      <a:pt x="7" y="23"/>
                    </a:cubicBezTo>
                    <a:cubicBezTo>
                      <a:pt x="1" y="19"/>
                      <a:pt x="0" y="12"/>
                      <a:pt x="4" y="7"/>
                    </a:cubicBezTo>
                    <a:cubicBezTo>
                      <a:pt x="8" y="1"/>
                      <a:pt x="1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47"/>
              <p:cNvSpPr>
                <a:spLocks/>
              </p:cNvSpPr>
              <p:nvPr/>
            </p:nvSpPr>
            <p:spPr bwMode="auto">
              <a:xfrm>
                <a:off x="3891" y="2628"/>
                <a:ext cx="161" cy="167"/>
              </a:xfrm>
              <a:custGeom>
                <a:avLst/>
                <a:gdLst>
                  <a:gd name="T0" fmla="*/ 22 w 26"/>
                  <a:gd name="T1" fmla="*/ 5 h 27"/>
                  <a:gd name="T2" fmla="*/ 22 w 26"/>
                  <a:gd name="T3" fmla="*/ 22 h 27"/>
                  <a:gd name="T4" fmla="*/ 5 w 26"/>
                  <a:gd name="T5" fmla="*/ 22 h 27"/>
                  <a:gd name="T6" fmla="*/ 5 w 26"/>
                  <a:gd name="T7" fmla="*/ 5 h 27"/>
                  <a:gd name="T8" fmla="*/ 22 w 26"/>
                  <a:gd name="T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5"/>
                    </a:moveTo>
                    <a:cubicBezTo>
                      <a:pt x="26" y="10"/>
                      <a:pt x="26" y="17"/>
                      <a:pt x="22" y="22"/>
                    </a:cubicBezTo>
                    <a:cubicBezTo>
                      <a:pt x="17" y="27"/>
                      <a:pt x="10" y="27"/>
                      <a:pt x="5" y="22"/>
                    </a:cubicBez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48"/>
              <p:cNvSpPr>
                <a:spLocks/>
              </p:cNvSpPr>
              <p:nvPr/>
            </p:nvSpPr>
            <p:spPr bwMode="auto">
              <a:xfrm>
                <a:off x="3736" y="2764"/>
                <a:ext cx="167" cy="161"/>
              </a:xfrm>
              <a:custGeom>
                <a:avLst/>
                <a:gdLst>
                  <a:gd name="T0" fmla="*/ 23 w 27"/>
                  <a:gd name="T1" fmla="*/ 6 h 26"/>
                  <a:gd name="T2" fmla="*/ 21 w 27"/>
                  <a:gd name="T3" fmla="*/ 22 h 26"/>
                  <a:gd name="T4" fmla="*/ 4 w 27"/>
                  <a:gd name="T5" fmla="*/ 20 h 26"/>
                  <a:gd name="T6" fmla="*/ 7 w 27"/>
                  <a:gd name="T7" fmla="*/ 4 h 26"/>
                  <a:gd name="T8" fmla="*/ 23 w 27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3" y="6"/>
                    </a:moveTo>
                    <a:cubicBezTo>
                      <a:pt x="27" y="11"/>
                      <a:pt x="26" y="18"/>
                      <a:pt x="21" y="22"/>
                    </a:cubicBezTo>
                    <a:cubicBezTo>
                      <a:pt x="16" y="26"/>
                      <a:pt x="8" y="26"/>
                      <a:pt x="4" y="20"/>
                    </a:cubicBezTo>
                    <a:cubicBezTo>
                      <a:pt x="0" y="15"/>
                      <a:pt x="1" y="8"/>
                      <a:pt x="7" y="4"/>
                    </a:cubicBezTo>
                    <a:cubicBezTo>
                      <a:pt x="12" y="0"/>
                      <a:pt x="19" y="1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49"/>
              <p:cNvSpPr>
                <a:spLocks/>
              </p:cNvSpPr>
              <p:nvPr/>
            </p:nvSpPr>
            <p:spPr bwMode="auto">
              <a:xfrm>
                <a:off x="3569" y="2875"/>
                <a:ext cx="167" cy="167"/>
              </a:xfrm>
              <a:custGeom>
                <a:avLst/>
                <a:gdLst>
                  <a:gd name="T0" fmla="*/ 24 w 27"/>
                  <a:gd name="T1" fmla="*/ 7 h 27"/>
                  <a:gd name="T2" fmla="*/ 20 w 27"/>
                  <a:gd name="T3" fmla="*/ 24 h 27"/>
                  <a:gd name="T4" fmla="*/ 3 w 27"/>
                  <a:gd name="T5" fmla="*/ 19 h 27"/>
                  <a:gd name="T6" fmla="*/ 8 w 27"/>
                  <a:gd name="T7" fmla="*/ 3 h 27"/>
                  <a:gd name="T8" fmla="*/ 24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7"/>
                    </a:moveTo>
                    <a:cubicBezTo>
                      <a:pt x="27" y="13"/>
                      <a:pt x="25" y="20"/>
                      <a:pt x="20" y="24"/>
                    </a:cubicBezTo>
                    <a:cubicBezTo>
                      <a:pt x="14" y="27"/>
                      <a:pt x="7" y="25"/>
                      <a:pt x="3" y="19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1" y="2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50"/>
              <p:cNvSpPr>
                <a:spLocks/>
              </p:cNvSpPr>
              <p:nvPr/>
            </p:nvSpPr>
            <p:spPr bwMode="auto">
              <a:xfrm>
                <a:off x="3390" y="2962"/>
                <a:ext cx="167" cy="167"/>
              </a:xfrm>
              <a:custGeom>
                <a:avLst/>
                <a:gdLst>
                  <a:gd name="T0" fmla="*/ 24 w 27"/>
                  <a:gd name="T1" fmla="*/ 9 h 27"/>
                  <a:gd name="T2" fmla="*/ 18 w 27"/>
                  <a:gd name="T3" fmla="*/ 25 h 27"/>
                  <a:gd name="T4" fmla="*/ 2 w 27"/>
                  <a:gd name="T5" fmla="*/ 18 h 27"/>
                  <a:gd name="T6" fmla="*/ 9 w 27"/>
                  <a:gd name="T7" fmla="*/ 3 h 27"/>
                  <a:gd name="T8" fmla="*/ 24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4" y="9"/>
                    </a:moveTo>
                    <a:cubicBezTo>
                      <a:pt x="27" y="15"/>
                      <a:pt x="24" y="22"/>
                      <a:pt x="18" y="25"/>
                    </a:cubicBez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3"/>
                    </a:cubicBezTo>
                    <a:cubicBezTo>
                      <a:pt x="15" y="0"/>
                      <a:pt x="22" y="3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51"/>
              <p:cNvSpPr>
                <a:spLocks/>
              </p:cNvSpPr>
              <p:nvPr/>
            </p:nvSpPr>
            <p:spPr bwMode="auto">
              <a:xfrm>
                <a:off x="3198" y="3030"/>
                <a:ext cx="167" cy="160"/>
              </a:xfrm>
              <a:custGeom>
                <a:avLst/>
                <a:gdLst>
                  <a:gd name="T0" fmla="*/ 25 w 27"/>
                  <a:gd name="T1" fmla="*/ 10 h 26"/>
                  <a:gd name="T2" fmla="*/ 16 w 27"/>
                  <a:gd name="T3" fmla="*/ 25 h 26"/>
                  <a:gd name="T4" fmla="*/ 2 w 27"/>
                  <a:gd name="T5" fmla="*/ 16 h 26"/>
                  <a:gd name="T6" fmla="*/ 10 w 27"/>
                  <a:gd name="T7" fmla="*/ 2 h 26"/>
                  <a:gd name="T8" fmla="*/ 25 w 27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7" y="16"/>
                      <a:pt x="23" y="23"/>
                      <a:pt x="16" y="25"/>
                    </a:cubicBezTo>
                    <a:cubicBezTo>
                      <a:pt x="10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0" y="2"/>
                    </a:cubicBezTo>
                    <a:cubicBezTo>
                      <a:pt x="17" y="0"/>
                      <a:pt x="23" y="4"/>
                      <a:pt x="2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52"/>
              <p:cNvSpPr>
                <a:spLocks/>
              </p:cNvSpPr>
              <p:nvPr/>
            </p:nvSpPr>
            <p:spPr bwMode="auto">
              <a:xfrm>
                <a:off x="3007" y="3073"/>
                <a:ext cx="154" cy="155"/>
              </a:xfrm>
              <a:custGeom>
                <a:avLst/>
                <a:gdLst>
                  <a:gd name="T0" fmla="*/ 24 w 25"/>
                  <a:gd name="T1" fmla="*/ 11 h 25"/>
                  <a:gd name="T2" fmla="*/ 14 w 25"/>
                  <a:gd name="T3" fmla="*/ 24 h 25"/>
                  <a:gd name="T4" fmla="*/ 0 w 25"/>
                  <a:gd name="T5" fmla="*/ 14 h 25"/>
                  <a:gd name="T6" fmla="*/ 11 w 25"/>
                  <a:gd name="T7" fmla="*/ 1 h 25"/>
                  <a:gd name="T8" fmla="*/ 24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4" y="11"/>
                    </a:moveTo>
                    <a:cubicBezTo>
                      <a:pt x="25" y="18"/>
                      <a:pt x="20" y="23"/>
                      <a:pt x="14" y="24"/>
                    </a:cubicBezTo>
                    <a:cubicBezTo>
                      <a:pt x="7" y="25"/>
                      <a:pt x="1" y="21"/>
                      <a:pt x="0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8" name="TextBox 577"/>
            <p:cNvSpPr txBox="1"/>
            <p:nvPr/>
          </p:nvSpPr>
          <p:spPr>
            <a:xfrm>
              <a:off x="6687326" y="2603008"/>
              <a:ext cx="760296" cy="715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tx2"/>
                  </a:solidFill>
                </a:rPr>
                <a:t>36,000 </a:t>
              </a:r>
            </a:p>
            <a:p>
              <a:pPr algn="ctr"/>
              <a:r>
                <a:rPr lang="en-GB" sz="900" b="1" dirty="0">
                  <a:solidFill>
                    <a:schemeClr val="accent2"/>
                  </a:solidFill>
                </a:rPr>
                <a:t>new interactions</a:t>
              </a:r>
              <a:endParaRPr lang="en-GB" sz="1050" b="1" dirty="0">
                <a:solidFill>
                  <a:schemeClr val="accent2"/>
                </a:solidFill>
              </a:endParaRPr>
            </a:p>
            <a:p>
              <a:pPr algn="ctr"/>
              <a:endParaRPr lang="en-GB" sz="1050" b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314" name="object 29"/>
          <p:cNvSpPr txBox="1"/>
          <p:nvPr/>
        </p:nvSpPr>
        <p:spPr>
          <a:xfrm>
            <a:off x="658411" y="3854322"/>
            <a:ext cx="795624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Magazine media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has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an active user base on social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media, </a:t>
            </a:r>
            <a:r>
              <a:rPr lang="en-GB" sz="2000" dirty="0" smtClean="0">
                <a:solidFill>
                  <a:srgbClr val="09456A"/>
                </a:solidFill>
                <a:latin typeface="Calibri"/>
                <a:cs typeface="Calibri"/>
              </a:rPr>
              <a:t>with 26 million new interactions generated in April alone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83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78 </a:t>
            </a:r>
            <a:r>
              <a:rPr lang="en-GB" b="1" dirty="0" smtClean="0"/>
              <a:t>million </a:t>
            </a:r>
            <a:r>
              <a:rPr lang="en-GB" b="1" dirty="0" smtClean="0"/>
              <a:t>likes on </a:t>
            </a:r>
            <a:r>
              <a:rPr lang="en-GB" b="1" dirty="0" err="1" smtClean="0"/>
              <a:t>facebook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50822" y="1074818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19187" y="1945943"/>
            <a:ext cx="1562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78 million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t</a:t>
            </a:r>
            <a:r>
              <a:rPr lang="en-GB" sz="1200" b="1" dirty="0" smtClean="0">
                <a:solidFill>
                  <a:schemeClr val="accent2"/>
                </a:solidFill>
              </a:rPr>
              <a:t>otal likes </a:t>
            </a:r>
          </a:p>
        </p:txBody>
      </p:sp>
      <p:pic>
        <p:nvPicPr>
          <p:cNvPr id="1030" name="Picture 6" descr="http://www.hdicon.com/wp-content/uploads/2011/07/Facebook_icon_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2" y="1365061"/>
            <a:ext cx="600060" cy="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360" name="Group 4"/>
          <p:cNvGrpSpPr>
            <a:grpSpLocks noChangeAspect="1"/>
          </p:cNvGrpSpPr>
          <p:nvPr/>
        </p:nvGrpSpPr>
        <p:grpSpPr bwMode="auto">
          <a:xfrm>
            <a:off x="560603" y="2828484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361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0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1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2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3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4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5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6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7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8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9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0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1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2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3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4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5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6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7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8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9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00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1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2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3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4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5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6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7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8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9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0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1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2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3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4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5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6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7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8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9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20" name="TextBox 619"/>
          <p:cNvSpPr txBox="1"/>
          <p:nvPr/>
        </p:nvSpPr>
        <p:spPr>
          <a:xfrm>
            <a:off x="630837" y="3271333"/>
            <a:ext cx="15627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20 million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c</a:t>
            </a:r>
            <a:r>
              <a:rPr lang="en-GB" sz="1200" b="1" dirty="0" smtClean="0">
                <a:solidFill>
                  <a:schemeClr val="accent2"/>
                </a:solidFill>
              </a:rPr>
              <a:t>ontent interactions generated in April</a:t>
            </a:r>
          </a:p>
        </p:txBody>
      </p:sp>
      <p:sp>
        <p:nvSpPr>
          <p:cNvPr id="621" name="object 29"/>
          <p:cNvSpPr txBox="1"/>
          <p:nvPr/>
        </p:nvSpPr>
        <p:spPr>
          <a:xfrm>
            <a:off x="3867149" y="1065636"/>
            <a:ext cx="38862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Top 10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magazine media pages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by volume of likes</a:t>
            </a:r>
            <a:endParaRPr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5" y="174830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2"/>
                </a:solidFill>
              </a:rPr>
              <a:t>Top Gear: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House &amp; Garden: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ELLE: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Vogue: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Glamour: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Ideal Home: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Brides: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*Vanity Fair: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Country Homes: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The World of Interiors: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5943599" y="177113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14,764,341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5,567,968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5,139,106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3,298,155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3,054,066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2,800,484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2,630,226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2,503,452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2,427,032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2,035,516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24" name="TextBox 623"/>
          <p:cNvSpPr txBox="1"/>
          <p:nvPr/>
        </p:nvSpPr>
        <p:spPr>
          <a:xfrm>
            <a:off x="161925" y="4652507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*Page shared by US and UK titles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53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21 million followers on twitter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50822" y="1074818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19187" y="1945943"/>
            <a:ext cx="1562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21 million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t</a:t>
            </a:r>
            <a:r>
              <a:rPr lang="en-GB" sz="1200" b="1" dirty="0" smtClean="0">
                <a:solidFill>
                  <a:schemeClr val="accent2"/>
                </a:solidFill>
              </a:rPr>
              <a:t>otal followers 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360" name="Group 4"/>
          <p:cNvGrpSpPr>
            <a:grpSpLocks noChangeAspect="1"/>
          </p:cNvGrpSpPr>
          <p:nvPr/>
        </p:nvGrpSpPr>
        <p:grpSpPr bwMode="auto">
          <a:xfrm>
            <a:off x="560603" y="2828484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361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0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1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2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3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4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5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6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7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8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9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0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1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2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3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4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5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6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7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8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9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00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1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2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3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4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5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6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7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8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9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0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1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2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3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4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5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6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7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8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9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20" name="TextBox 619"/>
          <p:cNvSpPr txBox="1"/>
          <p:nvPr/>
        </p:nvSpPr>
        <p:spPr>
          <a:xfrm>
            <a:off x="630837" y="3271333"/>
            <a:ext cx="15627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2 million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c</a:t>
            </a:r>
            <a:r>
              <a:rPr lang="en-GB" sz="1200" b="1" dirty="0" smtClean="0">
                <a:solidFill>
                  <a:schemeClr val="accent2"/>
                </a:solidFill>
              </a:rPr>
              <a:t>ontent interactions generated in April</a:t>
            </a:r>
          </a:p>
        </p:txBody>
      </p:sp>
      <p:sp>
        <p:nvSpPr>
          <p:cNvPr id="621" name="object 29"/>
          <p:cNvSpPr txBox="1"/>
          <p:nvPr/>
        </p:nvSpPr>
        <p:spPr>
          <a:xfrm>
            <a:off x="3724275" y="1132412"/>
            <a:ext cx="4324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Top 10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magazine media accounts by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volume of followers</a:t>
            </a:r>
            <a:endParaRPr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5" y="174830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*</a:t>
            </a:r>
            <a:r>
              <a:rPr lang="en-GB" b="1" dirty="0" smtClean="0">
                <a:solidFill>
                  <a:schemeClr val="tx2"/>
                </a:solidFill>
              </a:rPr>
              <a:t>Vanity Fair: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Vogue: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Top Gear: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ELLE: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NME:</a:t>
            </a:r>
          </a:p>
          <a:p>
            <a:pPr algn="r"/>
            <a:r>
              <a:rPr lang="en-GB" b="1" dirty="0" err="1" smtClean="0">
                <a:solidFill>
                  <a:schemeClr val="tx2"/>
                </a:solidFill>
              </a:rPr>
              <a:t>Kerrang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Harper’s Bazaar: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Glamour:</a:t>
            </a:r>
          </a:p>
          <a:p>
            <a:pPr algn="r"/>
            <a:r>
              <a:rPr lang="en-GB" b="1" dirty="0" err="1" smtClean="0">
                <a:solidFill>
                  <a:schemeClr val="tx2"/>
                </a:solidFill>
              </a:rPr>
              <a:t>FourFourTwo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Heat: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5943599" y="177113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3,912,966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3,364,226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1,951,976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1,138,285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833,678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647,529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496,613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460,066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392,931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392,411</a:t>
            </a:r>
          </a:p>
        </p:txBody>
      </p:sp>
      <p:pic>
        <p:nvPicPr>
          <p:cNvPr id="151" name="Picture 4" descr="http://www.logospike.com/wp-content/uploads/2014/11/Facebook_logo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3" y="1393885"/>
            <a:ext cx="563080" cy="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25" y="4652507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*Account shared by US and UK titles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9518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14 million followers on Google+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50822" y="1074818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19187" y="1945943"/>
            <a:ext cx="1562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14 million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G+ +1’s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21" name="object 29"/>
          <p:cNvSpPr txBox="1"/>
          <p:nvPr/>
        </p:nvSpPr>
        <p:spPr>
          <a:xfrm>
            <a:off x="4087465" y="1132412"/>
            <a:ext cx="35611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Top 10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magazine media pages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by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volume of +1’s</a:t>
            </a:r>
            <a:endParaRPr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5" y="174830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2"/>
                </a:solidFill>
              </a:rPr>
              <a:t>Top Gear: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*Vanity Fair: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BBC Good Food: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Brides: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Stuff: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Vogue: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ELLE: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**House to Home: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Heat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Cosmopolitan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5943599" y="177113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5,419,700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3,016,396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1,865,339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620,585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383,503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336,172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235,480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172,406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169,002</a:t>
            </a:r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134,274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411" y="453803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*Page shared by US and UK tiles </a:t>
            </a:r>
          </a:p>
          <a:p>
            <a:r>
              <a:rPr lang="en-GB" sz="800" dirty="0" smtClean="0"/>
              <a:t>** Portal for Time Inc. Home Interest titles</a:t>
            </a:r>
            <a:endParaRPr lang="en-GB" sz="800" dirty="0"/>
          </a:p>
        </p:txBody>
      </p:sp>
      <p:pic>
        <p:nvPicPr>
          <p:cNvPr id="152" name="Picture 10" descr="http://cdn.thedroidguy.com/wp-content/uploads/2015/07/goog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0" y="1440189"/>
            <a:ext cx="444022" cy="4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Group 4"/>
          <p:cNvGrpSpPr>
            <a:grpSpLocks noChangeAspect="1"/>
          </p:cNvGrpSpPr>
          <p:nvPr/>
        </p:nvGrpSpPr>
        <p:grpSpPr bwMode="auto">
          <a:xfrm>
            <a:off x="560603" y="2828484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30837" y="3271333"/>
            <a:ext cx="15627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28,000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c</a:t>
            </a:r>
            <a:r>
              <a:rPr lang="en-GB" sz="1200" b="1" dirty="0" smtClean="0">
                <a:solidFill>
                  <a:schemeClr val="accent2"/>
                </a:solidFill>
              </a:rPr>
              <a:t>ontent interactions generated in April</a:t>
            </a:r>
          </a:p>
        </p:txBody>
      </p:sp>
    </p:spTree>
    <p:extLst>
      <p:ext uri="{BB962C8B-B14F-4D97-AF65-F5344CB8AC3E}">
        <p14:creationId xmlns:p14="http://schemas.microsoft.com/office/powerpoint/2010/main" val="277189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10.9 million followers on </a:t>
            </a:r>
            <a:r>
              <a:rPr lang="en-GB" b="1" dirty="0" err="1" smtClean="0"/>
              <a:t>pinterest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50822" y="1074818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19187" y="1945943"/>
            <a:ext cx="1562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10.9 million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followers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21" name="object 29"/>
          <p:cNvSpPr txBox="1"/>
          <p:nvPr/>
        </p:nvSpPr>
        <p:spPr>
          <a:xfrm>
            <a:off x="3724274" y="1132412"/>
            <a:ext cx="4264635" cy="615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Top 10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magazine media boards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by volume of followers</a:t>
            </a:r>
            <a:endParaRPr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5" y="174830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2"/>
                </a:solidFill>
              </a:rPr>
              <a:t>Delicious:</a:t>
            </a:r>
          </a:p>
          <a:p>
            <a:pPr algn="r"/>
            <a:r>
              <a:rPr lang="en-GB" b="1" dirty="0" err="1" smtClean="0">
                <a:solidFill>
                  <a:schemeClr val="tx2"/>
                </a:solidFill>
              </a:rPr>
              <a:t>Grazia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Red: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Woman and Home: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Vogue: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Look: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Cosmopolitan: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Marie Claire: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Glamour: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Brides:</a:t>
            </a:r>
          </a:p>
        </p:txBody>
      </p:sp>
      <p:sp>
        <p:nvSpPr>
          <p:cNvPr id="623" name="TextBox 622"/>
          <p:cNvSpPr txBox="1"/>
          <p:nvPr/>
        </p:nvSpPr>
        <p:spPr>
          <a:xfrm>
            <a:off x="5943599" y="177113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1,294,879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850,551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813,650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800,809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777,917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706,415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669,338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668,408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582,433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472,506</a:t>
            </a:r>
          </a:p>
        </p:txBody>
      </p:sp>
      <p:grpSp>
        <p:nvGrpSpPr>
          <p:cNvPr id="153" name="Group 4"/>
          <p:cNvGrpSpPr>
            <a:grpSpLocks noChangeAspect="1"/>
          </p:cNvGrpSpPr>
          <p:nvPr/>
        </p:nvGrpSpPr>
        <p:grpSpPr bwMode="auto">
          <a:xfrm>
            <a:off x="560603" y="2828484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30837" y="3271333"/>
            <a:ext cx="15627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36,000</a:t>
            </a:r>
          </a:p>
          <a:p>
            <a:pPr algn="ctr"/>
            <a:r>
              <a:rPr lang="en-GB" sz="1200" b="1" dirty="0">
                <a:solidFill>
                  <a:schemeClr val="accent2"/>
                </a:solidFill>
              </a:rPr>
              <a:t>c</a:t>
            </a:r>
            <a:r>
              <a:rPr lang="en-GB" sz="1200" b="1" dirty="0" smtClean="0">
                <a:solidFill>
                  <a:schemeClr val="accent2"/>
                </a:solidFill>
              </a:rPr>
              <a:t>ontent interactions generated in April</a:t>
            </a:r>
          </a:p>
        </p:txBody>
      </p:sp>
      <p:pic>
        <p:nvPicPr>
          <p:cNvPr id="151" name="Picture 12" descr="http://www.thetileryatp.com/assets/images/whats-new/318/pinterest_logo_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00" y="1425830"/>
            <a:ext cx="415483" cy="4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44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8.3 million followers on </a:t>
            </a:r>
            <a:r>
              <a:rPr lang="en-GB" b="1" dirty="0" err="1" smtClean="0"/>
              <a:t>instagram</a:t>
            </a:r>
            <a:endParaRPr lang="en-GB" b="1" dirty="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550822" y="1074818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03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19187" y="1945943"/>
            <a:ext cx="15627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8.3 million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followers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-23528" y="4881806"/>
            <a:ext cx="789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Source: </a:t>
            </a:r>
            <a:r>
              <a:rPr lang="en-GB" sz="800" dirty="0" smtClean="0">
                <a:solidFill>
                  <a:prstClr val="white"/>
                </a:solidFill>
              </a:rPr>
              <a:t>Magnetic/</a:t>
            </a:r>
            <a:r>
              <a:rPr lang="en-GB" sz="800" dirty="0" err="1" smtClean="0">
                <a:solidFill>
                  <a:prstClr val="white"/>
                </a:solidFill>
              </a:rPr>
              <a:t>SocialFlow</a:t>
            </a:r>
            <a:r>
              <a:rPr lang="en-GB" sz="800" dirty="0" smtClean="0">
                <a:solidFill>
                  <a:prstClr val="white"/>
                </a:solidFill>
              </a:rPr>
              <a:t>, April 2016</a:t>
            </a:r>
          </a:p>
          <a:p>
            <a:r>
              <a:rPr lang="en-GB" sz="800" dirty="0" smtClean="0">
                <a:solidFill>
                  <a:prstClr val="white"/>
                </a:solidFill>
              </a:rPr>
              <a:t>Base: 110 Magnetic Media member print brands with a presence on social media, list available on request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21" name="object 29"/>
          <p:cNvSpPr txBox="1"/>
          <p:nvPr/>
        </p:nvSpPr>
        <p:spPr>
          <a:xfrm>
            <a:off x="3971925" y="1132412"/>
            <a:ext cx="37814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Top 10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magazine media accounts </a:t>
            </a:r>
            <a:r>
              <a:rPr lang="en-GB" sz="2000" b="1" dirty="0" smtClean="0">
                <a:solidFill>
                  <a:schemeClr val="accent1"/>
                </a:solidFill>
                <a:latin typeface="Calibri"/>
                <a:cs typeface="Calibri"/>
              </a:rPr>
              <a:t>by volume of followers</a:t>
            </a:r>
            <a:endParaRPr sz="20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425" y="174830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2"/>
                </a:solidFill>
              </a:rPr>
              <a:t>*Vanity Fair: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Vogue: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Top Gear: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ELLE: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GQ: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Glamour:</a:t>
            </a:r>
          </a:p>
          <a:p>
            <a:pPr algn="r"/>
            <a:r>
              <a:rPr lang="en-GB" b="1" dirty="0" err="1" smtClean="0">
                <a:solidFill>
                  <a:schemeClr val="tx2"/>
                </a:solidFill>
              </a:rPr>
              <a:t>Grazia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en-GB" b="1" dirty="0" err="1" smtClean="0">
                <a:solidFill>
                  <a:schemeClr val="tx2"/>
                </a:solidFill>
              </a:rPr>
              <a:t>Kerrang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Cosmopolitan:</a:t>
            </a:r>
          </a:p>
          <a:p>
            <a:pPr algn="r"/>
            <a:r>
              <a:rPr lang="en-GB" b="1" dirty="0" smtClean="0">
                <a:solidFill>
                  <a:schemeClr val="tx2"/>
                </a:solidFill>
              </a:rPr>
              <a:t>Harper’s Bazaar:</a:t>
            </a:r>
          </a:p>
        </p:txBody>
      </p:sp>
      <p:sp>
        <p:nvSpPr>
          <p:cNvPr id="623" name="TextBox 622"/>
          <p:cNvSpPr txBox="1"/>
          <p:nvPr/>
        </p:nvSpPr>
        <p:spPr>
          <a:xfrm>
            <a:off x="5943599" y="1771135"/>
            <a:ext cx="240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1,861,036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1,408,204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965,862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672,060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300,545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247,368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224,824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216,271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208,773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207,586</a:t>
            </a:r>
          </a:p>
        </p:txBody>
      </p:sp>
      <p:grpSp>
        <p:nvGrpSpPr>
          <p:cNvPr id="153" name="Group 4"/>
          <p:cNvGrpSpPr>
            <a:grpSpLocks noChangeAspect="1"/>
          </p:cNvGrpSpPr>
          <p:nvPr/>
        </p:nvGrpSpPr>
        <p:grpSpPr bwMode="auto">
          <a:xfrm>
            <a:off x="560603" y="2828484"/>
            <a:ext cx="1676280" cy="1681123"/>
            <a:chOff x="1263" y="0"/>
            <a:chExt cx="3234" cy="3240"/>
          </a:xfrm>
          <a:solidFill>
            <a:schemeClr val="accent1"/>
          </a:solidFill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30837" y="3271333"/>
            <a:ext cx="15627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4.3 million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content </a:t>
            </a:r>
            <a:r>
              <a:rPr lang="en-GB" sz="1200" b="1" dirty="0" smtClean="0">
                <a:solidFill>
                  <a:schemeClr val="accent2"/>
                </a:solidFill>
              </a:rPr>
              <a:t>interactions </a:t>
            </a:r>
            <a:r>
              <a:rPr lang="en-GB" sz="1200" b="1" dirty="0" smtClean="0">
                <a:solidFill>
                  <a:schemeClr val="accent2"/>
                </a:solidFill>
              </a:rPr>
              <a:t>generated in April</a:t>
            </a:r>
            <a:endParaRPr lang="en-GB" sz="1200" b="1" dirty="0" smtClean="0">
              <a:solidFill>
                <a:schemeClr val="accent2"/>
              </a:solidFill>
            </a:endParaRPr>
          </a:p>
        </p:txBody>
      </p:sp>
      <p:pic>
        <p:nvPicPr>
          <p:cNvPr id="152" name="Picture 8" descr="http://3835642c2693476aa717-d4b78efce91b9730bcca725cf9bb0b37.r51.cf1.rackcdn.com/Multi-Color_Logo_thumbnail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81" y="1450568"/>
            <a:ext cx="442371" cy="4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GI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gnetic v1">
  <a:themeElements>
    <a:clrScheme name="Custom 37">
      <a:dk1>
        <a:sysClr val="windowText" lastClr="000000"/>
      </a:dk1>
      <a:lt1>
        <a:sysClr val="window" lastClr="FFFFFF"/>
      </a:lt1>
      <a:dk2>
        <a:srgbClr val="09456A"/>
      </a:dk2>
      <a:lt2>
        <a:srgbClr val="EEECE1"/>
      </a:lt2>
      <a:accent1>
        <a:srgbClr val="E61D72"/>
      </a:accent1>
      <a:accent2>
        <a:srgbClr val="5FB1C2"/>
      </a:accent2>
      <a:accent3>
        <a:srgbClr val="341048"/>
      </a:accent3>
      <a:accent4>
        <a:srgbClr val="9073D5"/>
      </a:accent4>
      <a:accent5>
        <a:srgbClr val="4BACC6"/>
      </a:accent5>
      <a:accent6>
        <a:srgbClr val="022738"/>
      </a:accent6>
      <a:hlink>
        <a:srgbClr val="3794A6"/>
      </a:hlink>
      <a:folHlink>
        <a:srgbClr val="4A3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gnetic v1">
  <a:themeElements>
    <a:clrScheme name="Custom 37">
      <a:dk1>
        <a:sysClr val="windowText" lastClr="000000"/>
      </a:dk1>
      <a:lt1>
        <a:sysClr val="window" lastClr="FFFFFF"/>
      </a:lt1>
      <a:dk2>
        <a:srgbClr val="09456A"/>
      </a:dk2>
      <a:lt2>
        <a:srgbClr val="EEECE1"/>
      </a:lt2>
      <a:accent1>
        <a:srgbClr val="E61D72"/>
      </a:accent1>
      <a:accent2>
        <a:srgbClr val="5FB1C2"/>
      </a:accent2>
      <a:accent3>
        <a:srgbClr val="341048"/>
      </a:accent3>
      <a:accent4>
        <a:srgbClr val="9073D5"/>
      </a:accent4>
      <a:accent5>
        <a:srgbClr val="4BACC6"/>
      </a:accent5>
      <a:accent6>
        <a:srgbClr val="022738"/>
      </a:accent6>
      <a:hlink>
        <a:srgbClr val="3794A6"/>
      </a:hlink>
      <a:folHlink>
        <a:srgbClr val="4A3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626</Words>
  <Application>Microsoft Office PowerPoint</Application>
  <PresentationFormat>On-screen Show (16:9)</PresentationFormat>
  <Paragraphs>181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1_TGI</vt:lpstr>
      <vt:lpstr>Magnetic v1</vt:lpstr>
      <vt:lpstr>1_Magnetic v1</vt:lpstr>
      <vt:lpstr>PowerPoint Presentation</vt:lpstr>
      <vt:lpstr>Magazine media has a footprint of 133 million</vt:lpstr>
      <vt:lpstr>Magazine media attracted 26 million new content interactions in april</vt:lpstr>
      <vt:lpstr>78 million likes on facebook</vt:lpstr>
      <vt:lpstr>21 million followers on twitter</vt:lpstr>
      <vt:lpstr>14 million followers on Google+</vt:lpstr>
      <vt:lpstr>10.9 million followers on pinterest</vt:lpstr>
      <vt:lpstr>8.3 million followers on instagram</vt:lpstr>
    </vt:vector>
  </TitlesOfParts>
  <Company>Kantar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GiveMeSport - TGI Clickstream</dc:title>
  <dc:creator>Merritt-Harrison, Robert (KMEAL)</dc:creator>
  <cp:lastModifiedBy>Marius Cloete</cp:lastModifiedBy>
  <cp:revision>153</cp:revision>
  <cp:lastPrinted>2016-05-09T10:28:44Z</cp:lastPrinted>
  <dcterms:created xsi:type="dcterms:W3CDTF">2015-09-01T13:01:51Z</dcterms:created>
  <dcterms:modified xsi:type="dcterms:W3CDTF">2016-05-09T11:53:32Z</dcterms:modified>
</cp:coreProperties>
</file>